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BA81-A41C-4274-81D0-EE50F111D40B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2E3AB-3ED8-48F0-A4A5-13AC018523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9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3E6E-EBE3-4B60-B9AE-0537C99CC896}" type="datetimeFigureOut">
              <a:rPr lang="en-US" smtClean="0"/>
              <a:t>22-Feb-25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052B-F8AC-49E1-B6CB-B007610715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02" y="-61043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3" y="1"/>
            <a:ext cx="80532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 smtClean="0"/>
          </a:p>
          <a:p>
            <a:pPr algn="ctr"/>
            <a:endParaRPr lang="en-US" dirty="0" smtClean="0"/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2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764" y="1296474"/>
            <a:ext cx="8873836" cy="445778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265545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381809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803401"/>
            <a:ext cx="695795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2454732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884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9" y="1984838"/>
            <a:ext cx="431223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3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52129" y="2353953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8446" y="2990932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3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0" name="Oval 19"/>
          <p:cNvSpPr/>
          <p:nvPr/>
        </p:nvSpPr>
        <p:spPr>
          <a:xfrm>
            <a:off x="8049492" y="2114135"/>
            <a:ext cx="1143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1" y="590907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sp>
        <p:nvSpPr>
          <p:cNvPr id="26" name="Oval 25"/>
          <p:cNvSpPr/>
          <p:nvPr/>
        </p:nvSpPr>
        <p:spPr>
          <a:xfrm>
            <a:off x="7086601" y="2723737"/>
            <a:ext cx="1143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38" y="3098087"/>
            <a:ext cx="3553077" cy="23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315" y="1701800"/>
            <a:ext cx="8724900" cy="3987800"/>
            <a:chOff x="252315" y="1637959"/>
            <a:chExt cx="8724900" cy="29908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228"/>
            <a:stretch/>
          </p:blipFill>
          <p:spPr bwMode="auto">
            <a:xfrm>
              <a:off x="252315" y="3725534"/>
              <a:ext cx="8724900" cy="9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15" y="1637959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6574" y="2355976"/>
            <a:ext cx="99096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 Các bạn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u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í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ε λ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ẁc Ǉra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bŪg h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Ξ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328946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bū cá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ζ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Bức Ǉraζ đưϑ Λ΄o ở gŉ sáng Ǉạo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60" y="421070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của lġ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977" y="920849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dirty="0">
                <a:highlight>
                  <a:srgbClr val="FF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l?</a:t>
            </a: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2484260" y="714049"/>
            <a:ext cx="60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561" y="1071967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76200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51" y="139843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bông hoa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7682" y="89266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nót</a:t>
            </a:r>
            <a:endParaRPr lang="en-US" sz="32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7" y="1813263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highlight>
                  <a:srgbClr val="00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i="1" dirty="0">
                <a:highlight>
                  <a:srgbClr val="00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dirty="0">
                <a:highlight>
                  <a:srgbClr val="00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dirty="0" err="1">
                <a:highlight>
                  <a:srgbClr val="00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3200" i="1" dirty="0">
                <a:highlight>
                  <a:srgbClr val="00FF00"/>
                </a:highligh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920849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     ặng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920849"/>
            <a:ext cx="22105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     ắng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9455" y="1813263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chép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7637" y="1813263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 gũi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8446" y="1813263"/>
            <a:ext cx="23379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àng</a:t>
            </a:r>
            <a:endParaRPr lang="en-US" sz="32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242" y="1067214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848" y="1067214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873" y="1957191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765" y="1957191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0120" y="1957191"/>
            <a:ext cx="422275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173861" y="2440357"/>
            <a:ext cx="1631400" cy="2566257"/>
            <a:chOff x="2126131" y="1926434"/>
            <a:chExt cx="1631400" cy="192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676145">
              <a:off x="2126131" y="1926434"/>
              <a:ext cx="1631400" cy="192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62" y="2190750"/>
              <a:ext cx="466725" cy="3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072" y="2504405"/>
              <a:ext cx="708739" cy="56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464" y="3286934"/>
            <a:ext cx="1361494" cy="322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404735" y="727340"/>
            <a:ext cx="60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7685809" y="746387"/>
            <a:ext cx="60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2246559" y="1636853"/>
            <a:ext cx="1029058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462632" y="1643232"/>
            <a:ext cx="1029058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7696200" y="1628455"/>
            <a:ext cx="1029058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259" r="53583" b="12784"/>
          <a:stretch/>
        </p:blipFill>
        <p:spPr>
          <a:xfrm rot="5400000">
            <a:off x="7367837" y="4335454"/>
            <a:ext cx="2250291" cy="91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8939" r="56214" b="37255"/>
          <a:stretch/>
        </p:blipFill>
        <p:spPr>
          <a:xfrm>
            <a:off x="5592262" y="3396179"/>
            <a:ext cx="968784" cy="139567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8" t="18939" r="39102" b="37255"/>
          <a:stretch/>
        </p:blipFill>
        <p:spPr>
          <a:xfrm>
            <a:off x="5039100" y="3420313"/>
            <a:ext cx="419493" cy="1395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27" b="87789"/>
          <a:stretch/>
        </p:blipFill>
        <p:spPr>
          <a:xfrm rot="5400000">
            <a:off x="3146843" y="3950846"/>
            <a:ext cx="2747819" cy="628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82" b="80358"/>
          <a:stretch/>
        </p:blipFill>
        <p:spPr>
          <a:xfrm>
            <a:off x="3864420" y="5149451"/>
            <a:ext cx="2644047" cy="1347064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42" y="3870955"/>
            <a:ext cx="665163" cy="23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848" y="3926932"/>
            <a:ext cx="779557" cy="23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475551"/>
            <a:ext cx="609600" cy="8128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8" y="539193"/>
            <a:ext cx="7994073" cy="156964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 một bức tranh về lớp em (lớp học, thầy cô, bạn bè, …) và đặt tên cho bức tranh em vẽ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373" y="1971413"/>
            <a:ext cx="5041900" cy="46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5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Office PowerPoint</Application>
  <PresentationFormat>On-screen Show (4:3)</PresentationFormat>
  <Paragraphs>51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n</vt:lpstr>
      <vt:lpstr>Slide 5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2025-02-22T16:51:04Z</dcterms:created>
  <dcterms:modified xsi:type="dcterms:W3CDTF">2025-02-22T16:52:21Z</dcterms:modified>
</cp:coreProperties>
</file>