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6FF56B-1D66-4562-A74E-BEFAA6AE3D35}" type="datetimeFigureOut">
              <a:rPr lang="en-US" smtClean="0"/>
              <a:t>22-Feb-25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5EF43D-D563-4F36-9F8C-2448A651C3A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cho hs chọn</a:t>
            </a:r>
            <a:r>
              <a:rPr lang="en-US" baseline="0"/>
              <a:t> từ. HS chọn vào từ nào thì GV nhấp vào từ đó. Nhấp đúng từ ‘lo lắng” thì nó sẽ di chuyển về chỗ trống. Sau đó enter là câu mẫu viết vở sẽ xuất hiện</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4</a:t>
            </a:fld>
            <a:endParaRPr lang="en-US"/>
          </a:p>
        </p:txBody>
      </p:sp>
    </p:spTree>
    <p:extLst>
      <p:ext uri="{BB962C8B-B14F-4D97-AF65-F5344CB8AC3E}">
        <p14:creationId xmlns:p14="http://schemas.microsoft.com/office/powerpoint/2010/main" xmlns="" val="1393637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linh động</a:t>
            </a:r>
            <a:r>
              <a:rPr lang="en-US" baseline="0"/>
              <a:t> tổ chức HĐ</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5</a:t>
            </a:fld>
            <a:endParaRPr lang="en-US"/>
          </a:p>
        </p:txBody>
      </p:sp>
    </p:spTree>
    <p:extLst>
      <p:ext uri="{BB962C8B-B14F-4D97-AF65-F5344CB8AC3E}">
        <p14:creationId xmlns:p14="http://schemas.microsoft.com/office/powerpoint/2010/main" xmlns="" val="4212164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AC99DF-0BFE-464D-8F51-099F54585C93}"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AC99DF-0BFE-464D-8F51-099F54585C93}"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AC99DF-0BFE-464D-8F51-099F54585C93}"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AC99DF-0BFE-464D-8F51-099F54585C93}"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AC99DF-0BFE-464D-8F51-099F54585C93}"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AC99DF-0BFE-464D-8F51-099F54585C93}" type="datetimeFigureOut">
              <a:rPr lang="en-US" smtClean="0"/>
              <a:t>22-Feb-25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AC99DF-0BFE-464D-8F51-099F54585C93}" type="datetimeFigureOut">
              <a:rPr lang="en-US" smtClean="0"/>
              <a:t>22-Feb-25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AC99DF-0BFE-464D-8F51-099F54585C93}" type="datetimeFigureOut">
              <a:rPr lang="en-US" smtClean="0"/>
              <a:t>22-Feb-25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C99DF-0BFE-464D-8F51-099F54585C93}" type="datetimeFigureOut">
              <a:rPr lang="en-US" smtClean="0"/>
              <a:t>22-Feb-25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C99DF-0BFE-464D-8F51-099F54585C93}" type="datetimeFigureOut">
              <a:rPr lang="en-US" smtClean="0"/>
              <a:t>22-Feb-25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C99DF-0BFE-464D-8F51-099F54585C93}" type="datetimeFigureOut">
              <a:rPr lang="en-US" smtClean="0"/>
              <a:t>22-Feb-25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BA9626-4A2B-4E5C-A466-82C23B183F2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C99DF-0BFE-464D-8F51-099F54585C93}" type="datetimeFigureOut">
              <a:rPr lang="en-US" smtClean="0"/>
              <a:t>22-Feb-25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A9626-4A2B-4E5C-A466-82C23B183F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audio" Target="../media/audio2.wav"/></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heme2375157"/>
          <p:cNvPicPr>
            <a:picLocks noChangeAspect="1" noChangeArrowheads="1"/>
          </p:cNvPicPr>
          <p:nvPr/>
        </p:nvPicPr>
        <p:blipFill>
          <a:blip r:embed="rId2">
            <a:lum bright="-2000"/>
            <a:extLst>
              <a:ext uri="{28A0092B-C50C-407E-A947-70E740481C1C}">
                <a14:useLocalDpi xmlns="" xmlns:a14="http://schemas.microsoft.com/office/drawing/2010/main" val="0"/>
              </a:ext>
            </a:extLst>
          </a:blip>
          <a:srcRect/>
          <a:stretch>
            <a:fillRect/>
          </a:stretch>
        </p:blipFill>
        <p:spPr bwMode="auto">
          <a:xfrm>
            <a:off x="-153402" y="-61043"/>
            <a:ext cx="9297402" cy="69190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4"/>
          <p:cNvSpPr/>
          <p:nvPr/>
        </p:nvSpPr>
        <p:spPr>
          <a:xfrm>
            <a:off x="264523" y="1"/>
            <a:ext cx="8053252" cy="6247864"/>
          </a:xfrm>
          <a:prstGeom prst="rect">
            <a:avLst/>
          </a:prstGeom>
        </p:spPr>
        <p:txBody>
          <a:bodyPr wrap="square">
            <a:spAutoFit/>
          </a:bodyPr>
          <a:lstStyle/>
          <a:p>
            <a:pPr algn="ctr"/>
            <a:r>
              <a:rPr lang="en-US" b="1" dirty="0" err="1" smtClean="0">
                <a:latin typeface="Times New Roman" pitchFamily="18" charset="0"/>
                <a:cs typeface="Times New Roman" pitchFamily="18" charset="0"/>
              </a:rPr>
              <a:t>UBND</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QUẬN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KINH</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TRƯỜNG</a:t>
            </a:r>
            <a:r>
              <a:rPr lang="en-US" b="1"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TIỂU</a:t>
            </a:r>
            <a:r>
              <a:rPr lang="en-US" b="1" u="sng"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HỌC</a:t>
            </a:r>
            <a:r>
              <a:rPr lang="en-US" b="1" u="sng"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PHÚC</a:t>
            </a:r>
            <a:endParaRPr lang="en-US" b="1"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lnSpc>
                <a:spcPct val="150000"/>
              </a:lnSpc>
            </a:pPr>
            <a:r>
              <a:rPr lang="en-US" sz="4800" dirty="0" err="1" smtClean="0">
                <a:latin typeface="Times New Roman" pitchFamily="18" charset="0"/>
                <a:cs typeface="Times New Roman" pitchFamily="18" charset="0"/>
              </a:rPr>
              <a:t>Môn</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Tiếng</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Việt</a:t>
            </a:r>
            <a:endParaRPr lang="en-US" sz="4800" dirty="0" smtClean="0">
              <a:latin typeface="Times New Roman" pitchFamily="18" charset="0"/>
              <a:cs typeface="Times New Roman" pitchFamily="18" charset="0"/>
            </a:endParaRPr>
          </a:p>
          <a:p>
            <a:pPr algn="ctr">
              <a:lnSpc>
                <a:spcPct val="150000"/>
              </a:lnSpc>
            </a:pPr>
            <a:r>
              <a:rPr lang="en-US" sz="4400" dirty="0" err="1" smtClean="0">
                <a:latin typeface="Times New Roman" pitchFamily="18" charset="0"/>
                <a:cs typeface="Times New Roman" pitchFamily="18" charset="0"/>
              </a:rPr>
              <a:t>Bài</a:t>
            </a:r>
            <a:r>
              <a:rPr lang="en-US" sz="4400" dirty="0" smtClean="0">
                <a:latin typeface="Times New Roman" pitchFamily="18" charset="0"/>
                <a:cs typeface="Times New Roman" pitchFamily="18" charset="0"/>
              </a:rPr>
              <a:t> 1: </a:t>
            </a:r>
            <a:r>
              <a:rPr lang="en-US" sz="4400" dirty="0" err="1" smtClean="0">
                <a:latin typeface="Times New Roman" pitchFamily="18" charset="0"/>
                <a:cs typeface="Times New Roman" pitchFamily="18" charset="0"/>
              </a:rPr>
              <a:t>Tôi</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đi</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học</a:t>
            </a:r>
            <a:r>
              <a:rPr lang="en-US" sz="4400" dirty="0" smtClean="0">
                <a:latin typeface="Times New Roman" pitchFamily="18" charset="0"/>
                <a:cs typeface="Times New Roman" pitchFamily="18" charset="0"/>
              </a:rPr>
              <a:t> ( </a:t>
            </a:r>
            <a:r>
              <a:rPr lang="en-US" sz="4400" dirty="0" err="1" smtClean="0">
                <a:latin typeface="Times New Roman" pitchFamily="18" charset="0"/>
                <a:cs typeface="Times New Roman" pitchFamily="18" charset="0"/>
              </a:rPr>
              <a:t>T3</a:t>
            </a:r>
            <a:r>
              <a:rPr lang="en-US" sz="4400" dirty="0" smtClean="0">
                <a:latin typeface="Times New Roman" pitchFamily="18" charset="0"/>
                <a:cs typeface="Times New Roman" pitchFamily="18" charset="0"/>
              </a:rPr>
              <a:t>)</a:t>
            </a:r>
            <a:endParaRPr lang="en-US" sz="4400" dirty="0" smtClean="0"/>
          </a:p>
          <a:p>
            <a:pPr algn="ctr"/>
            <a:endParaRPr lang="en-US" dirty="0" smtClean="0"/>
          </a:p>
          <a:p>
            <a:pPr algn="ctr"/>
            <a:endParaRPr lang="en-US" sz="2400" dirty="0" smtClean="0">
              <a:latin typeface="Times New Roman" pitchFamily="18" charset="0"/>
              <a:cs typeface="Times New Roman" pitchFamily="18" charset="0"/>
            </a:endParaRPr>
          </a:p>
          <a:p>
            <a:pPr algn="ctr"/>
            <a:endParaRPr lang="en-US" sz="2400" dirty="0" smtClean="0">
              <a:latin typeface="Times New Roman" pitchFamily="18" charset="0"/>
              <a:cs typeface="Times New Roman" pitchFamily="18" charset="0"/>
            </a:endParaRPr>
          </a:p>
          <a:p>
            <a:pPr algn="ctr"/>
            <a:endParaRPr lang="en-US" sz="2400" dirty="0" smtClean="0">
              <a:latin typeface="Times New Roman" pitchFamily="18" charset="0"/>
              <a:cs typeface="Times New Roman" pitchFamily="18" charset="0"/>
            </a:endParaRPr>
          </a:p>
          <a:p>
            <a:pPr algn="ctr"/>
            <a:endParaRPr lang="en-US" sz="3200" dirty="0" smtClean="0">
              <a:latin typeface="Times New Roman" pitchFamily="18" charset="0"/>
              <a:cs typeface="Times New Roman" pitchFamily="18" charset="0"/>
            </a:endParaRPr>
          </a:p>
          <a:p>
            <a:pPr algn="ctr"/>
            <a:r>
              <a:rPr lang="en-US" sz="3200" dirty="0" err="1" smtClean="0">
                <a:latin typeface="Times New Roman" pitchFamily="18" charset="0"/>
                <a:cs typeface="Times New Roman" pitchFamily="18" charset="0"/>
              </a:rPr>
              <a:t>Giáo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Thuyết</a:t>
            </a:r>
            <a:endParaRPr lang="en-US" sz="32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6198" y="1853292"/>
            <a:ext cx="6856536" cy="812800"/>
          </a:xfrm>
          <a:solidFill>
            <a:srgbClr val="F8E2FA"/>
          </a:solidFill>
          <a:ln>
            <a:solidFill>
              <a:schemeClr val="tx1"/>
            </a:solidFill>
          </a:ln>
        </p:spPr>
        <p:txBody>
          <a:bodyPr>
            <a:noAutofit/>
          </a:bodyPr>
          <a:lstStyle/>
          <a:p>
            <a:pPr algn="just"/>
            <a:r>
              <a:rPr lang="en-US" sz="2800">
                <a:latin typeface="Arial-Rounded" pitchFamily="34" charset="0"/>
                <a:ea typeface="Arial-Rounded" pitchFamily="34" charset="0"/>
                <a:cs typeface="Arial-Rounded" pitchFamily="34" charset="0"/>
              </a:rPr>
              <a:t>Em hãy đọc đoạn 1 bài </a:t>
            </a:r>
            <a:r>
              <a:rPr lang="en-US" sz="2800" i="1">
                <a:latin typeface="Arial-Rounded" pitchFamily="34" charset="0"/>
                <a:ea typeface="Arial-Rounded" pitchFamily="34" charset="0"/>
                <a:cs typeface="Arial-Rounded" pitchFamily="34" charset="0"/>
              </a:rPr>
              <a:t>Tôi đi học</a:t>
            </a:r>
            <a:endParaRPr lang="en-US" sz="2800">
              <a:latin typeface="Arial-Rounded" pitchFamily="34" charset="0"/>
              <a:ea typeface="Arial-Rounded" pitchFamily="34" charset="0"/>
              <a:cs typeface="Arial-Rounded" pitchFamily="34" charset="0"/>
            </a:endParaRPr>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0870" y="1515685"/>
            <a:ext cx="1116013" cy="14880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04" name="Picture 8"/>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3225801"/>
            <a:ext cx="927099" cy="12397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07" name="Picture 1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217129" y="1820734"/>
            <a:ext cx="933799" cy="89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10" name="Picture 14"/>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93740" y="4872868"/>
            <a:ext cx="701616" cy="15938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itle 1"/>
          <p:cNvSpPr txBox="1">
            <a:spLocks/>
          </p:cNvSpPr>
          <p:nvPr/>
        </p:nvSpPr>
        <p:spPr>
          <a:xfrm>
            <a:off x="1363517" y="3229157"/>
            <a:ext cx="6839217" cy="1310516"/>
          </a:xfrm>
          <a:prstGeom prst="rect">
            <a:avLst/>
          </a:prstGeom>
          <a:solidFill>
            <a:srgbClr val="F8E2FA"/>
          </a:solidFill>
          <a:ln>
            <a:solidFill>
              <a:schemeClr val="tx1"/>
            </a:solidFill>
          </a:ln>
        </p:spPr>
        <p:txBody>
          <a:bodyPr vert="horz" lIns="91428" tIns="45714" rIns="91428" bIns="45714" rtlCol="0" anchor="ctr">
            <a:noAutofit/>
          </a:bodyPr>
          <a:lstStyle>
            <a:lvl1pPr algn="ctr" defTabSz="914276" rtl="0" eaLnBrk="1" latinLnBrk="0" hangingPunct="1">
              <a:spcBef>
                <a:spcPct val="0"/>
              </a:spcBef>
              <a:buNone/>
              <a:defRPr sz="4400" kern="1200">
                <a:solidFill>
                  <a:schemeClr val="tx1"/>
                </a:solidFill>
                <a:latin typeface="+mj-lt"/>
                <a:ea typeface="+mj-ea"/>
                <a:cs typeface="+mj-cs"/>
              </a:defRPr>
            </a:lvl1pPr>
          </a:lstStyle>
          <a:p>
            <a:pPr algn="just"/>
            <a:r>
              <a:rPr lang="en-US" sz="2800">
                <a:latin typeface="Arial-Rounded" pitchFamily="34" charset="0"/>
                <a:ea typeface="Arial-Rounded" pitchFamily="34" charset="0"/>
                <a:cs typeface="Arial-Rounded" pitchFamily="34" charset="0"/>
              </a:rPr>
              <a:t>Cũng như tôi, mấy cậu học trò mới (…) đứng nép bên người thân.</a:t>
            </a:r>
          </a:p>
        </p:txBody>
      </p:sp>
      <p:sp>
        <p:nvSpPr>
          <p:cNvPr id="14" name="Title 1"/>
          <p:cNvSpPr txBox="1">
            <a:spLocks/>
          </p:cNvSpPr>
          <p:nvPr/>
        </p:nvSpPr>
        <p:spPr>
          <a:xfrm>
            <a:off x="1335808" y="5156201"/>
            <a:ext cx="6866927" cy="1310516"/>
          </a:xfrm>
          <a:prstGeom prst="rect">
            <a:avLst/>
          </a:prstGeom>
          <a:solidFill>
            <a:srgbClr val="F8E2FA"/>
          </a:solidFill>
          <a:ln>
            <a:solidFill>
              <a:schemeClr val="tx1"/>
            </a:solidFill>
          </a:ln>
        </p:spPr>
        <p:txBody>
          <a:bodyPr vert="horz" lIns="91428" tIns="45714" rIns="91428" bIns="45714" rtlCol="0" anchor="ctr">
            <a:noAutofit/>
          </a:bodyPr>
          <a:lstStyle>
            <a:lvl1pPr algn="ctr" defTabSz="914276" rtl="0" eaLnBrk="1" latinLnBrk="0" hangingPunct="1">
              <a:spcBef>
                <a:spcPct val="0"/>
              </a:spcBef>
              <a:buNone/>
              <a:defRPr sz="4400" kern="1200">
                <a:solidFill>
                  <a:schemeClr val="tx1"/>
                </a:solidFill>
                <a:latin typeface="+mj-lt"/>
                <a:ea typeface="+mj-ea"/>
                <a:cs typeface="+mj-cs"/>
              </a:defRPr>
            </a:lvl1pPr>
          </a:lstStyle>
          <a:p>
            <a:pPr algn="just"/>
            <a:r>
              <a:rPr lang="en-US" sz="2800">
                <a:latin typeface="Arial-Rounded" pitchFamily="34" charset="0"/>
                <a:ea typeface="Arial-Rounded" pitchFamily="34" charset="0"/>
                <a:cs typeface="Arial-Rounded" pitchFamily="34" charset="0"/>
              </a:rPr>
              <a:t>Nếu được quay lại ngày đầu đi học, em sẽ thế nào?</a:t>
            </a:r>
          </a:p>
        </p:txBody>
      </p:sp>
      <p:grpSp>
        <p:nvGrpSpPr>
          <p:cNvPr id="3" name="Group 4"/>
          <p:cNvGrpSpPr/>
          <p:nvPr/>
        </p:nvGrpSpPr>
        <p:grpSpPr>
          <a:xfrm>
            <a:off x="2729345" y="1691785"/>
            <a:ext cx="4343400" cy="1152211"/>
            <a:chOff x="2729345" y="1268839"/>
            <a:chExt cx="4343400" cy="864158"/>
          </a:xfrm>
        </p:grpSpPr>
        <p:pic>
          <p:nvPicPr>
            <p:cNvPr id="4111" name="Picture 1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729345" y="1268839"/>
              <a:ext cx="914400" cy="8641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7" name="Picture 1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243945" y="1268839"/>
              <a:ext cx="914400" cy="8641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8" name="Picture 1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158345" y="1268839"/>
              <a:ext cx="914400" cy="8641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9" name="Picture 1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343400" y="1268839"/>
              <a:ext cx="914400" cy="8641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 name="Picture 1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442855" y="1268839"/>
              <a:ext cx="914400" cy="8641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grpSp>
        <p:nvGrpSpPr>
          <p:cNvPr id="4" name="Group 21"/>
          <p:cNvGrpSpPr/>
          <p:nvPr/>
        </p:nvGrpSpPr>
        <p:grpSpPr>
          <a:xfrm>
            <a:off x="3900056" y="3269578"/>
            <a:ext cx="1814945" cy="1152211"/>
            <a:chOff x="4343400" y="1268839"/>
            <a:chExt cx="1814945" cy="864158"/>
          </a:xfrm>
        </p:grpSpPr>
        <p:pic>
          <p:nvPicPr>
            <p:cNvPr id="24" name="Picture 1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243945" y="1268839"/>
              <a:ext cx="914400" cy="8641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6" name="Picture 1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343400" y="1268839"/>
              <a:ext cx="914400" cy="8641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pic>
        <p:nvPicPr>
          <p:cNvPr id="6" name="Picture 5"/>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4221307" y="5156200"/>
            <a:ext cx="1005320" cy="1340427"/>
          </a:xfrm>
          <a:prstGeom prst="rect">
            <a:avLst/>
          </a:prstGeom>
        </p:spPr>
      </p:pic>
      <p:pic>
        <p:nvPicPr>
          <p:cNvPr id="32" name="Picture 1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230984" y="3437257"/>
            <a:ext cx="933799" cy="89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3" name="Picture 1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230984" y="5379257"/>
            <a:ext cx="933799" cy="89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4695953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099"/>
                    </p:tgtEl>
                  </p:cond>
                </p:stCondLst>
                <p:endSync evt="end" delay="0">
                  <p:rtn val="all"/>
                </p:endSync>
                <p:childTnLst>
                  <p:par>
                    <p:cTn id="3" fill="hold">
                      <p:stCondLst>
                        <p:cond delay="0"/>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099"/>
                                        </p:tgtEl>
                                        <p:attrNameLst>
                                          <p:attrName>r</p:attrName>
                                        </p:attrNameLst>
                                      </p:cBhvr>
                                    </p:animRot>
                                  </p:childTnLst>
                                </p:cTn>
                              </p:par>
                            </p:childTnLst>
                          </p:cTn>
                        </p:par>
                        <p:par>
                          <p:cTn id="7" fill="hold">
                            <p:stCondLst>
                              <p:cond delay="2000"/>
                            </p:stCondLst>
                            <p:childTnLst>
                              <p:par>
                                <p:cTn id="8" presetID="53" presetClass="entr" presetSubtype="16"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p:cTn id="10" dur="1750" fill="hold"/>
                                        <p:tgtEl>
                                          <p:spTgt spid="2"/>
                                        </p:tgtEl>
                                        <p:attrNameLst>
                                          <p:attrName>ppt_w</p:attrName>
                                        </p:attrNameLst>
                                      </p:cBhvr>
                                      <p:tavLst>
                                        <p:tav tm="0">
                                          <p:val>
                                            <p:fltVal val="0"/>
                                          </p:val>
                                        </p:tav>
                                        <p:tav tm="100000">
                                          <p:val>
                                            <p:strVal val="#ppt_w"/>
                                          </p:val>
                                        </p:tav>
                                      </p:tavLst>
                                    </p:anim>
                                    <p:anim calcmode="lin" valueType="num">
                                      <p:cBhvr>
                                        <p:cTn id="11" dur="1750" fill="hold"/>
                                        <p:tgtEl>
                                          <p:spTgt spid="2"/>
                                        </p:tgtEl>
                                        <p:attrNameLst>
                                          <p:attrName>ppt_h</p:attrName>
                                        </p:attrNameLst>
                                      </p:cBhvr>
                                      <p:tavLst>
                                        <p:tav tm="0">
                                          <p:val>
                                            <p:fltVal val="0"/>
                                          </p:val>
                                        </p:tav>
                                        <p:tav tm="100000">
                                          <p:val>
                                            <p:strVal val="#ppt_h"/>
                                          </p:val>
                                        </p:tav>
                                      </p:tavLst>
                                    </p:anim>
                                    <p:animEffect transition="in" filter="fade">
                                      <p:cBhvr>
                                        <p:cTn id="12" dur="1750"/>
                                        <p:tgtEl>
                                          <p:spTgt spid="2"/>
                                        </p:tgtEl>
                                      </p:cBhvr>
                                    </p:animEffect>
                                  </p:childTnLst>
                                </p:cTn>
                              </p:par>
                            </p:childTnLst>
                          </p:cTn>
                        </p:par>
                      </p:childTnLst>
                    </p:cTn>
                  </p:par>
                </p:childTnLst>
              </p:cTn>
              <p:nextCondLst>
                <p:cond evt="onClick" delay="0">
                  <p:tgtEl>
                    <p:spTgt spid="4099"/>
                  </p:tgtEl>
                </p:cond>
              </p:nextCondLst>
            </p:seq>
            <p:seq concurrent="1" nextAc="seek">
              <p:cTn id="13" restart="whenNotActive" fill="hold" evtFilter="cancelBubble" nodeType="interactiveSeq">
                <p:stCondLst>
                  <p:cond evt="onClick" delay="0">
                    <p:tgtEl>
                      <p:spTgt spid="4104"/>
                    </p:tgtEl>
                  </p:cond>
                </p:stCondLst>
                <p:endSync evt="end" delay="0">
                  <p:rtn val="all"/>
                </p:endSync>
                <p:childTnLst>
                  <p:par>
                    <p:cTn id="14" fill="hold">
                      <p:stCondLst>
                        <p:cond delay="0"/>
                      </p:stCondLst>
                      <p:childTnLst>
                        <p:par>
                          <p:cTn id="15" fill="hold">
                            <p:stCondLst>
                              <p:cond delay="0"/>
                            </p:stCondLst>
                            <p:childTnLst>
                              <p:par>
                                <p:cTn id="16" presetID="8" presetClass="emph" presetSubtype="0" fill="hold" nodeType="clickEffect">
                                  <p:stCondLst>
                                    <p:cond delay="0"/>
                                  </p:stCondLst>
                                  <p:childTnLst>
                                    <p:animRot by="21600000">
                                      <p:cBhvr>
                                        <p:cTn id="17" dur="2000" fill="hold"/>
                                        <p:tgtEl>
                                          <p:spTgt spid="4104"/>
                                        </p:tgtEl>
                                        <p:attrNameLst>
                                          <p:attrName>r</p:attrName>
                                        </p:attrNameLst>
                                      </p:cBhvr>
                                    </p:animRot>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1500" fill="hold"/>
                                        <p:tgtEl>
                                          <p:spTgt spid="13"/>
                                        </p:tgtEl>
                                        <p:attrNameLst>
                                          <p:attrName>ppt_w</p:attrName>
                                        </p:attrNameLst>
                                      </p:cBhvr>
                                      <p:tavLst>
                                        <p:tav tm="0">
                                          <p:val>
                                            <p:fltVal val="0"/>
                                          </p:val>
                                        </p:tav>
                                        <p:tav tm="100000">
                                          <p:val>
                                            <p:strVal val="#ppt_w"/>
                                          </p:val>
                                        </p:tav>
                                      </p:tavLst>
                                    </p:anim>
                                    <p:anim calcmode="lin" valueType="num">
                                      <p:cBhvr>
                                        <p:cTn id="22" dur="1500" fill="hold"/>
                                        <p:tgtEl>
                                          <p:spTgt spid="13"/>
                                        </p:tgtEl>
                                        <p:attrNameLst>
                                          <p:attrName>ppt_h</p:attrName>
                                        </p:attrNameLst>
                                      </p:cBhvr>
                                      <p:tavLst>
                                        <p:tav tm="0">
                                          <p:val>
                                            <p:fltVal val="0"/>
                                          </p:val>
                                        </p:tav>
                                        <p:tav tm="100000">
                                          <p:val>
                                            <p:strVal val="#ppt_h"/>
                                          </p:val>
                                        </p:tav>
                                      </p:tavLst>
                                    </p:anim>
                                    <p:animEffect transition="in" filter="fade">
                                      <p:cBhvr>
                                        <p:cTn id="23" dur="1500"/>
                                        <p:tgtEl>
                                          <p:spTgt spid="13"/>
                                        </p:tgtEl>
                                      </p:cBhvr>
                                    </p:animEffect>
                                  </p:childTnLst>
                                </p:cTn>
                              </p:par>
                            </p:childTnLst>
                          </p:cTn>
                        </p:par>
                      </p:childTnLst>
                    </p:cTn>
                  </p:par>
                </p:childTnLst>
              </p:cTn>
              <p:nextCondLst>
                <p:cond evt="onClick" delay="0">
                  <p:tgtEl>
                    <p:spTgt spid="4104"/>
                  </p:tgtEl>
                </p:cond>
              </p:nextCondLst>
            </p:seq>
            <p:seq concurrent="1" nextAc="seek">
              <p:cTn id="24" restart="whenNotActive" fill="hold" evtFilter="cancelBubble" nodeType="interactiveSeq">
                <p:stCondLst>
                  <p:cond evt="onClick" delay="0">
                    <p:tgtEl>
                      <p:spTgt spid="4110"/>
                    </p:tgtEl>
                  </p:cond>
                </p:stCondLst>
                <p:endSync evt="end" delay="0">
                  <p:rtn val="all"/>
                </p:endSync>
                <p:childTnLst>
                  <p:par>
                    <p:cTn id="25" fill="hold">
                      <p:stCondLst>
                        <p:cond delay="0"/>
                      </p:stCondLst>
                      <p:childTnLst>
                        <p:par>
                          <p:cTn id="26" fill="hold">
                            <p:stCondLst>
                              <p:cond delay="0"/>
                            </p:stCondLst>
                            <p:childTnLst>
                              <p:par>
                                <p:cTn id="27" presetID="8" presetClass="emph" presetSubtype="0" fill="hold" nodeType="clickEffect">
                                  <p:stCondLst>
                                    <p:cond delay="0"/>
                                  </p:stCondLst>
                                  <p:childTnLst>
                                    <p:animRot by="21600000">
                                      <p:cBhvr>
                                        <p:cTn id="28" dur="2000" fill="hold"/>
                                        <p:tgtEl>
                                          <p:spTgt spid="4110"/>
                                        </p:tgtEl>
                                        <p:attrNameLst>
                                          <p:attrName>r</p:attrName>
                                        </p:attrNameLst>
                                      </p:cBhvr>
                                    </p:animRot>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1750" fill="hold"/>
                                        <p:tgtEl>
                                          <p:spTgt spid="14"/>
                                        </p:tgtEl>
                                        <p:attrNameLst>
                                          <p:attrName>ppt_w</p:attrName>
                                        </p:attrNameLst>
                                      </p:cBhvr>
                                      <p:tavLst>
                                        <p:tav tm="0">
                                          <p:val>
                                            <p:fltVal val="0"/>
                                          </p:val>
                                        </p:tav>
                                        <p:tav tm="100000">
                                          <p:val>
                                            <p:strVal val="#ppt_w"/>
                                          </p:val>
                                        </p:tav>
                                      </p:tavLst>
                                    </p:anim>
                                    <p:anim calcmode="lin" valueType="num">
                                      <p:cBhvr>
                                        <p:cTn id="33" dur="1750" fill="hold"/>
                                        <p:tgtEl>
                                          <p:spTgt spid="14"/>
                                        </p:tgtEl>
                                        <p:attrNameLst>
                                          <p:attrName>ppt_h</p:attrName>
                                        </p:attrNameLst>
                                      </p:cBhvr>
                                      <p:tavLst>
                                        <p:tav tm="0">
                                          <p:val>
                                            <p:fltVal val="0"/>
                                          </p:val>
                                        </p:tav>
                                        <p:tav tm="100000">
                                          <p:val>
                                            <p:strVal val="#ppt_h"/>
                                          </p:val>
                                        </p:tav>
                                      </p:tavLst>
                                    </p:anim>
                                    <p:animEffect transition="in" filter="fade">
                                      <p:cBhvr>
                                        <p:cTn id="34" dur="1750"/>
                                        <p:tgtEl>
                                          <p:spTgt spid="14"/>
                                        </p:tgtEl>
                                      </p:cBhvr>
                                    </p:animEffect>
                                  </p:childTnLst>
                                </p:cTn>
                              </p:par>
                            </p:childTnLst>
                          </p:cTn>
                        </p:par>
                      </p:childTnLst>
                    </p:cTn>
                  </p:par>
                </p:childTnLst>
              </p:cTn>
              <p:nextCondLst>
                <p:cond evt="onClick" delay="0">
                  <p:tgtEl>
                    <p:spTgt spid="4110"/>
                  </p:tgtEl>
                </p:cond>
              </p:nextCondLst>
            </p:seq>
            <p:seq concurrent="1" nextAc="seek">
              <p:cTn id="35" restart="whenNotActive" fill="hold" evtFilter="cancelBubble" nodeType="interactiveSeq">
                <p:stCondLst>
                  <p:cond evt="onClick" delay="0">
                    <p:tgtEl>
                      <p:spTgt spid="4107"/>
                    </p:tgtEl>
                  </p:cond>
                </p:stCondLst>
                <p:endSync evt="end" delay="0">
                  <p:rtn val="all"/>
                </p:endSync>
                <p:childTnLst>
                  <p:par>
                    <p:cTn id="36" fill="hold">
                      <p:stCondLst>
                        <p:cond delay="0"/>
                      </p:stCondLst>
                      <p:childTnLst>
                        <p:par>
                          <p:cTn id="37" fill="hold">
                            <p:stCondLst>
                              <p:cond delay="0"/>
                            </p:stCondLst>
                            <p:childTnLst>
                              <p:par>
                                <p:cTn id="38" presetID="32" presetClass="emph" presetSubtype="0" fill="hold" nodeType="clickEffect">
                                  <p:stCondLst>
                                    <p:cond delay="0"/>
                                  </p:stCondLst>
                                  <p:childTnLst>
                                    <p:animRot by="120000">
                                      <p:cBhvr>
                                        <p:cTn id="39" dur="100" fill="hold">
                                          <p:stCondLst>
                                            <p:cond delay="0"/>
                                          </p:stCondLst>
                                        </p:cTn>
                                        <p:tgtEl>
                                          <p:spTgt spid="4107"/>
                                        </p:tgtEl>
                                        <p:attrNameLst>
                                          <p:attrName>r</p:attrName>
                                        </p:attrNameLst>
                                      </p:cBhvr>
                                    </p:animRot>
                                    <p:animRot by="-240000">
                                      <p:cBhvr>
                                        <p:cTn id="40" dur="200" fill="hold">
                                          <p:stCondLst>
                                            <p:cond delay="200"/>
                                          </p:stCondLst>
                                        </p:cTn>
                                        <p:tgtEl>
                                          <p:spTgt spid="4107"/>
                                        </p:tgtEl>
                                        <p:attrNameLst>
                                          <p:attrName>r</p:attrName>
                                        </p:attrNameLst>
                                      </p:cBhvr>
                                    </p:animRot>
                                    <p:animRot by="240000">
                                      <p:cBhvr>
                                        <p:cTn id="41" dur="200" fill="hold">
                                          <p:stCondLst>
                                            <p:cond delay="400"/>
                                          </p:stCondLst>
                                        </p:cTn>
                                        <p:tgtEl>
                                          <p:spTgt spid="4107"/>
                                        </p:tgtEl>
                                        <p:attrNameLst>
                                          <p:attrName>r</p:attrName>
                                        </p:attrNameLst>
                                      </p:cBhvr>
                                    </p:animRot>
                                    <p:animRot by="-240000">
                                      <p:cBhvr>
                                        <p:cTn id="42" dur="200" fill="hold">
                                          <p:stCondLst>
                                            <p:cond delay="600"/>
                                          </p:stCondLst>
                                        </p:cTn>
                                        <p:tgtEl>
                                          <p:spTgt spid="4107"/>
                                        </p:tgtEl>
                                        <p:attrNameLst>
                                          <p:attrName>r</p:attrName>
                                        </p:attrNameLst>
                                      </p:cBhvr>
                                    </p:animRot>
                                    <p:animRot by="120000">
                                      <p:cBhvr>
                                        <p:cTn id="43" dur="200" fill="hold">
                                          <p:stCondLst>
                                            <p:cond delay="800"/>
                                          </p:stCondLst>
                                        </p:cTn>
                                        <p:tgtEl>
                                          <p:spTgt spid="4107"/>
                                        </p:tgtEl>
                                        <p:attrNameLst>
                                          <p:attrName>r</p:attrName>
                                        </p:attrNameLst>
                                      </p:cBhvr>
                                    </p:animRot>
                                  </p:childTnLst>
                                </p:cTn>
                              </p:par>
                            </p:childTnLst>
                          </p:cTn>
                        </p:par>
                        <p:par>
                          <p:cTn id="44" fill="hold">
                            <p:stCondLst>
                              <p:cond delay="1000"/>
                            </p:stCondLst>
                            <p:childTnLst>
                              <p:par>
                                <p:cTn id="45" presetID="53" presetClass="exit" presetSubtype="32" fill="hold" grpId="1" nodeType="afterEffect">
                                  <p:stCondLst>
                                    <p:cond delay="0"/>
                                  </p:stCondLst>
                                  <p:childTnLst>
                                    <p:anim calcmode="lin" valueType="num">
                                      <p:cBhvr>
                                        <p:cTn id="46" dur="1750"/>
                                        <p:tgtEl>
                                          <p:spTgt spid="2"/>
                                        </p:tgtEl>
                                        <p:attrNameLst>
                                          <p:attrName>ppt_w</p:attrName>
                                        </p:attrNameLst>
                                      </p:cBhvr>
                                      <p:tavLst>
                                        <p:tav tm="0">
                                          <p:val>
                                            <p:strVal val="ppt_w"/>
                                          </p:val>
                                        </p:tav>
                                        <p:tav tm="100000">
                                          <p:val>
                                            <p:fltVal val="0"/>
                                          </p:val>
                                        </p:tav>
                                      </p:tavLst>
                                    </p:anim>
                                    <p:anim calcmode="lin" valueType="num">
                                      <p:cBhvr>
                                        <p:cTn id="47" dur="1750"/>
                                        <p:tgtEl>
                                          <p:spTgt spid="2"/>
                                        </p:tgtEl>
                                        <p:attrNameLst>
                                          <p:attrName>ppt_h</p:attrName>
                                        </p:attrNameLst>
                                      </p:cBhvr>
                                      <p:tavLst>
                                        <p:tav tm="0">
                                          <p:val>
                                            <p:strVal val="ppt_h"/>
                                          </p:val>
                                        </p:tav>
                                        <p:tav tm="100000">
                                          <p:val>
                                            <p:fltVal val="0"/>
                                          </p:val>
                                        </p:tav>
                                      </p:tavLst>
                                    </p:anim>
                                    <p:animEffect transition="out" filter="fade">
                                      <p:cBhvr>
                                        <p:cTn id="48" dur="1750"/>
                                        <p:tgtEl>
                                          <p:spTgt spid="2"/>
                                        </p:tgtEl>
                                      </p:cBhvr>
                                    </p:animEffect>
                                    <p:set>
                                      <p:cBhvr>
                                        <p:cTn id="49" dur="1" fill="hold">
                                          <p:stCondLst>
                                            <p:cond delay="1749"/>
                                          </p:stCondLst>
                                        </p:cTn>
                                        <p:tgtEl>
                                          <p:spTgt spid="2"/>
                                        </p:tgtEl>
                                        <p:attrNameLst>
                                          <p:attrName>style.visibility</p:attrName>
                                        </p:attrNameLst>
                                      </p:cBhvr>
                                      <p:to>
                                        <p:strVal val="hidden"/>
                                      </p:to>
                                    </p:set>
                                  </p:childTnLst>
                                </p:cTn>
                              </p:par>
                            </p:childTnLst>
                          </p:cTn>
                        </p:par>
                        <p:par>
                          <p:cTn id="50" fill="hold">
                            <p:stCondLst>
                              <p:cond delay="2750"/>
                            </p:stCondLst>
                            <p:childTnLst>
                              <p:par>
                                <p:cTn id="51" presetID="53" presetClass="entr" presetSubtype="16" fill="hold"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1750" fill="hold"/>
                                        <p:tgtEl>
                                          <p:spTgt spid="3"/>
                                        </p:tgtEl>
                                        <p:attrNameLst>
                                          <p:attrName>ppt_w</p:attrName>
                                        </p:attrNameLst>
                                      </p:cBhvr>
                                      <p:tavLst>
                                        <p:tav tm="0">
                                          <p:val>
                                            <p:fltVal val="0"/>
                                          </p:val>
                                        </p:tav>
                                        <p:tav tm="100000">
                                          <p:val>
                                            <p:strVal val="#ppt_w"/>
                                          </p:val>
                                        </p:tav>
                                      </p:tavLst>
                                    </p:anim>
                                    <p:anim calcmode="lin" valueType="num">
                                      <p:cBhvr>
                                        <p:cTn id="54" dur="1750" fill="hold"/>
                                        <p:tgtEl>
                                          <p:spTgt spid="3"/>
                                        </p:tgtEl>
                                        <p:attrNameLst>
                                          <p:attrName>ppt_h</p:attrName>
                                        </p:attrNameLst>
                                      </p:cBhvr>
                                      <p:tavLst>
                                        <p:tav tm="0">
                                          <p:val>
                                            <p:fltVal val="0"/>
                                          </p:val>
                                        </p:tav>
                                        <p:tav tm="100000">
                                          <p:val>
                                            <p:strVal val="#ppt_h"/>
                                          </p:val>
                                        </p:tav>
                                      </p:tavLst>
                                    </p:anim>
                                    <p:animEffect transition="in" filter="fade">
                                      <p:cBhvr>
                                        <p:cTn id="55" dur="1750"/>
                                        <p:tgtEl>
                                          <p:spTgt spid="3"/>
                                        </p:tgtEl>
                                      </p:cBhvr>
                                    </p:animEffect>
                                  </p:childTnLst>
                                </p:cTn>
                              </p:par>
                            </p:childTnLst>
                          </p:cTn>
                        </p:par>
                      </p:childTnLst>
                    </p:cTn>
                  </p:par>
                </p:childTnLst>
              </p:cTn>
              <p:nextCondLst>
                <p:cond evt="onClick" delay="0">
                  <p:tgtEl>
                    <p:spTgt spid="4107"/>
                  </p:tgtEl>
                </p:cond>
              </p:nextCondLst>
            </p:seq>
            <p:seq concurrent="1" nextAc="seek">
              <p:cTn id="56" restart="whenNotActive" fill="hold" evtFilter="cancelBubble" nodeType="interactiveSeq">
                <p:stCondLst>
                  <p:cond evt="onClick" delay="0">
                    <p:tgtEl>
                      <p:spTgt spid="32"/>
                    </p:tgtEl>
                  </p:cond>
                </p:stCondLst>
                <p:endSync evt="end" delay="0">
                  <p:rtn val="all"/>
                </p:endSync>
                <p:childTnLst>
                  <p:par>
                    <p:cTn id="57" fill="hold">
                      <p:stCondLst>
                        <p:cond delay="0"/>
                      </p:stCondLst>
                      <p:childTnLst>
                        <p:par>
                          <p:cTn id="58" fill="hold">
                            <p:stCondLst>
                              <p:cond delay="0"/>
                            </p:stCondLst>
                            <p:childTnLst>
                              <p:par>
                                <p:cTn id="59" presetID="32" presetClass="emph" presetSubtype="0" fill="hold" nodeType="clickEffect">
                                  <p:stCondLst>
                                    <p:cond delay="0"/>
                                  </p:stCondLst>
                                  <p:childTnLst>
                                    <p:animRot by="120000">
                                      <p:cBhvr>
                                        <p:cTn id="60" dur="100" fill="hold">
                                          <p:stCondLst>
                                            <p:cond delay="0"/>
                                          </p:stCondLst>
                                        </p:cTn>
                                        <p:tgtEl>
                                          <p:spTgt spid="32"/>
                                        </p:tgtEl>
                                        <p:attrNameLst>
                                          <p:attrName>r</p:attrName>
                                        </p:attrNameLst>
                                      </p:cBhvr>
                                    </p:animRot>
                                    <p:animRot by="-240000">
                                      <p:cBhvr>
                                        <p:cTn id="61" dur="200" fill="hold">
                                          <p:stCondLst>
                                            <p:cond delay="200"/>
                                          </p:stCondLst>
                                        </p:cTn>
                                        <p:tgtEl>
                                          <p:spTgt spid="32"/>
                                        </p:tgtEl>
                                        <p:attrNameLst>
                                          <p:attrName>r</p:attrName>
                                        </p:attrNameLst>
                                      </p:cBhvr>
                                    </p:animRot>
                                    <p:animRot by="240000">
                                      <p:cBhvr>
                                        <p:cTn id="62" dur="200" fill="hold">
                                          <p:stCondLst>
                                            <p:cond delay="400"/>
                                          </p:stCondLst>
                                        </p:cTn>
                                        <p:tgtEl>
                                          <p:spTgt spid="32"/>
                                        </p:tgtEl>
                                        <p:attrNameLst>
                                          <p:attrName>r</p:attrName>
                                        </p:attrNameLst>
                                      </p:cBhvr>
                                    </p:animRot>
                                    <p:animRot by="-240000">
                                      <p:cBhvr>
                                        <p:cTn id="63" dur="200" fill="hold">
                                          <p:stCondLst>
                                            <p:cond delay="600"/>
                                          </p:stCondLst>
                                        </p:cTn>
                                        <p:tgtEl>
                                          <p:spTgt spid="32"/>
                                        </p:tgtEl>
                                        <p:attrNameLst>
                                          <p:attrName>r</p:attrName>
                                        </p:attrNameLst>
                                      </p:cBhvr>
                                    </p:animRot>
                                    <p:animRot by="120000">
                                      <p:cBhvr>
                                        <p:cTn id="64" dur="200" fill="hold">
                                          <p:stCondLst>
                                            <p:cond delay="800"/>
                                          </p:stCondLst>
                                        </p:cTn>
                                        <p:tgtEl>
                                          <p:spTgt spid="32"/>
                                        </p:tgtEl>
                                        <p:attrNameLst>
                                          <p:attrName>r</p:attrName>
                                        </p:attrNameLst>
                                      </p:cBhvr>
                                    </p:animRot>
                                  </p:childTnLst>
                                </p:cTn>
                              </p:par>
                            </p:childTnLst>
                          </p:cTn>
                        </p:par>
                        <p:par>
                          <p:cTn id="65" fill="hold">
                            <p:stCondLst>
                              <p:cond delay="1000"/>
                            </p:stCondLst>
                            <p:childTnLst>
                              <p:par>
                                <p:cTn id="66" presetID="53" presetClass="exit" presetSubtype="32" fill="hold" grpId="1" nodeType="afterEffect">
                                  <p:stCondLst>
                                    <p:cond delay="0"/>
                                  </p:stCondLst>
                                  <p:childTnLst>
                                    <p:anim calcmode="lin" valueType="num">
                                      <p:cBhvr>
                                        <p:cTn id="67" dur="1500"/>
                                        <p:tgtEl>
                                          <p:spTgt spid="13"/>
                                        </p:tgtEl>
                                        <p:attrNameLst>
                                          <p:attrName>ppt_w</p:attrName>
                                        </p:attrNameLst>
                                      </p:cBhvr>
                                      <p:tavLst>
                                        <p:tav tm="0">
                                          <p:val>
                                            <p:strVal val="ppt_w"/>
                                          </p:val>
                                        </p:tav>
                                        <p:tav tm="100000">
                                          <p:val>
                                            <p:fltVal val="0"/>
                                          </p:val>
                                        </p:tav>
                                      </p:tavLst>
                                    </p:anim>
                                    <p:anim calcmode="lin" valueType="num">
                                      <p:cBhvr>
                                        <p:cTn id="68" dur="1500"/>
                                        <p:tgtEl>
                                          <p:spTgt spid="13"/>
                                        </p:tgtEl>
                                        <p:attrNameLst>
                                          <p:attrName>ppt_h</p:attrName>
                                        </p:attrNameLst>
                                      </p:cBhvr>
                                      <p:tavLst>
                                        <p:tav tm="0">
                                          <p:val>
                                            <p:strVal val="ppt_h"/>
                                          </p:val>
                                        </p:tav>
                                        <p:tav tm="100000">
                                          <p:val>
                                            <p:fltVal val="0"/>
                                          </p:val>
                                        </p:tav>
                                      </p:tavLst>
                                    </p:anim>
                                    <p:animEffect transition="out" filter="fade">
                                      <p:cBhvr>
                                        <p:cTn id="69" dur="1500"/>
                                        <p:tgtEl>
                                          <p:spTgt spid="13"/>
                                        </p:tgtEl>
                                      </p:cBhvr>
                                    </p:animEffect>
                                    <p:set>
                                      <p:cBhvr>
                                        <p:cTn id="70" dur="1" fill="hold">
                                          <p:stCondLst>
                                            <p:cond delay="1499"/>
                                          </p:stCondLst>
                                        </p:cTn>
                                        <p:tgtEl>
                                          <p:spTgt spid="13"/>
                                        </p:tgtEl>
                                        <p:attrNameLst>
                                          <p:attrName>style.visibility</p:attrName>
                                        </p:attrNameLst>
                                      </p:cBhvr>
                                      <p:to>
                                        <p:strVal val="hidden"/>
                                      </p:to>
                                    </p:set>
                                  </p:childTnLst>
                                </p:cTn>
                              </p:par>
                            </p:childTnLst>
                          </p:cTn>
                        </p:par>
                        <p:par>
                          <p:cTn id="71" fill="hold">
                            <p:stCondLst>
                              <p:cond delay="2500"/>
                            </p:stCondLst>
                            <p:childTnLst>
                              <p:par>
                                <p:cTn id="72" presetID="53" presetClass="entr" presetSubtype="16" fill="hold" nodeType="afterEffect">
                                  <p:stCondLst>
                                    <p:cond delay="0"/>
                                  </p:stCondLst>
                                  <p:childTnLst>
                                    <p:set>
                                      <p:cBhvr>
                                        <p:cTn id="73" dur="1" fill="hold">
                                          <p:stCondLst>
                                            <p:cond delay="0"/>
                                          </p:stCondLst>
                                        </p:cTn>
                                        <p:tgtEl>
                                          <p:spTgt spid="4"/>
                                        </p:tgtEl>
                                        <p:attrNameLst>
                                          <p:attrName>style.visibility</p:attrName>
                                        </p:attrNameLst>
                                      </p:cBhvr>
                                      <p:to>
                                        <p:strVal val="visible"/>
                                      </p:to>
                                    </p:set>
                                    <p:anim calcmode="lin" valueType="num">
                                      <p:cBhvr>
                                        <p:cTn id="74" dur="500" fill="hold"/>
                                        <p:tgtEl>
                                          <p:spTgt spid="4"/>
                                        </p:tgtEl>
                                        <p:attrNameLst>
                                          <p:attrName>ppt_w</p:attrName>
                                        </p:attrNameLst>
                                      </p:cBhvr>
                                      <p:tavLst>
                                        <p:tav tm="0">
                                          <p:val>
                                            <p:fltVal val="0"/>
                                          </p:val>
                                        </p:tav>
                                        <p:tav tm="100000">
                                          <p:val>
                                            <p:strVal val="#ppt_w"/>
                                          </p:val>
                                        </p:tav>
                                      </p:tavLst>
                                    </p:anim>
                                    <p:anim calcmode="lin" valueType="num">
                                      <p:cBhvr>
                                        <p:cTn id="75" dur="500" fill="hold"/>
                                        <p:tgtEl>
                                          <p:spTgt spid="4"/>
                                        </p:tgtEl>
                                        <p:attrNameLst>
                                          <p:attrName>ppt_h</p:attrName>
                                        </p:attrNameLst>
                                      </p:cBhvr>
                                      <p:tavLst>
                                        <p:tav tm="0">
                                          <p:val>
                                            <p:fltVal val="0"/>
                                          </p:val>
                                        </p:tav>
                                        <p:tav tm="100000">
                                          <p:val>
                                            <p:strVal val="#ppt_h"/>
                                          </p:val>
                                        </p:tav>
                                      </p:tavLst>
                                    </p:anim>
                                    <p:animEffect transition="in" filter="fade">
                                      <p:cBhvr>
                                        <p:cTn id="76" dur="500"/>
                                        <p:tgtEl>
                                          <p:spTgt spid="4"/>
                                        </p:tgtEl>
                                      </p:cBhvr>
                                    </p:animEffect>
                                  </p:childTnLst>
                                </p:cTn>
                              </p:par>
                            </p:childTnLst>
                          </p:cTn>
                        </p:par>
                      </p:childTnLst>
                    </p:cTn>
                  </p:par>
                </p:childTnLst>
              </p:cTn>
              <p:nextCondLst>
                <p:cond evt="onClick" delay="0">
                  <p:tgtEl>
                    <p:spTgt spid="32"/>
                  </p:tgtEl>
                </p:cond>
              </p:nextCondLst>
            </p:seq>
            <p:seq concurrent="1" nextAc="seek">
              <p:cTn id="77" restart="whenNotActive" fill="hold" evtFilter="cancelBubble" nodeType="interactiveSeq">
                <p:stCondLst>
                  <p:cond evt="onClick" delay="0">
                    <p:tgtEl>
                      <p:spTgt spid="33"/>
                    </p:tgtEl>
                  </p:cond>
                </p:stCondLst>
                <p:endSync evt="end" delay="0">
                  <p:rtn val="all"/>
                </p:endSync>
                <p:childTnLst>
                  <p:par>
                    <p:cTn id="78" fill="hold">
                      <p:stCondLst>
                        <p:cond delay="0"/>
                      </p:stCondLst>
                      <p:childTnLst>
                        <p:par>
                          <p:cTn id="79" fill="hold">
                            <p:stCondLst>
                              <p:cond delay="0"/>
                            </p:stCondLst>
                            <p:childTnLst>
                              <p:par>
                                <p:cTn id="80" presetID="32" presetClass="emph" presetSubtype="0" fill="hold" nodeType="clickEffect">
                                  <p:stCondLst>
                                    <p:cond delay="0"/>
                                  </p:stCondLst>
                                  <p:childTnLst>
                                    <p:animRot by="120000">
                                      <p:cBhvr>
                                        <p:cTn id="81" dur="100" fill="hold">
                                          <p:stCondLst>
                                            <p:cond delay="0"/>
                                          </p:stCondLst>
                                        </p:cTn>
                                        <p:tgtEl>
                                          <p:spTgt spid="33"/>
                                        </p:tgtEl>
                                        <p:attrNameLst>
                                          <p:attrName>r</p:attrName>
                                        </p:attrNameLst>
                                      </p:cBhvr>
                                    </p:animRot>
                                    <p:animRot by="-240000">
                                      <p:cBhvr>
                                        <p:cTn id="82" dur="200" fill="hold">
                                          <p:stCondLst>
                                            <p:cond delay="200"/>
                                          </p:stCondLst>
                                        </p:cTn>
                                        <p:tgtEl>
                                          <p:spTgt spid="33"/>
                                        </p:tgtEl>
                                        <p:attrNameLst>
                                          <p:attrName>r</p:attrName>
                                        </p:attrNameLst>
                                      </p:cBhvr>
                                    </p:animRot>
                                    <p:animRot by="240000">
                                      <p:cBhvr>
                                        <p:cTn id="83" dur="200" fill="hold">
                                          <p:stCondLst>
                                            <p:cond delay="400"/>
                                          </p:stCondLst>
                                        </p:cTn>
                                        <p:tgtEl>
                                          <p:spTgt spid="33"/>
                                        </p:tgtEl>
                                        <p:attrNameLst>
                                          <p:attrName>r</p:attrName>
                                        </p:attrNameLst>
                                      </p:cBhvr>
                                    </p:animRot>
                                    <p:animRot by="-240000">
                                      <p:cBhvr>
                                        <p:cTn id="84" dur="200" fill="hold">
                                          <p:stCondLst>
                                            <p:cond delay="600"/>
                                          </p:stCondLst>
                                        </p:cTn>
                                        <p:tgtEl>
                                          <p:spTgt spid="33"/>
                                        </p:tgtEl>
                                        <p:attrNameLst>
                                          <p:attrName>r</p:attrName>
                                        </p:attrNameLst>
                                      </p:cBhvr>
                                    </p:animRot>
                                    <p:animRot by="120000">
                                      <p:cBhvr>
                                        <p:cTn id="85" dur="200" fill="hold">
                                          <p:stCondLst>
                                            <p:cond delay="800"/>
                                          </p:stCondLst>
                                        </p:cTn>
                                        <p:tgtEl>
                                          <p:spTgt spid="33"/>
                                        </p:tgtEl>
                                        <p:attrNameLst>
                                          <p:attrName>r</p:attrName>
                                        </p:attrNameLst>
                                      </p:cBhvr>
                                    </p:animRot>
                                  </p:childTnLst>
                                </p:cTn>
                              </p:par>
                            </p:childTnLst>
                          </p:cTn>
                        </p:par>
                        <p:par>
                          <p:cTn id="86" fill="hold">
                            <p:stCondLst>
                              <p:cond delay="1000"/>
                            </p:stCondLst>
                            <p:childTnLst>
                              <p:par>
                                <p:cTn id="87" presetID="53" presetClass="exit" presetSubtype="32" fill="hold" grpId="1" nodeType="afterEffect">
                                  <p:stCondLst>
                                    <p:cond delay="0"/>
                                  </p:stCondLst>
                                  <p:childTnLst>
                                    <p:anim calcmode="lin" valueType="num">
                                      <p:cBhvr>
                                        <p:cTn id="88" dur="1750"/>
                                        <p:tgtEl>
                                          <p:spTgt spid="14"/>
                                        </p:tgtEl>
                                        <p:attrNameLst>
                                          <p:attrName>ppt_w</p:attrName>
                                        </p:attrNameLst>
                                      </p:cBhvr>
                                      <p:tavLst>
                                        <p:tav tm="0">
                                          <p:val>
                                            <p:strVal val="ppt_w"/>
                                          </p:val>
                                        </p:tav>
                                        <p:tav tm="100000">
                                          <p:val>
                                            <p:fltVal val="0"/>
                                          </p:val>
                                        </p:tav>
                                      </p:tavLst>
                                    </p:anim>
                                    <p:anim calcmode="lin" valueType="num">
                                      <p:cBhvr>
                                        <p:cTn id="89" dur="1750"/>
                                        <p:tgtEl>
                                          <p:spTgt spid="14"/>
                                        </p:tgtEl>
                                        <p:attrNameLst>
                                          <p:attrName>ppt_h</p:attrName>
                                        </p:attrNameLst>
                                      </p:cBhvr>
                                      <p:tavLst>
                                        <p:tav tm="0">
                                          <p:val>
                                            <p:strVal val="ppt_h"/>
                                          </p:val>
                                        </p:tav>
                                        <p:tav tm="100000">
                                          <p:val>
                                            <p:fltVal val="0"/>
                                          </p:val>
                                        </p:tav>
                                      </p:tavLst>
                                    </p:anim>
                                    <p:animEffect transition="out" filter="fade">
                                      <p:cBhvr>
                                        <p:cTn id="90" dur="1750"/>
                                        <p:tgtEl>
                                          <p:spTgt spid="14"/>
                                        </p:tgtEl>
                                      </p:cBhvr>
                                    </p:animEffect>
                                    <p:set>
                                      <p:cBhvr>
                                        <p:cTn id="91" dur="1" fill="hold">
                                          <p:stCondLst>
                                            <p:cond delay="1749"/>
                                          </p:stCondLst>
                                        </p:cTn>
                                        <p:tgtEl>
                                          <p:spTgt spid="14"/>
                                        </p:tgtEl>
                                        <p:attrNameLst>
                                          <p:attrName>style.visibility</p:attrName>
                                        </p:attrNameLst>
                                      </p:cBhvr>
                                      <p:to>
                                        <p:strVal val="hidden"/>
                                      </p:to>
                                    </p:set>
                                  </p:childTnLst>
                                </p:cTn>
                              </p:par>
                            </p:childTnLst>
                          </p:cTn>
                        </p:par>
                        <p:par>
                          <p:cTn id="92" fill="hold">
                            <p:stCondLst>
                              <p:cond delay="2750"/>
                            </p:stCondLst>
                            <p:childTnLst>
                              <p:par>
                                <p:cTn id="93" presetID="53" presetClass="entr" presetSubtype="16"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 calcmode="lin" valueType="num">
                                      <p:cBhvr>
                                        <p:cTn id="95" dur="2000" fill="hold"/>
                                        <p:tgtEl>
                                          <p:spTgt spid="6"/>
                                        </p:tgtEl>
                                        <p:attrNameLst>
                                          <p:attrName>ppt_w</p:attrName>
                                        </p:attrNameLst>
                                      </p:cBhvr>
                                      <p:tavLst>
                                        <p:tav tm="0">
                                          <p:val>
                                            <p:fltVal val="0"/>
                                          </p:val>
                                        </p:tav>
                                        <p:tav tm="100000">
                                          <p:val>
                                            <p:strVal val="#ppt_w"/>
                                          </p:val>
                                        </p:tav>
                                      </p:tavLst>
                                    </p:anim>
                                    <p:anim calcmode="lin" valueType="num">
                                      <p:cBhvr>
                                        <p:cTn id="96" dur="2000" fill="hold"/>
                                        <p:tgtEl>
                                          <p:spTgt spid="6"/>
                                        </p:tgtEl>
                                        <p:attrNameLst>
                                          <p:attrName>ppt_h</p:attrName>
                                        </p:attrNameLst>
                                      </p:cBhvr>
                                      <p:tavLst>
                                        <p:tav tm="0">
                                          <p:val>
                                            <p:fltVal val="0"/>
                                          </p:val>
                                        </p:tav>
                                        <p:tav tm="100000">
                                          <p:val>
                                            <p:strVal val="#ppt_h"/>
                                          </p:val>
                                        </p:tav>
                                      </p:tavLst>
                                    </p:anim>
                                    <p:animEffect transition="in" filter="fade">
                                      <p:cBhvr>
                                        <p:cTn id="97" dur="2000"/>
                                        <p:tgtEl>
                                          <p:spTgt spid="6"/>
                                        </p:tgtEl>
                                      </p:cBhvr>
                                    </p:animEffect>
                                  </p:childTnLst>
                                </p:cTn>
                              </p:par>
                            </p:childTnLst>
                          </p:cTn>
                        </p:par>
                      </p:childTnLst>
                    </p:cTn>
                  </p:par>
                </p:childTnLst>
              </p:cTn>
              <p:nextCondLst>
                <p:cond evt="onClick" delay="0">
                  <p:tgtEl>
                    <p:spTgt spid="33"/>
                  </p:tgtEl>
                </p:cond>
              </p:nextCondLst>
            </p:seq>
          </p:childTnLst>
        </p:cTn>
      </p:par>
    </p:tnLst>
    <p:bldLst>
      <p:bldP spid="2" grpId="0" animBg="1"/>
      <p:bldP spid="2" grpId="1" animBg="1"/>
      <p:bldP spid="13" grpId="0" animBg="1"/>
      <p:bldP spid="13" grpId="1" animBg="1"/>
      <p:bldP spid="14" grpId="0" animBg="1"/>
      <p:bldP spid="1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lowchart: Document 17"/>
          <p:cNvSpPr/>
          <p:nvPr/>
        </p:nvSpPr>
        <p:spPr>
          <a:xfrm>
            <a:off x="-17799" y="-19523"/>
            <a:ext cx="9252641" cy="2591411"/>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469 w 21676"/>
              <a:gd name="connsiteY4" fmla="*/ 23038 h 23225"/>
              <a:gd name="connsiteX5" fmla="*/ 1 w 21676"/>
              <a:gd name="connsiteY5" fmla="*/ 20416 h 23225"/>
              <a:gd name="connsiteX6" fmla="*/ 76 w 21676"/>
              <a:gd name="connsiteY6" fmla="*/ 0 h 23225"/>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290 w 21676"/>
              <a:gd name="connsiteY4" fmla="*/ 23038 h 23225"/>
              <a:gd name="connsiteX5" fmla="*/ 1 w 21676"/>
              <a:gd name="connsiteY5" fmla="*/ 20416 h 23225"/>
              <a:gd name="connsiteX6" fmla="*/ 76 w 21676"/>
              <a:gd name="connsiteY6" fmla="*/ 0 h 23225"/>
              <a:gd name="connsiteX0" fmla="*/ 76 w 21676"/>
              <a:gd name="connsiteY0" fmla="*/ 0 h 23054"/>
              <a:gd name="connsiteX1" fmla="*/ 21676 w 21676"/>
              <a:gd name="connsiteY1" fmla="*/ 0 h 23054"/>
              <a:gd name="connsiteX2" fmla="*/ 21625 w 21676"/>
              <a:gd name="connsiteY2" fmla="*/ 18938 h 23054"/>
              <a:gd name="connsiteX3" fmla="*/ 17591 w 21676"/>
              <a:gd name="connsiteY3" fmla="*/ 19806 h 23054"/>
              <a:gd name="connsiteX4" fmla="*/ 8290 w 21676"/>
              <a:gd name="connsiteY4" fmla="*/ 23038 h 23054"/>
              <a:gd name="connsiteX5" fmla="*/ 1 w 21676"/>
              <a:gd name="connsiteY5" fmla="*/ 20416 h 23054"/>
              <a:gd name="connsiteX6" fmla="*/ 76 w 21676"/>
              <a:gd name="connsiteY6" fmla="*/ 0 h 23054"/>
              <a:gd name="connsiteX0" fmla="*/ 76 w 21676"/>
              <a:gd name="connsiteY0" fmla="*/ 0 h 23038"/>
              <a:gd name="connsiteX1" fmla="*/ 21676 w 21676"/>
              <a:gd name="connsiteY1" fmla="*/ 0 h 23038"/>
              <a:gd name="connsiteX2" fmla="*/ 21625 w 21676"/>
              <a:gd name="connsiteY2" fmla="*/ 18938 h 23038"/>
              <a:gd name="connsiteX3" fmla="*/ 17591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8938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75"/>
              <a:gd name="connsiteX1" fmla="*/ 21676 w 21676"/>
              <a:gd name="connsiteY1" fmla="*/ 0 h 23075"/>
              <a:gd name="connsiteX2" fmla="*/ 21625 w 21676"/>
              <a:gd name="connsiteY2" fmla="*/ 19390 h 23075"/>
              <a:gd name="connsiteX3" fmla="*/ 18037 w 21676"/>
              <a:gd name="connsiteY3" fmla="*/ 19806 h 23075"/>
              <a:gd name="connsiteX4" fmla="*/ 8290 w 21676"/>
              <a:gd name="connsiteY4" fmla="*/ 23038 h 23075"/>
              <a:gd name="connsiteX5" fmla="*/ 1 w 21676"/>
              <a:gd name="connsiteY5" fmla="*/ 20416 h 23075"/>
              <a:gd name="connsiteX6" fmla="*/ 76 w 21676"/>
              <a:gd name="connsiteY6" fmla="*/ 0 h 2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075">
                <a:moveTo>
                  <a:pt x="76" y="0"/>
                </a:moveTo>
                <a:lnTo>
                  <a:pt x="21676" y="0"/>
                </a:lnTo>
                <a:cubicBezTo>
                  <a:pt x="21642" y="5302"/>
                  <a:pt x="21659" y="14088"/>
                  <a:pt x="21625" y="19390"/>
                </a:cubicBezTo>
                <a:cubicBezTo>
                  <a:pt x="19315" y="19388"/>
                  <a:pt x="20217" y="19028"/>
                  <a:pt x="18037" y="19806"/>
                </a:cubicBezTo>
                <a:cubicBezTo>
                  <a:pt x="15320" y="20859"/>
                  <a:pt x="10963" y="22677"/>
                  <a:pt x="8290" y="23038"/>
                </a:cubicBezTo>
                <a:cubicBezTo>
                  <a:pt x="5677" y="23406"/>
                  <a:pt x="1035" y="20921"/>
                  <a:pt x="1" y="20416"/>
                </a:cubicBezTo>
                <a:cubicBezTo>
                  <a:pt x="-16" y="15915"/>
                  <a:pt x="93" y="4501"/>
                  <a:pt x="76" y="0"/>
                </a:cubicBezTo>
                <a:close/>
              </a:path>
            </a:pathLst>
          </a:custGeom>
          <a:solidFill>
            <a:srgbClr val="E590EC"/>
          </a:solidFill>
          <a:ln>
            <a:no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algn="ctr"/>
            <a:endParaRPr lang="en-US"/>
          </a:p>
        </p:txBody>
      </p:sp>
      <p:sp>
        <p:nvSpPr>
          <p:cNvPr id="18" name="Flowchart: Document 17"/>
          <p:cNvSpPr/>
          <p:nvPr/>
        </p:nvSpPr>
        <p:spPr>
          <a:xfrm>
            <a:off x="-43199" y="14344"/>
            <a:ext cx="9252641" cy="2369632"/>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168">
                <a:moveTo>
                  <a:pt x="76" y="0"/>
                </a:moveTo>
                <a:lnTo>
                  <a:pt x="21676" y="0"/>
                </a:lnTo>
                <a:cubicBezTo>
                  <a:pt x="21642" y="5302"/>
                  <a:pt x="21659" y="13636"/>
                  <a:pt x="21625" y="18938"/>
                </a:cubicBezTo>
                <a:cubicBezTo>
                  <a:pt x="19315" y="18936"/>
                  <a:pt x="19771" y="19028"/>
                  <a:pt x="17591" y="19806"/>
                </a:cubicBezTo>
                <a:cubicBezTo>
                  <a:pt x="14874" y="20859"/>
                  <a:pt x="11082" y="23280"/>
                  <a:pt x="8469" y="23038"/>
                </a:cubicBezTo>
                <a:cubicBezTo>
                  <a:pt x="5856" y="24009"/>
                  <a:pt x="1035" y="19262"/>
                  <a:pt x="1" y="18757"/>
                </a:cubicBezTo>
                <a:cubicBezTo>
                  <a:pt x="-16" y="14256"/>
                  <a:pt x="93" y="4501"/>
                  <a:pt x="76" y="0"/>
                </a:cubicBezTo>
                <a:close/>
              </a:path>
            </a:pathLst>
          </a:custGeom>
          <a:solidFill>
            <a:srgbClr val="A71FB1"/>
          </a:solidFill>
          <a:ln>
            <a:no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algn="ctr"/>
            <a:endParaRPr lang="en-US"/>
          </a:p>
        </p:txBody>
      </p:sp>
      <p:grpSp>
        <p:nvGrpSpPr>
          <p:cNvPr id="2" name="Group 1"/>
          <p:cNvGrpSpPr/>
          <p:nvPr/>
        </p:nvGrpSpPr>
        <p:grpSpPr>
          <a:xfrm>
            <a:off x="2400655" y="2869487"/>
            <a:ext cx="5446164" cy="1300191"/>
            <a:chOff x="9566064" y="964372"/>
            <a:chExt cx="5446164" cy="698253"/>
          </a:xfrm>
        </p:grpSpPr>
        <p:sp>
          <p:nvSpPr>
            <p:cNvPr id="13" name="Rectangle 10"/>
            <p:cNvSpPr/>
            <p:nvPr/>
          </p:nvSpPr>
          <p:spPr>
            <a:xfrm rot="416356">
              <a:off x="13066912" y="966823"/>
              <a:ext cx="1945316" cy="695802"/>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 name="connsiteX0" fmla="*/ 0 w 5333999"/>
                <a:gd name="connsiteY0" fmla="*/ 0 h 724766"/>
                <a:gd name="connsiteX1" fmla="*/ 5334000 w 5333999"/>
                <a:gd name="connsiteY1" fmla="*/ 0 h 724766"/>
                <a:gd name="connsiteX2" fmla="*/ 3970191 w 5333999"/>
                <a:gd name="connsiteY2" fmla="*/ 513468 h 724766"/>
                <a:gd name="connsiteX3" fmla="*/ 5334000 w 5333999"/>
                <a:gd name="connsiteY3" fmla="*/ 724766 h 724766"/>
                <a:gd name="connsiteX4" fmla="*/ 0 w 5333999"/>
                <a:gd name="connsiteY4" fmla="*/ 724766 h 724766"/>
                <a:gd name="connsiteX5" fmla="*/ 0 w 5333999"/>
                <a:gd name="connsiteY5" fmla="*/ 0 h 724766"/>
                <a:gd name="connsiteX0" fmla="*/ 0 w 5334002"/>
                <a:gd name="connsiteY0" fmla="*/ 0 h 724766"/>
                <a:gd name="connsiteX1" fmla="*/ 5334000 w 5334002"/>
                <a:gd name="connsiteY1" fmla="*/ 0 h 724766"/>
                <a:gd name="connsiteX2" fmla="*/ 4572681 w 5334002"/>
                <a:gd name="connsiteY2" fmla="*/ 409907 h 724766"/>
                <a:gd name="connsiteX3" fmla="*/ 5334000 w 5334002"/>
                <a:gd name="connsiteY3" fmla="*/ 724766 h 724766"/>
                <a:gd name="connsiteX4" fmla="*/ 0 w 5334002"/>
                <a:gd name="connsiteY4" fmla="*/ 724766 h 724766"/>
                <a:gd name="connsiteX5" fmla="*/ 0 w 5334002"/>
                <a:gd name="connsiteY5" fmla="*/ 0 h 724766"/>
                <a:gd name="connsiteX0" fmla="*/ 0 w 5649495"/>
                <a:gd name="connsiteY0" fmla="*/ 0 h 724766"/>
                <a:gd name="connsiteX1" fmla="*/ 5649496 w 5649495"/>
                <a:gd name="connsiteY1" fmla="*/ 27302 h 724766"/>
                <a:gd name="connsiteX2" fmla="*/ 4572681 w 5649495"/>
                <a:gd name="connsiteY2" fmla="*/ 409907 h 724766"/>
                <a:gd name="connsiteX3" fmla="*/ 5334000 w 5649495"/>
                <a:gd name="connsiteY3" fmla="*/ 724766 h 724766"/>
                <a:gd name="connsiteX4" fmla="*/ 0 w 5649495"/>
                <a:gd name="connsiteY4" fmla="*/ 724766 h 724766"/>
                <a:gd name="connsiteX5" fmla="*/ 0 w 5649495"/>
                <a:gd name="connsiteY5" fmla="*/ 0 h 724766"/>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24345 w 5673840"/>
                <a:gd name="connsiteY4" fmla="*/ 697464 h 697464"/>
                <a:gd name="connsiteX5" fmla="*/ -1 w 5673840"/>
                <a:gd name="connsiteY5" fmla="*/ 152873 h 697464"/>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6831 w 5673840"/>
                <a:gd name="connsiteY4" fmla="*/ 568730 h 697464"/>
                <a:gd name="connsiteX5" fmla="*/ -1 w 5673840"/>
                <a:gd name="connsiteY5" fmla="*/ 152873 h 697464"/>
                <a:gd name="connsiteX0" fmla="*/ -1 w 5673840"/>
                <a:gd name="connsiteY0" fmla="*/ 152873 h 661803"/>
                <a:gd name="connsiteX1" fmla="*/ 5673841 w 5673840"/>
                <a:gd name="connsiteY1" fmla="*/ 0 h 661803"/>
                <a:gd name="connsiteX2" fmla="*/ 4597026 w 5673840"/>
                <a:gd name="connsiteY2" fmla="*/ 382605 h 661803"/>
                <a:gd name="connsiteX3" fmla="*/ 5253439 w 5673840"/>
                <a:gd name="connsiteY3" fmla="*/ 661803 h 661803"/>
                <a:gd name="connsiteX4" fmla="*/ 6831 w 5673840"/>
                <a:gd name="connsiteY4" fmla="*/ 568730 h 661803"/>
                <a:gd name="connsiteX5" fmla="*/ -1 w 5673840"/>
                <a:gd name="connsiteY5" fmla="*/ 152873 h 661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73840" h="661803">
                  <a:moveTo>
                    <a:pt x="-1" y="152873"/>
                  </a:moveTo>
                  <a:lnTo>
                    <a:pt x="5673841" y="0"/>
                  </a:lnTo>
                  <a:cubicBezTo>
                    <a:pt x="5674995" y="102899"/>
                    <a:pt x="4595872" y="279706"/>
                    <a:pt x="4597026" y="382605"/>
                  </a:cubicBezTo>
                  <a:lnTo>
                    <a:pt x="5253439" y="661803"/>
                  </a:lnTo>
                  <a:lnTo>
                    <a:pt x="6831" y="568730"/>
                  </a:lnTo>
                  <a:lnTo>
                    <a:pt x="-1" y="152873"/>
                  </a:lnTo>
                  <a:close/>
                </a:path>
              </a:pathLst>
            </a:custGeom>
            <a:solidFill>
              <a:srgbClr val="CC27D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1" name="Rectangle 10"/>
            <p:cNvSpPr/>
            <p:nvPr/>
          </p:nvSpPr>
          <p:spPr>
            <a:xfrm>
              <a:off x="9566064" y="964372"/>
              <a:ext cx="5334002" cy="646524"/>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rgbClr val="E590EC"/>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2" name="Rectangle 10"/>
            <p:cNvSpPr/>
            <p:nvPr/>
          </p:nvSpPr>
          <p:spPr>
            <a:xfrm>
              <a:off x="9616287" y="1021956"/>
              <a:ext cx="5049983" cy="543791"/>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grpSp>
      <p:grpSp>
        <p:nvGrpSpPr>
          <p:cNvPr id="3" name="Group 9"/>
          <p:cNvGrpSpPr/>
          <p:nvPr/>
        </p:nvGrpSpPr>
        <p:grpSpPr>
          <a:xfrm>
            <a:off x="1408834" y="2812694"/>
            <a:ext cx="992332" cy="1323109"/>
            <a:chOff x="1212273" y="1084984"/>
            <a:chExt cx="992332" cy="992332"/>
          </a:xfrm>
          <a:solidFill>
            <a:srgbClr val="A71FB1"/>
          </a:solidFill>
        </p:grpSpPr>
        <p:sp>
          <p:nvSpPr>
            <p:cNvPr id="9" name="Oval 8"/>
            <p:cNvSpPr/>
            <p:nvPr/>
          </p:nvSpPr>
          <p:spPr>
            <a:xfrm>
              <a:off x="1212273" y="1084984"/>
              <a:ext cx="992332" cy="992332"/>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252971" y="1095375"/>
              <a:ext cx="914400" cy="914400"/>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p:cNvSpPr txBox="1"/>
          <p:nvPr/>
        </p:nvSpPr>
        <p:spPr>
          <a:xfrm>
            <a:off x="12700" y="237859"/>
            <a:ext cx="1341530" cy="1107947"/>
          </a:xfrm>
          <a:prstGeom prst="rect">
            <a:avLst/>
          </a:prstGeom>
          <a:noFill/>
        </p:spPr>
        <p:txBody>
          <a:bodyPr wrap="square" lIns="91391" tIns="45696" rIns="91391" bIns="45696" rtlCol="0">
            <a:spAutoFit/>
          </a:bodyPr>
          <a:lstStyle/>
          <a:p>
            <a:pPr algn="ctr"/>
            <a:r>
              <a:rPr lang="en-US" sz="6600" b="1">
                <a:solidFill>
                  <a:srgbClr val="A71FB1"/>
                </a:solidFill>
                <a:latin typeface="Arial Rounded MT Bold" pitchFamily="34" charset="0"/>
                <a:ea typeface="Arial-Rounded" pitchFamily="34" charset="0"/>
                <a:cs typeface="Times New Roman" pitchFamily="18" charset="0"/>
              </a:rPr>
              <a:t>2</a:t>
            </a:r>
          </a:p>
        </p:txBody>
      </p:sp>
      <p:sp>
        <p:nvSpPr>
          <p:cNvPr id="29" name="TextBox 28"/>
          <p:cNvSpPr txBox="1"/>
          <p:nvPr/>
        </p:nvSpPr>
        <p:spPr>
          <a:xfrm>
            <a:off x="1676400" y="797069"/>
            <a:ext cx="7304442" cy="830948"/>
          </a:xfrm>
          <a:prstGeom prst="rect">
            <a:avLst/>
          </a:prstGeom>
          <a:noFill/>
        </p:spPr>
        <p:txBody>
          <a:bodyPr wrap="square" lIns="91391" tIns="45696" rIns="91391" bIns="45696" rtlCol="0">
            <a:spAutoFit/>
          </a:bodyPr>
          <a:lstStyle/>
          <a:p>
            <a:pPr algn="ctr"/>
            <a:r>
              <a:rPr lang="en-US" sz="4800" b="1" dirty="0">
                <a:ln w="3175">
                  <a:solidFill>
                    <a:schemeClr val="bg1"/>
                  </a:solidFill>
                </a:ln>
                <a:solidFill>
                  <a:schemeClr val="bg1"/>
                </a:solidFill>
                <a:latin typeface="Arial-Rounded" pitchFamily="34" charset="0"/>
                <a:ea typeface="Arial-Rounded" pitchFamily="34" charset="0"/>
                <a:cs typeface="Arial-Rounded" pitchFamily="34" charset="0"/>
              </a:rPr>
              <a:t>MÁI TRƯỜNG MẾN YÊU</a:t>
            </a:r>
          </a:p>
        </p:txBody>
      </p:sp>
      <p:sp>
        <p:nvSpPr>
          <p:cNvPr id="33" name="TextBox 32"/>
          <p:cNvSpPr txBox="1"/>
          <p:nvPr/>
        </p:nvSpPr>
        <p:spPr>
          <a:xfrm>
            <a:off x="1439639" y="2883519"/>
            <a:ext cx="990600" cy="954059"/>
          </a:xfrm>
          <a:prstGeom prst="rect">
            <a:avLst/>
          </a:prstGeom>
          <a:noFill/>
        </p:spPr>
        <p:txBody>
          <a:bodyPr wrap="square" lIns="91391" tIns="45696" rIns="91391" bIns="45696" rtlCol="0">
            <a:spAutoFit/>
          </a:bodyPr>
          <a:lstStyle/>
          <a:p>
            <a:pPr algn="ctr"/>
            <a:r>
              <a:rPr lang="en-US" sz="2400" b="1">
                <a:solidFill>
                  <a:schemeClr val="bg1"/>
                </a:solidFill>
                <a:latin typeface="Arial-Rounded" pitchFamily="34" charset="0"/>
                <a:ea typeface="Arial-Rounded" pitchFamily="34" charset="0"/>
                <a:cs typeface="Arial-Rounded" pitchFamily="34" charset="0"/>
              </a:rPr>
              <a:t>Bài</a:t>
            </a:r>
          </a:p>
          <a:p>
            <a:pPr algn="ctr"/>
            <a:r>
              <a:rPr lang="en-US" sz="3200" b="1">
                <a:solidFill>
                  <a:schemeClr val="bg1"/>
                </a:solidFill>
                <a:latin typeface="Arial Rounded MT Bold" pitchFamily="34" charset="0"/>
                <a:ea typeface="Arial-Rounded" pitchFamily="34" charset="0"/>
                <a:cs typeface="Times New Roman" pitchFamily="18" charset="0"/>
              </a:rPr>
              <a:t>1</a:t>
            </a:r>
          </a:p>
        </p:txBody>
      </p:sp>
      <p:sp>
        <p:nvSpPr>
          <p:cNvPr id="24" name="TextBox 23"/>
          <p:cNvSpPr txBox="1"/>
          <p:nvPr/>
        </p:nvSpPr>
        <p:spPr>
          <a:xfrm>
            <a:off x="2273078" y="3052119"/>
            <a:ext cx="5121462" cy="646282"/>
          </a:xfrm>
          <a:prstGeom prst="rect">
            <a:avLst/>
          </a:prstGeom>
          <a:noFill/>
        </p:spPr>
        <p:txBody>
          <a:bodyPr wrap="square" lIns="91391" tIns="45696" rIns="91391" bIns="45696" rtlCol="0">
            <a:spAutoFit/>
          </a:bodyPr>
          <a:lstStyle/>
          <a:p>
            <a:pPr algn="ctr"/>
            <a:r>
              <a:rPr lang="en-US" sz="3600" b="1">
                <a:solidFill>
                  <a:srgbClr val="A71FB1"/>
                </a:solidFill>
                <a:latin typeface="Arial-Rounded" pitchFamily="34" charset="0"/>
                <a:ea typeface="Arial-Rounded" pitchFamily="34" charset="0"/>
                <a:cs typeface="Arial-Rounded" pitchFamily="34" charset="0"/>
              </a:rPr>
              <a:t>TÔI ĐI HỌC</a:t>
            </a:r>
          </a:p>
        </p:txBody>
      </p:sp>
      <p:grpSp>
        <p:nvGrpSpPr>
          <p:cNvPr id="4" name="Group 19"/>
          <p:cNvGrpSpPr/>
          <p:nvPr/>
        </p:nvGrpSpPr>
        <p:grpSpPr>
          <a:xfrm>
            <a:off x="-659634" y="-1131658"/>
            <a:ext cx="2469633" cy="3062308"/>
            <a:chOff x="-2957976" y="-1125796"/>
            <a:chExt cx="2469633" cy="2296731"/>
          </a:xfrm>
        </p:grpSpPr>
        <p:sp>
          <p:nvSpPr>
            <p:cNvPr id="22" name="Oval 21"/>
            <p:cNvSpPr/>
            <p:nvPr/>
          </p:nvSpPr>
          <p:spPr>
            <a:xfrm rot="9814622">
              <a:off x="-2957976" y="-1125796"/>
              <a:ext cx="2469633" cy="2296731"/>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rot="968493">
              <a:off x="-2721155" y="-827037"/>
              <a:ext cx="2069022" cy="1931010"/>
            </a:xfrm>
            <a:prstGeom prst="ellipse">
              <a:avLst/>
            </a:prstGeom>
            <a:solidFill>
              <a:srgbClr val="D24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rot="2150288">
              <a:off x="-2540893" y="-528917"/>
              <a:ext cx="1825297" cy="15837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p:cNvSpPr txBox="1"/>
          <p:nvPr/>
        </p:nvSpPr>
        <p:spPr>
          <a:xfrm>
            <a:off x="12700" y="237859"/>
            <a:ext cx="1341530" cy="1107911"/>
          </a:xfrm>
          <a:prstGeom prst="rect">
            <a:avLst/>
          </a:prstGeom>
          <a:noFill/>
        </p:spPr>
        <p:txBody>
          <a:bodyPr wrap="square" lIns="91354" tIns="45678" rIns="91354" bIns="45678" rtlCol="0">
            <a:spAutoFit/>
          </a:bodyPr>
          <a:lstStyle/>
          <a:p>
            <a:pPr algn="ctr"/>
            <a:r>
              <a:rPr lang="en-US" sz="6600" b="1">
                <a:solidFill>
                  <a:srgbClr val="7030A0"/>
                </a:solidFill>
                <a:latin typeface="Arial Rounded MT Bold" pitchFamily="34" charset="0"/>
                <a:ea typeface="Arial-Rounded" pitchFamily="34" charset="0"/>
                <a:cs typeface="Times New Roman" pitchFamily="18" charset="0"/>
              </a:rPr>
              <a:t>3</a:t>
            </a:r>
          </a:p>
        </p:txBody>
      </p:sp>
    </p:spTree>
    <p:extLst>
      <p:ext uri="{BB962C8B-B14F-4D97-AF65-F5344CB8AC3E}">
        <p14:creationId xmlns:p14="http://schemas.microsoft.com/office/powerpoint/2010/main" xmlns="" val="3391228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val 15"/>
          <p:cNvSpPr/>
          <p:nvPr/>
        </p:nvSpPr>
        <p:spPr>
          <a:xfrm>
            <a:off x="209550" y="279400"/>
            <a:ext cx="609600" cy="812800"/>
          </a:xfrm>
          <a:prstGeom prst="ellipse">
            <a:avLst/>
          </a:prstGeom>
          <a:solidFill>
            <a:srgbClr val="A71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Arial Rounded MT Bold" pitchFamily="34" charset="0"/>
                <a:cs typeface="Times New Roman" pitchFamily="18" charset="0"/>
              </a:rPr>
              <a:t>5</a:t>
            </a:r>
          </a:p>
        </p:txBody>
      </p:sp>
      <p:sp>
        <p:nvSpPr>
          <p:cNvPr id="17" name="TextBox 16"/>
          <p:cNvSpPr txBox="1"/>
          <p:nvPr/>
        </p:nvSpPr>
        <p:spPr>
          <a:xfrm>
            <a:off x="876300" y="482601"/>
            <a:ext cx="7810500" cy="461653"/>
          </a:xfrm>
          <a:prstGeom prst="rect">
            <a:avLst/>
          </a:prstGeom>
          <a:noFill/>
        </p:spPr>
        <p:txBody>
          <a:bodyPr wrap="square" lIns="91428" tIns="45714" rIns="91428" bIns="45714" rtlCol="0">
            <a:spAutoFit/>
          </a:bodyPr>
          <a:lstStyle/>
          <a:p>
            <a:pPr algn="just"/>
            <a:r>
              <a:rPr lang="en-US" sz="2400" b="1" dirty="0" err="1">
                <a:latin typeface="Arial-Rounded" pitchFamily="34" charset="0"/>
                <a:ea typeface="Arial-Rounded" pitchFamily="34" charset="0"/>
                <a:cs typeface="Arial-Rounded" pitchFamily="34" charset="0"/>
              </a:rPr>
              <a:t>Chọn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từ</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ngữ</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để</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hoàn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thiện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viết</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vào</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vở</a:t>
            </a:r>
            <a:endParaRPr lang="en-US" sz="2400" b="1" dirty="0">
              <a:latin typeface="Arial-Rounded" pitchFamily="34" charset="0"/>
              <a:ea typeface="Arial-Rounded" pitchFamily="34" charset="0"/>
              <a:cs typeface="Arial-Rounded" pitchFamily="34" charset="0"/>
            </a:endParaRPr>
          </a:p>
        </p:txBody>
      </p:sp>
      <p:sp>
        <p:nvSpPr>
          <p:cNvPr id="7" name="TextBox 6"/>
          <p:cNvSpPr txBox="1"/>
          <p:nvPr/>
        </p:nvSpPr>
        <p:spPr>
          <a:xfrm>
            <a:off x="1219200" y="1430117"/>
            <a:ext cx="6781800" cy="584763"/>
          </a:xfrm>
          <a:prstGeom prst="rect">
            <a:avLst/>
          </a:prstGeom>
          <a:solidFill>
            <a:srgbClr val="EBAAF0"/>
          </a:solidFill>
        </p:spPr>
        <p:txBody>
          <a:bodyPr wrap="square" lIns="91428" tIns="45714" rIns="91428" bIns="45714" rtlCol="0">
            <a:spAutoFit/>
          </a:bodyPr>
          <a:lstStyle/>
          <a:p>
            <a:pPr algn="just"/>
            <a:r>
              <a:rPr lang="en-US" sz="3200" b="1">
                <a:latin typeface="Arial-Rounded" pitchFamily="34" charset="0"/>
                <a:ea typeface="Arial-Rounded" pitchFamily="34" charset="0"/>
                <a:cs typeface="Arial-Rounded" pitchFamily="34" charset="0"/>
              </a:rPr>
              <a:t>bổ ích				</a:t>
            </a:r>
          </a:p>
        </p:txBody>
      </p:sp>
      <p:sp>
        <p:nvSpPr>
          <p:cNvPr id="11" name="TextBox 10"/>
          <p:cNvSpPr txBox="1"/>
          <p:nvPr/>
        </p:nvSpPr>
        <p:spPr>
          <a:xfrm>
            <a:off x="292100" y="2887393"/>
            <a:ext cx="8610600" cy="1077206"/>
          </a:xfrm>
          <a:prstGeom prst="rect">
            <a:avLst/>
          </a:prstGeom>
          <a:noFill/>
        </p:spPr>
        <p:txBody>
          <a:bodyPr wrap="square" lIns="91428" tIns="45714" rIns="91428" bIns="45714" rtlCol="0">
            <a:spAutoFit/>
          </a:bodyPr>
          <a:lstStyle/>
          <a:p>
            <a:pPr algn="just"/>
            <a:r>
              <a:rPr lang="en-US" sz="3200" b="1" dirty="0" err="1">
                <a:latin typeface="Arial-Rounded" pitchFamily="34" charset="0"/>
                <a:ea typeface="Arial-Rounded" pitchFamily="34" charset="0"/>
                <a:cs typeface="Arial-Rounded" pitchFamily="34" charset="0"/>
              </a:rPr>
              <a:t>Cô</a:t>
            </a:r>
            <a:r>
              <a:rPr lang="en-US" sz="3200" b="1" dirty="0">
                <a:latin typeface="Arial-Rounded" pitchFamily="34" charset="0"/>
                <a:ea typeface="Arial-Rounded" pitchFamily="34" charset="0"/>
                <a:cs typeface="Arial-Rounded" pitchFamily="34" charset="0"/>
              </a:rPr>
              <a:t> </a:t>
            </a:r>
            <a:r>
              <a:rPr lang="en-US" sz="3200" b="1" dirty="0" err="1">
                <a:latin typeface="Arial-Rounded" pitchFamily="34" charset="0"/>
                <a:ea typeface="Arial-Rounded" pitchFamily="34" charset="0"/>
                <a:cs typeface="Arial-Rounded" pitchFamily="34" charset="0"/>
              </a:rPr>
              <a:t>giáo</a:t>
            </a:r>
            <a:r>
              <a:rPr lang="en-US" sz="3200" b="1" dirty="0">
                <a:latin typeface="Arial-Rounded" pitchFamily="34" charset="0"/>
                <a:ea typeface="Arial-Rounded" pitchFamily="34" charset="0"/>
                <a:cs typeface="Arial-Rounded" pitchFamily="34" charset="0"/>
              </a:rPr>
              <a:t> (………..) </a:t>
            </a:r>
            <a:r>
              <a:rPr lang="en-US" sz="3200" b="1" dirty="0" err="1">
                <a:latin typeface="Arial-Rounded" pitchFamily="34" charset="0"/>
                <a:ea typeface="Arial-Rounded" pitchFamily="34" charset="0"/>
                <a:cs typeface="Arial-Rounded" pitchFamily="34" charset="0"/>
              </a:rPr>
              <a:t>nhìn</a:t>
            </a:r>
            <a:r>
              <a:rPr lang="en-US" sz="3200" b="1" dirty="0">
                <a:latin typeface="Arial-Rounded" pitchFamily="34" charset="0"/>
                <a:ea typeface="Arial-Rounded" pitchFamily="34" charset="0"/>
                <a:cs typeface="Arial-Rounded" pitchFamily="34" charset="0"/>
              </a:rPr>
              <a:t> </a:t>
            </a:r>
            <a:r>
              <a:rPr lang="en-US" sz="3200" b="1" dirty="0" err="1">
                <a:latin typeface="Arial-Rounded" pitchFamily="34" charset="0"/>
                <a:ea typeface="Arial-Rounded" pitchFamily="34" charset="0"/>
                <a:cs typeface="Arial-Rounded" pitchFamily="34" charset="0"/>
              </a:rPr>
              <a:t>các</a:t>
            </a:r>
            <a:r>
              <a:rPr lang="en-US" sz="3200" b="1" dirty="0">
                <a:latin typeface="Arial-Rounded" pitchFamily="34" charset="0"/>
                <a:ea typeface="Arial-Rounded" pitchFamily="34" charset="0"/>
                <a:cs typeface="Arial-Rounded" pitchFamily="34" charset="0"/>
              </a:rPr>
              <a:t> </a:t>
            </a:r>
            <a:r>
              <a:rPr lang="en-US" sz="3200" b="1" dirty="0" err="1">
                <a:latin typeface="Arial-Rounded" pitchFamily="34" charset="0"/>
                <a:ea typeface="Arial-Rounded" pitchFamily="34" charset="0"/>
                <a:cs typeface="Arial-Rounded" pitchFamily="34" charset="0"/>
              </a:rPr>
              <a:t>bạn</a:t>
            </a:r>
            <a:r>
              <a:rPr lang="en-US" sz="3200" b="1" dirty="0">
                <a:latin typeface="Arial-Rounded" pitchFamily="34" charset="0"/>
                <a:ea typeface="Arial-Rounded" pitchFamily="34" charset="0"/>
                <a:cs typeface="Arial-Rounded" pitchFamily="34" charset="0"/>
              </a:rPr>
              <a:t> </a:t>
            </a:r>
            <a:r>
              <a:rPr lang="en-US" sz="3200" b="1" dirty="0" err="1">
                <a:latin typeface="Arial-Rounded" pitchFamily="34" charset="0"/>
                <a:ea typeface="Arial-Rounded" pitchFamily="34" charset="0"/>
                <a:cs typeface="Arial-Rounded" pitchFamily="34" charset="0"/>
              </a:rPr>
              <a:t>chơi</a:t>
            </a:r>
            <a:r>
              <a:rPr lang="en-US" sz="3200" b="1" dirty="0">
                <a:latin typeface="Arial-Rounded" pitchFamily="34" charset="0"/>
                <a:ea typeface="Arial-Rounded" pitchFamily="34" charset="0"/>
                <a:cs typeface="Arial-Rounded" pitchFamily="34" charset="0"/>
              </a:rPr>
              <a:t> ở </a:t>
            </a:r>
            <a:r>
              <a:rPr lang="en-US" sz="3200" b="1" dirty="0" err="1">
                <a:latin typeface="Arial-Rounded" pitchFamily="34" charset="0"/>
                <a:ea typeface="Arial-Rounded" pitchFamily="34" charset="0"/>
                <a:cs typeface="Arial-Rounded" pitchFamily="34" charset="0"/>
              </a:rPr>
              <a:t>sân</a:t>
            </a:r>
            <a:r>
              <a:rPr lang="en-US" sz="3200" b="1" dirty="0">
                <a:latin typeface="Arial-Rounded" pitchFamily="34" charset="0"/>
                <a:ea typeface="Arial-Rounded" pitchFamily="34" charset="0"/>
                <a:cs typeface="Arial-Rounded" pitchFamily="34" charset="0"/>
              </a:rPr>
              <a:t> </a:t>
            </a:r>
            <a:r>
              <a:rPr lang="en-US" sz="3200" b="1" dirty="0" err="1">
                <a:latin typeface="Arial-Rounded" pitchFamily="34" charset="0"/>
                <a:ea typeface="Arial-Rounded" pitchFamily="34" charset="0"/>
                <a:cs typeface="Arial-Rounded" pitchFamily="34" charset="0"/>
              </a:rPr>
              <a:t>trường</a:t>
            </a:r>
            <a:r>
              <a:rPr lang="en-US" sz="3200" b="1" dirty="0">
                <a:latin typeface="Arial-Rounded" pitchFamily="34" charset="0"/>
                <a:ea typeface="Arial-Rounded" pitchFamily="34" charset="0"/>
                <a:cs typeface="Arial-Rounded" pitchFamily="34" charset="0"/>
              </a:rPr>
              <a:t>.</a:t>
            </a:r>
          </a:p>
        </p:txBody>
      </p:sp>
      <p:sp>
        <p:nvSpPr>
          <p:cNvPr id="12" name="TextBox 11"/>
          <p:cNvSpPr txBox="1"/>
          <p:nvPr/>
        </p:nvSpPr>
        <p:spPr>
          <a:xfrm>
            <a:off x="5828567" y="1430117"/>
            <a:ext cx="2112818" cy="584763"/>
          </a:xfrm>
          <a:prstGeom prst="rect">
            <a:avLst/>
          </a:prstGeom>
          <a:solidFill>
            <a:srgbClr val="EBAAF0"/>
          </a:solidFill>
        </p:spPr>
        <p:txBody>
          <a:bodyPr wrap="square" lIns="91428" tIns="45714" rIns="91428" bIns="45714" rtlCol="0">
            <a:spAutoFit/>
          </a:bodyPr>
          <a:lstStyle/>
          <a:p>
            <a:pPr algn="ctr"/>
            <a:r>
              <a:rPr lang="en-US" sz="3200" b="1">
                <a:latin typeface="Arial-Rounded" pitchFamily="34" charset="0"/>
                <a:ea typeface="Arial-Rounded" pitchFamily="34" charset="0"/>
                <a:cs typeface="Arial-Rounded" pitchFamily="34" charset="0"/>
              </a:rPr>
              <a:t>xa lạ</a:t>
            </a:r>
          </a:p>
        </p:txBody>
      </p:sp>
      <p:sp>
        <p:nvSpPr>
          <p:cNvPr id="13" name="TextBox 12"/>
          <p:cNvSpPr txBox="1"/>
          <p:nvPr/>
        </p:nvSpPr>
        <p:spPr>
          <a:xfrm>
            <a:off x="1219200" y="1430117"/>
            <a:ext cx="2112818" cy="584763"/>
          </a:xfrm>
          <a:prstGeom prst="rect">
            <a:avLst/>
          </a:prstGeom>
          <a:solidFill>
            <a:srgbClr val="EBAAF0"/>
          </a:solidFill>
        </p:spPr>
        <p:txBody>
          <a:bodyPr wrap="square" lIns="91428" tIns="45714" rIns="91428" bIns="45714" rtlCol="0">
            <a:spAutoFit/>
          </a:bodyPr>
          <a:lstStyle/>
          <a:p>
            <a:pPr algn="just"/>
            <a:r>
              <a:rPr lang="en-US" sz="3200" b="1" dirty="0" err="1">
                <a:latin typeface="Arial-Rounded" pitchFamily="34" charset="0"/>
                <a:ea typeface="Arial-Rounded" pitchFamily="34" charset="0"/>
                <a:cs typeface="Arial-Rounded" pitchFamily="34" charset="0"/>
              </a:rPr>
              <a:t>buổi</a:t>
            </a:r>
            <a:r>
              <a:rPr lang="en-US" sz="3200" b="1" dirty="0">
                <a:latin typeface="Arial-Rounded" pitchFamily="34" charset="0"/>
                <a:ea typeface="Arial-Rounded" pitchFamily="34" charset="0"/>
                <a:cs typeface="Arial-Rounded" pitchFamily="34" charset="0"/>
              </a:rPr>
              <a:t> </a:t>
            </a:r>
            <a:r>
              <a:rPr lang="en-US" sz="3200" b="1" dirty="0" err="1">
                <a:latin typeface="Arial-Rounded" pitchFamily="34" charset="0"/>
                <a:ea typeface="Arial-Rounded" pitchFamily="34" charset="0"/>
                <a:cs typeface="Arial-Rounded" pitchFamily="34" charset="0"/>
              </a:rPr>
              <a:t>mai</a:t>
            </a:r>
            <a:endParaRPr lang="en-US" sz="3200" b="1" dirty="0">
              <a:latin typeface="Arial-Rounded" pitchFamily="34" charset="0"/>
              <a:ea typeface="Arial-Rounded" pitchFamily="34" charset="0"/>
              <a:cs typeface="Arial-Rounded" pitchFamily="34" charset="0"/>
            </a:endParaRPr>
          </a:p>
        </p:txBody>
      </p:sp>
      <p:sp>
        <p:nvSpPr>
          <p:cNvPr id="10" name="TextBox 9"/>
          <p:cNvSpPr txBox="1"/>
          <p:nvPr/>
        </p:nvSpPr>
        <p:spPr>
          <a:xfrm>
            <a:off x="3810000" y="1430115"/>
            <a:ext cx="1600200" cy="584763"/>
          </a:xfrm>
          <a:prstGeom prst="rect">
            <a:avLst/>
          </a:prstGeom>
          <a:solidFill>
            <a:srgbClr val="EBAAF0"/>
          </a:solidFill>
          <a:ln>
            <a:noFill/>
          </a:ln>
        </p:spPr>
        <p:txBody>
          <a:bodyPr wrap="square" lIns="91428" tIns="45714" rIns="91428" bIns="45714" rtlCol="0">
            <a:spAutoFit/>
          </a:bodyPr>
          <a:lstStyle/>
          <a:p>
            <a:pPr algn="ctr"/>
            <a:r>
              <a:rPr lang="en-US" sz="3200" b="1">
                <a:latin typeface="Arial-Rounded" pitchFamily="34" charset="0"/>
                <a:ea typeface="Arial-Rounded" pitchFamily="34" charset="0"/>
                <a:cs typeface="Arial-Rounded" pitchFamily="34" charset="0"/>
              </a:rPr>
              <a:t>âu yếm</a:t>
            </a:r>
          </a:p>
        </p:txBody>
      </p:sp>
      <p:pic>
        <p:nvPicPr>
          <p:cNvPr id="14" name="Picture 2"/>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34950" y="4105298"/>
            <a:ext cx="8724900" cy="3028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Rectangle 14"/>
          <p:cNvSpPr/>
          <p:nvPr/>
        </p:nvSpPr>
        <p:spPr>
          <a:xfrm>
            <a:off x="338237" y="4759473"/>
            <a:ext cx="9067800" cy="630942"/>
          </a:xfrm>
          <a:prstGeom prst="rect">
            <a:avLst/>
          </a:prstGeom>
        </p:spPr>
        <p:txBody>
          <a:bodyPr wrap="square">
            <a:spAutoFit/>
          </a:bodyPr>
          <a:lstStyle/>
          <a:p>
            <a:pPr algn="just"/>
            <a:r>
              <a:rPr lang="vi-VN" sz="3500" b="1">
                <a:solidFill>
                  <a:srgbClr val="7030A0"/>
                </a:solidFill>
                <a:latin typeface="HP001 4 hàng" pitchFamily="34" charset="0"/>
              </a:rPr>
              <a:t>   Cô giáo âu </a:t>
            </a:r>
            <a:r>
              <a:rPr lang="el-GR" sz="3500" b="1">
                <a:solidFill>
                  <a:srgbClr val="7030A0"/>
                </a:solidFill>
                <a:latin typeface="HP001 4 hàng" pitchFamily="34" charset="0"/>
              </a:rPr>
              <a:t>ΐ</a:t>
            </a:r>
            <a:r>
              <a:rPr lang="vi-VN" sz="3500" b="1">
                <a:solidFill>
                  <a:srgbClr val="7030A0"/>
                </a:solidFill>
                <a:latin typeface="HP001 4 hàng" pitchFamily="34" charset="0"/>
              </a:rPr>
              <a:t>Ğm </a:t>
            </a:r>
            <a:r>
              <a:rPr lang="el-GR" sz="3500" b="1">
                <a:solidFill>
                  <a:srgbClr val="7030A0"/>
                </a:solidFill>
                <a:latin typeface="HP001 4 hàng" pitchFamily="34" charset="0"/>
              </a:rPr>
              <a:t>η</a:t>
            </a:r>
            <a:r>
              <a:rPr lang="vi-VN" sz="3500" b="1">
                <a:solidFill>
                  <a:srgbClr val="7030A0"/>
                </a:solidFill>
                <a:latin typeface="HP001 4 hàng" pitchFamily="34" charset="0"/>
              </a:rPr>
              <a:t>ìn các bạn </a:t>
            </a:r>
            <a:r>
              <a:rPr lang="el-GR" sz="3500" b="1">
                <a:solidFill>
                  <a:srgbClr val="7030A0"/>
                </a:solidFill>
                <a:latin typeface="HP001 4 hàng" pitchFamily="34" charset="0"/>
              </a:rPr>
              <a:t>εΠ </a:t>
            </a:r>
            <a:r>
              <a:rPr lang="vi-VN" sz="3500" b="1">
                <a:solidFill>
                  <a:srgbClr val="7030A0"/>
                </a:solidFill>
                <a:latin typeface="HP001 4 hàng" pitchFamily="34" charset="0"/>
              </a:rPr>
              <a:t>ở sâ</a:t>
            </a:r>
            <a:r>
              <a:rPr lang="en-US" sz="3500" b="1">
                <a:solidFill>
                  <a:srgbClr val="7030A0"/>
                </a:solidFill>
                <a:latin typeface="HP001 4 hàng" pitchFamily="34" charset="0"/>
              </a:rPr>
              <a:t>n</a:t>
            </a:r>
          </a:p>
        </p:txBody>
      </p:sp>
      <p:sp>
        <p:nvSpPr>
          <p:cNvPr id="18" name="Rectangle 17"/>
          <p:cNvSpPr/>
          <p:nvPr/>
        </p:nvSpPr>
        <p:spPr>
          <a:xfrm>
            <a:off x="228600" y="5697489"/>
            <a:ext cx="9067800" cy="630942"/>
          </a:xfrm>
          <a:prstGeom prst="rect">
            <a:avLst/>
          </a:prstGeom>
        </p:spPr>
        <p:txBody>
          <a:bodyPr wrap="square">
            <a:spAutoFit/>
          </a:bodyPr>
          <a:lstStyle/>
          <a:p>
            <a:pPr algn="just"/>
            <a:r>
              <a:rPr lang="vi-VN" sz="3500" b="1">
                <a:solidFill>
                  <a:srgbClr val="7030A0"/>
                </a:solidFill>
                <a:latin typeface="HP001 4 hàng" pitchFamily="34" charset="0"/>
              </a:rPr>
              <a:t>ǇrưŊg</a:t>
            </a:r>
            <a:r>
              <a:rPr lang="en-US" sz="3500" b="1">
                <a:solidFill>
                  <a:srgbClr val="7030A0"/>
                </a:solidFill>
                <a:latin typeface="HP001 4 hàng" pitchFamily="34" charset="0"/>
              </a:rPr>
              <a:t>.</a:t>
            </a:r>
            <a:r>
              <a:rPr lang="vi-VN" sz="3500" b="1">
                <a:solidFill>
                  <a:srgbClr val="7030A0"/>
                </a:solidFill>
                <a:latin typeface="HP001 4 hàng" pitchFamily="34" charset="0"/>
              </a:rPr>
              <a:t> </a:t>
            </a:r>
            <a:endParaRPr lang="en-US" sz="3500" b="1">
              <a:solidFill>
                <a:srgbClr val="7030A0"/>
              </a:solidFill>
              <a:latin typeface="HP001 4 hàng" pitchFamily="34" charset="0"/>
            </a:endParaRPr>
          </a:p>
        </p:txBody>
      </p:sp>
    </p:spTree>
    <p:extLst>
      <p:ext uri="{BB962C8B-B14F-4D97-AF65-F5344CB8AC3E}">
        <p14:creationId xmlns:p14="http://schemas.microsoft.com/office/powerpoint/2010/main" xmlns="" val="419924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3"/>
                    </p:tgtEl>
                  </p:cond>
                </p:stCondLst>
                <p:endSync evt="end" delay="0">
                  <p:rtn val="all"/>
                </p:endSync>
                <p:childTnLst>
                  <p:par>
                    <p:cTn id="15" fill="hold">
                      <p:stCondLst>
                        <p:cond delay="0"/>
                      </p:stCondLst>
                      <p:childTnLst>
                        <p:par>
                          <p:cTn id="16" fill="hold">
                            <p:stCondLst>
                              <p:cond delay="0"/>
                            </p:stCondLst>
                            <p:childTnLst>
                              <p:par>
                                <p:cTn id="17" presetID="32" presetClass="emph" presetSubtype="0" fill="hold" grpId="0" nodeType="clickEffect">
                                  <p:stCondLst>
                                    <p:cond delay="0"/>
                                  </p:stCondLst>
                                  <p:childTnLst>
                                    <p:animRot by="120000">
                                      <p:cBhvr>
                                        <p:cTn id="18" dur="100" fill="hold">
                                          <p:stCondLst>
                                            <p:cond delay="0"/>
                                          </p:stCondLst>
                                        </p:cTn>
                                        <p:tgtEl>
                                          <p:spTgt spid="13"/>
                                        </p:tgtEl>
                                        <p:attrNameLst>
                                          <p:attrName>r</p:attrName>
                                        </p:attrNameLst>
                                      </p:cBhvr>
                                    </p:animRot>
                                    <p:animRot by="-240000">
                                      <p:cBhvr>
                                        <p:cTn id="19" dur="200" fill="hold">
                                          <p:stCondLst>
                                            <p:cond delay="200"/>
                                          </p:stCondLst>
                                        </p:cTn>
                                        <p:tgtEl>
                                          <p:spTgt spid="13"/>
                                        </p:tgtEl>
                                        <p:attrNameLst>
                                          <p:attrName>r</p:attrName>
                                        </p:attrNameLst>
                                      </p:cBhvr>
                                    </p:animRot>
                                    <p:animRot by="240000">
                                      <p:cBhvr>
                                        <p:cTn id="20" dur="200" fill="hold">
                                          <p:stCondLst>
                                            <p:cond delay="400"/>
                                          </p:stCondLst>
                                        </p:cTn>
                                        <p:tgtEl>
                                          <p:spTgt spid="13"/>
                                        </p:tgtEl>
                                        <p:attrNameLst>
                                          <p:attrName>r</p:attrName>
                                        </p:attrNameLst>
                                      </p:cBhvr>
                                    </p:animRot>
                                    <p:animRot by="-240000">
                                      <p:cBhvr>
                                        <p:cTn id="21" dur="200" fill="hold">
                                          <p:stCondLst>
                                            <p:cond delay="600"/>
                                          </p:stCondLst>
                                        </p:cTn>
                                        <p:tgtEl>
                                          <p:spTgt spid="13"/>
                                        </p:tgtEl>
                                        <p:attrNameLst>
                                          <p:attrName>r</p:attrName>
                                        </p:attrNameLst>
                                      </p:cBhvr>
                                    </p:animRot>
                                    <p:animRot by="120000">
                                      <p:cBhvr>
                                        <p:cTn id="22" dur="200" fill="hold">
                                          <p:stCondLst>
                                            <p:cond delay="800"/>
                                          </p:stCondLst>
                                        </p:cTn>
                                        <p:tgtEl>
                                          <p:spTgt spid="13"/>
                                        </p:tgtEl>
                                        <p:attrNameLst>
                                          <p:attrName>r</p:attrName>
                                        </p:attrNameLst>
                                      </p:cBhvr>
                                    </p:animRot>
                                  </p:childTnLst>
                                  <p:subTnLst>
                                    <p:audio>
                                      <p:cMediaNode>
                                        <p:cTn display="0" masterRel="sameClick">
                                          <p:stCondLst>
                                            <p:cond evt="begin" delay="0">
                                              <p:tn val="17"/>
                                            </p:cond>
                                          </p:stCondLst>
                                          <p:endCondLst>
                                            <p:cond evt="onStopAudio" delay="0">
                                              <p:tgtEl>
                                                <p:sldTgt/>
                                              </p:tgtEl>
                                            </p:cond>
                                          </p:endCondLst>
                                        </p:cTn>
                                        <p:tgtEl>
                                          <p:sndTgt r:embed="rId3" name="hammer.wav"/>
                                        </p:tgtEl>
                                      </p:cMediaNode>
                                    </p:audio>
                                  </p:subTnLst>
                                </p:cTn>
                              </p:par>
                            </p:childTnLst>
                          </p:cTn>
                        </p:par>
                      </p:childTnLst>
                    </p:cTn>
                  </p:par>
                </p:childTnLst>
              </p:cTn>
              <p:nextCondLst>
                <p:cond evt="onClick" delay="0">
                  <p:tgtEl>
                    <p:spTgt spid="13"/>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12"/>
                                        </p:tgtEl>
                                        <p:attrNameLst>
                                          <p:attrName>r</p:attrName>
                                        </p:attrNameLst>
                                      </p:cBhvr>
                                    </p:animRot>
                                    <p:animRot by="-240000">
                                      <p:cBhvr>
                                        <p:cTn id="28" dur="200" fill="hold">
                                          <p:stCondLst>
                                            <p:cond delay="200"/>
                                          </p:stCondLst>
                                        </p:cTn>
                                        <p:tgtEl>
                                          <p:spTgt spid="12"/>
                                        </p:tgtEl>
                                        <p:attrNameLst>
                                          <p:attrName>r</p:attrName>
                                        </p:attrNameLst>
                                      </p:cBhvr>
                                    </p:animRot>
                                    <p:animRot by="240000">
                                      <p:cBhvr>
                                        <p:cTn id="29" dur="200" fill="hold">
                                          <p:stCondLst>
                                            <p:cond delay="400"/>
                                          </p:stCondLst>
                                        </p:cTn>
                                        <p:tgtEl>
                                          <p:spTgt spid="12"/>
                                        </p:tgtEl>
                                        <p:attrNameLst>
                                          <p:attrName>r</p:attrName>
                                        </p:attrNameLst>
                                      </p:cBhvr>
                                    </p:animRot>
                                    <p:animRot by="-240000">
                                      <p:cBhvr>
                                        <p:cTn id="30" dur="200" fill="hold">
                                          <p:stCondLst>
                                            <p:cond delay="600"/>
                                          </p:stCondLst>
                                        </p:cTn>
                                        <p:tgtEl>
                                          <p:spTgt spid="12"/>
                                        </p:tgtEl>
                                        <p:attrNameLst>
                                          <p:attrName>r</p:attrName>
                                        </p:attrNameLst>
                                      </p:cBhvr>
                                    </p:animRot>
                                    <p:animRot by="120000">
                                      <p:cBhvr>
                                        <p:cTn id="31" dur="200" fill="hold">
                                          <p:stCondLst>
                                            <p:cond delay="800"/>
                                          </p:stCondLst>
                                        </p:cTn>
                                        <p:tgtEl>
                                          <p:spTgt spid="12"/>
                                        </p:tgtEl>
                                        <p:attrNameLst>
                                          <p:attrName>r</p:attrName>
                                        </p:attrNameLst>
                                      </p:cBhvr>
                                    </p:animRot>
                                  </p:childTnLst>
                                  <p:subTnLst>
                                    <p:audio>
                                      <p:cMediaNode>
                                        <p:cTn display="0" masterRel="sameClick">
                                          <p:stCondLst>
                                            <p:cond evt="begin" delay="0">
                                              <p:tn val="26"/>
                                            </p:cond>
                                          </p:stCondLst>
                                          <p:endCondLst>
                                            <p:cond evt="onStopAudio" delay="0">
                                              <p:tgtEl>
                                                <p:sldTgt/>
                                              </p:tgtEl>
                                            </p:cond>
                                          </p:endCondLst>
                                        </p:cTn>
                                        <p:tgtEl>
                                          <p:sndTgt r:embed="rId3" name="hammer.wav"/>
                                        </p:tgtEl>
                                      </p:cMediaNode>
                                    </p:audio>
                                  </p:subTnLst>
                                </p:cTn>
                              </p:par>
                            </p:childTnLst>
                          </p:cTn>
                        </p:par>
                      </p:childTnLst>
                    </p:cTn>
                  </p:par>
                </p:childTnLst>
              </p:cTn>
              <p:nextCondLst>
                <p:cond evt="onClick" delay="0">
                  <p:tgtEl>
                    <p:spTgt spid="12"/>
                  </p:tgtEl>
                </p:cond>
              </p:nextCondLst>
            </p:seq>
            <p:seq concurrent="1" nextAc="seek">
              <p:cTn id="32" restart="whenNotActive" fill="hold" evtFilter="cancelBubble" nodeType="interactiveSeq">
                <p:stCondLst>
                  <p:cond evt="onClick" delay="0">
                    <p:tgtEl>
                      <p:spTgt spid="10"/>
                    </p:tgtEl>
                  </p:cond>
                </p:stCondLst>
                <p:endSync evt="end" delay="0">
                  <p:rtn val="all"/>
                </p:endSync>
                <p:childTnLst>
                  <p:par>
                    <p:cTn id="33" fill="hold">
                      <p:stCondLst>
                        <p:cond delay="0"/>
                      </p:stCondLst>
                      <p:childTnLst>
                        <p:par>
                          <p:cTn id="34" fill="hold">
                            <p:stCondLst>
                              <p:cond delay="0"/>
                            </p:stCondLst>
                            <p:childTnLst>
                              <p:par>
                                <p:cTn id="35" presetID="42" presetClass="path" presetSubtype="0" accel="50000" decel="50000" fill="hold" grpId="0" nodeType="clickEffect">
                                  <p:stCondLst>
                                    <p:cond delay="0"/>
                                  </p:stCondLst>
                                  <p:childTnLst>
                                    <p:animMotion origin="layout" path="M 3.33333E-6 -2.09877E-6 L -0.18525 0.18982 " pathEditMode="relative" rAng="0" ptsTypes="AA">
                                      <p:cBhvr>
                                        <p:cTn id="36" dur="2000" fill="hold"/>
                                        <p:tgtEl>
                                          <p:spTgt spid="10"/>
                                        </p:tgtEl>
                                        <p:attrNameLst>
                                          <p:attrName>ppt_x</p:attrName>
                                          <p:attrName>ppt_y</p:attrName>
                                        </p:attrNameLst>
                                      </p:cBhvr>
                                      <p:rCtr x="-9271" y="9475"/>
                                    </p:animMotion>
                                  </p:childTnLst>
                                  <p:subTnLst>
                                    <p:audio>
                                      <p:cMediaNode>
                                        <p:cTn display="0" masterRel="sameClick">
                                          <p:stCondLst>
                                            <p:cond evt="begin" delay="0">
                                              <p:tn val="35"/>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0"/>
                  </p:tgtEl>
                </p:cond>
              </p:nextCondLst>
            </p:seq>
          </p:childTnLst>
        </p:cTn>
      </p:par>
    </p:tnLst>
    <p:bldLst>
      <p:bldP spid="12" grpId="0" animBg="1"/>
      <p:bldP spid="13" grpId="0" animBg="1"/>
      <p:bldP spid="10" grpId="0" animBg="1"/>
      <p:bldP spid="15"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7764" y="361837"/>
            <a:ext cx="609600" cy="812800"/>
          </a:xfrm>
          <a:prstGeom prst="ellipse">
            <a:avLst/>
          </a:prstGeom>
          <a:solidFill>
            <a:srgbClr val="A71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bg1"/>
                </a:solidFill>
                <a:latin typeface="Arial Rounded MT Bold" pitchFamily="34" charset="0"/>
                <a:cs typeface="Times New Roman" pitchFamily="18" charset="0"/>
              </a:rPr>
              <a:t>6</a:t>
            </a:r>
          </a:p>
        </p:txBody>
      </p:sp>
      <p:sp>
        <p:nvSpPr>
          <p:cNvPr id="3" name="TextBox 2"/>
          <p:cNvSpPr txBox="1"/>
          <p:nvPr/>
        </p:nvSpPr>
        <p:spPr>
          <a:xfrm>
            <a:off x="744682" y="478102"/>
            <a:ext cx="8094518" cy="954095"/>
          </a:xfrm>
          <a:prstGeom prst="rect">
            <a:avLst/>
          </a:prstGeom>
          <a:noFill/>
        </p:spPr>
        <p:txBody>
          <a:bodyPr wrap="square" lIns="91428" tIns="45714" rIns="91428" bIns="45714" rtlCol="0">
            <a:spAutoFit/>
          </a:bodyPr>
          <a:lstStyle/>
          <a:p>
            <a:pPr algn="just"/>
            <a:r>
              <a:rPr lang="en-US" sz="2800" b="1">
                <a:latin typeface="Arial-Rounded" pitchFamily="34" charset="0"/>
                <a:ea typeface="Arial-Rounded" pitchFamily="34" charset="0"/>
                <a:cs typeface="Arial-Rounded" pitchFamily="34" charset="0"/>
              </a:rPr>
              <a:t>Quan sát tranh và dùng từ ngữ trong khung để nói theo tranh</a:t>
            </a:r>
          </a:p>
        </p:txBody>
      </p:sp>
      <p:sp>
        <p:nvSpPr>
          <p:cNvPr id="20" name="TextBox 19"/>
          <p:cNvSpPr txBox="1"/>
          <p:nvPr/>
        </p:nvSpPr>
        <p:spPr>
          <a:xfrm>
            <a:off x="2057401" y="1750229"/>
            <a:ext cx="4764231" cy="461653"/>
          </a:xfrm>
          <a:prstGeom prst="rect">
            <a:avLst/>
          </a:prstGeom>
          <a:noFill/>
          <a:ln>
            <a:solidFill>
              <a:schemeClr val="accent6"/>
            </a:solidFill>
          </a:ln>
        </p:spPr>
        <p:txBody>
          <a:bodyPr wrap="square" lIns="91428" tIns="45714" rIns="91428" bIns="45714" rtlCol="0">
            <a:spAutoFit/>
          </a:bodyPr>
          <a:lstStyle/>
          <a:p>
            <a:pPr algn="just"/>
            <a:r>
              <a:rPr lang="en-US" sz="2400">
                <a:latin typeface="Arial-Rounded" pitchFamily="34" charset="0"/>
                <a:ea typeface="Arial-Rounded" pitchFamily="34" charset="0"/>
                <a:cs typeface="Arial-Rounded" pitchFamily="34" charset="0"/>
              </a:rPr>
              <a:t>đông vui	thân thiện	sôi nổi</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657477" y="2670565"/>
            <a:ext cx="3308350" cy="39318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44457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197</Words>
  <Application>Microsoft Office PowerPoint</Application>
  <PresentationFormat>On-screen Show (4:3)</PresentationFormat>
  <Paragraphs>39</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Em hãy đọc đoạn 1 bài Tôi đi học</vt:lpstr>
      <vt:lpstr>Slide 3</vt:lpstr>
      <vt:lpstr>Slide 4</vt:lpstr>
      <vt:lpstr>Slide 5</vt:lpstr>
    </vt:vector>
  </TitlesOfParts>
  <Company>GhostBTT.Com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cp:revision>
  <dcterms:created xsi:type="dcterms:W3CDTF">2025-02-22T16:33:06Z</dcterms:created>
  <dcterms:modified xsi:type="dcterms:W3CDTF">2025-02-22T16:36:23Z</dcterms:modified>
</cp:coreProperties>
</file>