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64808-1BBE-4D62-8AC5-CE920992C3A1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0FF7B-DF88-4A43-BAB9-898177830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Giáo</a:t>
            </a:r>
            <a:r>
              <a:rPr lang="en-US" baseline="0"/>
              <a:t> viên giúp HS khai thác như các giáo án trước nhé!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1995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chiếu</a:t>
            </a:r>
            <a:r>
              <a:rPr lang="en-US" baseline="0"/>
              <a:t> cho HS xem cách trình bày trước, sau đó nhấn tắt màn hình rồi đọc cho hs viết.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640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Gọi</a:t>
            </a:r>
            <a:r>
              <a:rPr lang="en-US" baseline="0"/>
              <a:t> HS đọc lại bài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5454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HĐ</a:t>
            </a:r>
            <a:r>
              <a:rPr lang="en-US" baseline="0"/>
              <a:t> này Gv có thể cho HS bốc thăm từng cặp lên nói trước lớp (sẽ rất thú vị đây. hihi)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058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BBDEE-E49A-48F0-A858-BE6C94C5FEA2}" type="datetimeFigureOut">
              <a:rPr lang="en-US" smtClean="0"/>
              <a:pPr/>
              <a:t>03-Feb-25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3277C-2337-4A9B-AD84-6786A7AEC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3402" y="-61043"/>
            <a:ext cx="9297402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4523" y="1"/>
            <a:ext cx="805325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UBND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voi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con (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vi-VN" sz="4800" dirty="0" smtClean="0"/>
              <a:t>)</a:t>
            </a:r>
            <a:endParaRPr lang="en-US" sz="4800" dirty="0" smtClean="0"/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Nhung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22564" y="1295401"/>
            <a:ext cx="8492836" cy="5283200"/>
            <a:chOff x="744680" y="1657350"/>
            <a:chExt cx="7809345" cy="2705100"/>
          </a:xfrm>
        </p:grpSpPr>
        <p:sp>
          <p:nvSpPr>
            <p:cNvPr id="3" name="Rectangle 2"/>
            <p:cNvSpPr/>
            <p:nvPr/>
          </p:nvSpPr>
          <p:spPr>
            <a:xfrm>
              <a:off x="744680" y="1657350"/>
              <a:ext cx="7809345" cy="2705100"/>
            </a:xfrm>
            <a:custGeom>
              <a:avLst/>
              <a:gdLst>
                <a:gd name="connsiteX0" fmla="*/ 0 w 7809345"/>
                <a:gd name="connsiteY0" fmla="*/ 0 h 2895600"/>
                <a:gd name="connsiteX1" fmla="*/ 7809345 w 7809345"/>
                <a:gd name="connsiteY1" fmla="*/ 0 h 2895600"/>
                <a:gd name="connsiteX2" fmla="*/ 7809345 w 7809345"/>
                <a:gd name="connsiteY2" fmla="*/ 2895600 h 2895600"/>
                <a:gd name="connsiteX3" fmla="*/ 0 w 7809345"/>
                <a:gd name="connsiteY3" fmla="*/ 2895600 h 2895600"/>
                <a:gd name="connsiteX4" fmla="*/ 0 w 7809345"/>
                <a:gd name="connsiteY4" fmla="*/ 0 h 2895600"/>
                <a:gd name="connsiteX0" fmla="*/ 35 w 7809380"/>
                <a:gd name="connsiteY0" fmla="*/ 0 h 2895600"/>
                <a:gd name="connsiteX1" fmla="*/ 7809380 w 7809380"/>
                <a:gd name="connsiteY1" fmla="*/ 0 h 2895600"/>
                <a:gd name="connsiteX2" fmla="*/ 7809380 w 7809380"/>
                <a:gd name="connsiteY2" fmla="*/ 2895600 h 2895600"/>
                <a:gd name="connsiteX3" fmla="*/ 35 w 7809380"/>
                <a:gd name="connsiteY3" fmla="*/ 2895600 h 2895600"/>
                <a:gd name="connsiteX4" fmla="*/ 144354 w 7809380"/>
                <a:gd name="connsiteY4" fmla="*/ 628650 h 2895600"/>
                <a:gd name="connsiteX5" fmla="*/ 35 w 7809380"/>
                <a:gd name="connsiteY5" fmla="*/ 0 h 2895600"/>
                <a:gd name="connsiteX0" fmla="*/ 35 w 7809380"/>
                <a:gd name="connsiteY0" fmla="*/ 0 h 2895600"/>
                <a:gd name="connsiteX1" fmla="*/ 7809380 w 7809380"/>
                <a:gd name="connsiteY1" fmla="*/ 0 h 2895600"/>
                <a:gd name="connsiteX2" fmla="*/ 7809380 w 7809380"/>
                <a:gd name="connsiteY2" fmla="*/ 2895600 h 2895600"/>
                <a:gd name="connsiteX3" fmla="*/ 35 w 7809380"/>
                <a:gd name="connsiteY3" fmla="*/ 2895600 h 2895600"/>
                <a:gd name="connsiteX4" fmla="*/ 144354 w 7809380"/>
                <a:gd name="connsiteY4" fmla="*/ 628650 h 2895600"/>
                <a:gd name="connsiteX5" fmla="*/ 35 w 7809380"/>
                <a:gd name="connsiteY5" fmla="*/ 0 h 2895600"/>
                <a:gd name="connsiteX0" fmla="*/ 47 w 7809392"/>
                <a:gd name="connsiteY0" fmla="*/ 0 h 2895600"/>
                <a:gd name="connsiteX1" fmla="*/ 7809392 w 7809392"/>
                <a:gd name="connsiteY1" fmla="*/ 0 h 2895600"/>
                <a:gd name="connsiteX2" fmla="*/ 7809392 w 7809392"/>
                <a:gd name="connsiteY2" fmla="*/ 2895600 h 2895600"/>
                <a:gd name="connsiteX3" fmla="*/ 47 w 7809392"/>
                <a:gd name="connsiteY3" fmla="*/ 2895600 h 2895600"/>
                <a:gd name="connsiteX4" fmla="*/ 144366 w 7809392"/>
                <a:gd name="connsiteY4" fmla="*/ 628650 h 2895600"/>
                <a:gd name="connsiteX5" fmla="*/ 47 w 7809392"/>
                <a:gd name="connsiteY5" fmla="*/ 0 h 2895600"/>
                <a:gd name="connsiteX0" fmla="*/ 47 w 7809392"/>
                <a:gd name="connsiteY0" fmla="*/ 0 h 2895600"/>
                <a:gd name="connsiteX1" fmla="*/ 7809392 w 7809392"/>
                <a:gd name="connsiteY1" fmla="*/ 0 h 2895600"/>
                <a:gd name="connsiteX2" fmla="*/ 7809392 w 7809392"/>
                <a:gd name="connsiteY2" fmla="*/ 2895600 h 2895600"/>
                <a:gd name="connsiteX3" fmla="*/ 47 w 7809392"/>
                <a:gd name="connsiteY3" fmla="*/ 2895600 h 2895600"/>
                <a:gd name="connsiteX4" fmla="*/ 144366 w 7809392"/>
                <a:gd name="connsiteY4" fmla="*/ 793750 h 2895600"/>
                <a:gd name="connsiteX5" fmla="*/ 47 w 7809392"/>
                <a:gd name="connsiteY5" fmla="*/ 0 h 2895600"/>
                <a:gd name="connsiteX0" fmla="*/ 72 w 7809417"/>
                <a:gd name="connsiteY0" fmla="*/ 0 h 2895600"/>
                <a:gd name="connsiteX1" fmla="*/ 7809417 w 7809417"/>
                <a:gd name="connsiteY1" fmla="*/ 0 h 2895600"/>
                <a:gd name="connsiteX2" fmla="*/ 7809417 w 7809417"/>
                <a:gd name="connsiteY2" fmla="*/ 2895600 h 2895600"/>
                <a:gd name="connsiteX3" fmla="*/ 72 w 7809417"/>
                <a:gd name="connsiteY3" fmla="*/ 2895600 h 2895600"/>
                <a:gd name="connsiteX4" fmla="*/ 106291 w 7809417"/>
                <a:gd name="connsiteY4" fmla="*/ 793750 h 2895600"/>
                <a:gd name="connsiteX5" fmla="*/ 72 w 7809417"/>
                <a:gd name="connsiteY5" fmla="*/ 0 h 2895600"/>
                <a:gd name="connsiteX0" fmla="*/ 555703 w 8365048"/>
                <a:gd name="connsiteY0" fmla="*/ 0 h 2895600"/>
                <a:gd name="connsiteX1" fmla="*/ 8365048 w 8365048"/>
                <a:gd name="connsiteY1" fmla="*/ 0 h 2895600"/>
                <a:gd name="connsiteX2" fmla="*/ 8365048 w 8365048"/>
                <a:gd name="connsiteY2" fmla="*/ 2895600 h 2895600"/>
                <a:gd name="connsiteX3" fmla="*/ 555703 w 8365048"/>
                <a:gd name="connsiteY3" fmla="*/ 2895600 h 2895600"/>
                <a:gd name="connsiteX4" fmla="*/ 649223 w 8365048"/>
                <a:gd name="connsiteY4" fmla="*/ 1670050 h 2895600"/>
                <a:gd name="connsiteX5" fmla="*/ 661922 w 8365048"/>
                <a:gd name="connsiteY5" fmla="*/ 793750 h 2895600"/>
                <a:gd name="connsiteX6" fmla="*/ 555703 w 8365048"/>
                <a:gd name="connsiteY6" fmla="*/ 0 h 2895600"/>
                <a:gd name="connsiteX0" fmla="*/ 0 w 7809345"/>
                <a:gd name="connsiteY0" fmla="*/ 0 h 2895600"/>
                <a:gd name="connsiteX1" fmla="*/ 7809345 w 7809345"/>
                <a:gd name="connsiteY1" fmla="*/ 0 h 2895600"/>
                <a:gd name="connsiteX2" fmla="*/ 7809345 w 7809345"/>
                <a:gd name="connsiteY2" fmla="*/ 2895600 h 2895600"/>
                <a:gd name="connsiteX3" fmla="*/ 0 w 7809345"/>
                <a:gd name="connsiteY3" fmla="*/ 2895600 h 2895600"/>
                <a:gd name="connsiteX4" fmla="*/ 93520 w 7809345"/>
                <a:gd name="connsiteY4" fmla="*/ 1670050 h 2895600"/>
                <a:gd name="connsiteX5" fmla="*/ 106219 w 7809345"/>
                <a:gd name="connsiteY5" fmla="*/ 793750 h 2895600"/>
                <a:gd name="connsiteX6" fmla="*/ 0 w 7809345"/>
                <a:gd name="connsiteY6" fmla="*/ 0 h 2895600"/>
                <a:gd name="connsiteX0" fmla="*/ 0 w 7809345"/>
                <a:gd name="connsiteY0" fmla="*/ 0 h 2895600"/>
                <a:gd name="connsiteX1" fmla="*/ 7809345 w 7809345"/>
                <a:gd name="connsiteY1" fmla="*/ 0 h 2895600"/>
                <a:gd name="connsiteX2" fmla="*/ 7809345 w 7809345"/>
                <a:gd name="connsiteY2" fmla="*/ 2895600 h 2895600"/>
                <a:gd name="connsiteX3" fmla="*/ 0 w 7809345"/>
                <a:gd name="connsiteY3" fmla="*/ 2895600 h 2895600"/>
                <a:gd name="connsiteX4" fmla="*/ 118920 w 7809345"/>
                <a:gd name="connsiteY4" fmla="*/ 1720850 h 2895600"/>
                <a:gd name="connsiteX5" fmla="*/ 106219 w 7809345"/>
                <a:gd name="connsiteY5" fmla="*/ 793750 h 2895600"/>
                <a:gd name="connsiteX6" fmla="*/ 0 w 7809345"/>
                <a:gd name="connsiteY6" fmla="*/ 0 h 2895600"/>
                <a:gd name="connsiteX0" fmla="*/ 0 w 7809345"/>
                <a:gd name="connsiteY0" fmla="*/ 0 h 2895600"/>
                <a:gd name="connsiteX1" fmla="*/ 7809345 w 7809345"/>
                <a:gd name="connsiteY1" fmla="*/ 0 h 2895600"/>
                <a:gd name="connsiteX2" fmla="*/ 7809345 w 7809345"/>
                <a:gd name="connsiteY2" fmla="*/ 2895600 h 2895600"/>
                <a:gd name="connsiteX3" fmla="*/ 0 w 7809345"/>
                <a:gd name="connsiteY3" fmla="*/ 2895600 h 2895600"/>
                <a:gd name="connsiteX4" fmla="*/ 118920 w 7809345"/>
                <a:gd name="connsiteY4" fmla="*/ 1720850 h 2895600"/>
                <a:gd name="connsiteX5" fmla="*/ 131619 w 7809345"/>
                <a:gd name="connsiteY5" fmla="*/ 806450 h 2895600"/>
                <a:gd name="connsiteX6" fmla="*/ 0 w 7809345"/>
                <a:gd name="connsiteY6" fmla="*/ 0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809345" h="2895600">
                  <a:moveTo>
                    <a:pt x="0" y="0"/>
                  </a:moveTo>
                  <a:lnTo>
                    <a:pt x="7809345" y="0"/>
                  </a:lnTo>
                  <a:lnTo>
                    <a:pt x="7809345" y="2895600"/>
                  </a:lnTo>
                  <a:lnTo>
                    <a:pt x="0" y="2895600"/>
                  </a:lnTo>
                  <a:cubicBezTo>
                    <a:pt x="77163" y="2176992"/>
                    <a:pt x="101217" y="2071158"/>
                    <a:pt x="118920" y="1720850"/>
                  </a:cubicBezTo>
                  <a:cubicBezTo>
                    <a:pt x="136623" y="1370542"/>
                    <a:pt x="138739" y="1078442"/>
                    <a:pt x="131619" y="806450"/>
                  </a:cubicBezTo>
                  <a:cubicBezTo>
                    <a:pt x="108913" y="558800"/>
                    <a:pt x="48106" y="209550"/>
                    <a:pt x="0" y="0"/>
                  </a:cubicBezTo>
                  <a:close/>
                </a:path>
              </a:pathLst>
            </a:custGeom>
            <a:solidFill>
              <a:srgbClr val="FBD6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/>
            <p:cNvSpPr/>
            <p:nvPr/>
          </p:nvSpPr>
          <p:spPr>
            <a:xfrm>
              <a:off x="1107474" y="1741143"/>
              <a:ext cx="7166281" cy="2531189"/>
            </a:xfrm>
            <a:custGeom>
              <a:avLst/>
              <a:gdLst>
                <a:gd name="connsiteX0" fmla="*/ 0 w 7809345"/>
                <a:gd name="connsiteY0" fmla="*/ 0 h 2895600"/>
                <a:gd name="connsiteX1" fmla="*/ 7809345 w 7809345"/>
                <a:gd name="connsiteY1" fmla="*/ 0 h 2895600"/>
                <a:gd name="connsiteX2" fmla="*/ 7809345 w 7809345"/>
                <a:gd name="connsiteY2" fmla="*/ 2895600 h 2895600"/>
                <a:gd name="connsiteX3" fmla="*/ 0 w 7809345"/>
                <a:gd name="connsiteY3" fmla="*/ 2895600 h 2895600"/>
                <a:gd name="connsiteX4" fmla="*/ 0 w 7809345"/>
                <a:gd name="connsiteY4" fmla="*/ 0 h 2895600"/>
                <a:gd name="connsiteX0" fmla="*/ 35 w 7809380"/>
                <a:gd name="connsiteY0" fmla="*/ 0 h 2895600"/>
                <a:gd name="connsiteX1" fmla="*/ 7809380 w 7809380"/>
                <a:gd name="connsiteY1" fmla="*/ 0 h 2895600"/>
                <a:gd name="connsiteX2" fmla="*/ 7809380 w 7809380"/>
                <a:gd name="connsiteY2" fmla="*/ 2895600 h 2895600"/>
                <a:gd name="connsiteX3" fmla="*/ 35 w 7809380"/>
                <a:gd name="connsiteY3" fmla="*/ 2895600 h 2895600"/>
                <a:gd name="connsiteX4" fmla="*/ 144354 w 7809380"/>
                <a:gd name="connsiteY4" fmla="*/ 628650 h 2895600"/>
                <a:gd name="connsiteX5" fmla="*/ 35 w 7809380"/>
                <a:gd name="connsiteY5" fmla="*/ 0 h 2895600"/>
                <a:gd name="connsiteX0" fmla="*/ 35 w 7809380"/>
                <a:gd name="connsiteY0" fmla="*/ 0 h 2895600"/>
                <a:gd name="connsiteX1" fmla="*/ 7809380 w 7809380"/>
                <a:gd name="connsiteY1" fmla="*/ 0 h 2895600"/>
                <a:gd name="connsiteX2" fmla="*/ 7809380 w 7809380"/>
                <a:gd name="connsiteY2" fmla="*/ 2895600 h 2895600"/>
                <a:gd name="connsiteX3" fmla="*/ 35 w 7809380"/>
                <a:gd name="connsiteY3" fmla="*/ 2895600 h 2895600"/>
                <a:gd name="connsiteX4" fmla="*/ 144354 w 7809380"/>
                <a:gd name="connsiteY4" fmla="*/ 628650 h 2895600"/>
                <a:gd name="connsiteX5" fmla="*/ 35 w 7809380"/>
                <a:gd name="connsiteY5" fmla="*/ 0 h 2895600"/>
                <a:gd name="connsiteX0" fmla="*/ 47 w 7809392"/>
                <a:gd name="connsiteY0" fmla="*/ 0 h 2895600"/>
                <a:gd name="connsiteX1" fmla="*/ 7809392 w 7809392"/>
                <a:gd name="connsiteY1" fmla="*/ 0 h 2895600"/>
                <a:gd name="connsiteX2" fmla="*/ 7809392 w 7809392"/>
                <a:gd name="connsiteY2" fmla="*/ 2895600 h 2895600"/>
                <a:gd name="connsiteX3" fmla="*/ 47 w 7809392"/>
                <a:gd name="connsiteY3" fmla="*/ 2895600 h 2895600"/>
                <a:gd name="connsiteX4" fmla="*/ 144366 w 7809392"/>
                <a:gd name="connsiteY4" fmla="*/ 628650 h 2895600"/>
                <a:gd name="connsiteX5" fmla="*/ 47 w 7809392"/>
                <a:gd name="connsiteY5" fmla="*/ 0 h 2895600"/>
                <a:gd name="connsiteX0" fmla="*/ 44 w 7809389"/>
                <a:gd name="connsiteY0" fmla="*/ 0 h 2895600"/>
                <a:gd name="connsiteX1" fmla="*/ 7809389 w 7809389"/>
                <a:gd name="connsiteY1" fmla="*/ 0 h 2895600"/>
                <a:gd name="connsiteX2" fmla="*/ 7809389 w 7809389"/>
                <a:gd name="connsiteY2" fmla="*/ 2895600 h 2895600"/>
                <a:gd name="connsiteX3" fmla="*/ 44 w 7809389"/>
                <a:gd name="connsiteY3" fmla="*/ 2895600 h 2895600"/>
                <a:gd name="connsiteX4" fmla="*/ 159033 w 7809389"/>
                <a:gd name="connsiteY4" fmla="*/ 1016020 h 2895600"/>
                <a:gd name="connsiteX5" fmla="*/ 44 w 7809389"/>
                <a:gd name="connsiteY5" fmla="*/ 0 h 2895600"/>
                <a:gd name="connsiteX0" fmla="*/ 582152 w 8391497"/>
                <a:gd name="connsiteY0" fmla="*/ 0 h 2895600"/>
                <a:gd name="connsiteX1" fmla="*/ 8391497 w 8391497"/>
                <a:gd name="connsiteY1" fmla="*/ 0 h 2895600"/>
                <a:gd name="connsiteX2" fmla="*/ 8391497 w 8391497"/>
                <a:gd name="connsiteY2" fmla="*/ 2895600 h 2895600"/>
                <a:gd name="connsiteX3" fmla="*/ 582152 w 8391497"/>
                <a:gd name="connsiteY3" fmla="*/ 2895600 h 2895600"/>
                <a:gd name="connsiteX4" fmla="*/ 741141 w 8391497"/>
                <a:gd name="connsiteY4" fmla="*/ 1016020 h 2895600"/>
                <a:gd name="connsiteX5" fmla="*/ 572769 w 8391497"/>
                <a:gd name="connsiteY5" fmla="*/ 448384 h 2895600"/>
                <a:gd name="connsiteX6" fmla="*/ 582152 w 8391497"/>
                <a:gd name="connsiteY6" fmla="*/ 0 h 2895600"/>
                <a:gd name="connsiteX0" fmla="*/ 74435 w 7883780"/>
                <a:gd name="connsiteY0" fmla="*/ 0 h 2895600"/>
                <a:gd name="connsiteX1" fmla="*/ 7883780 w 7883780"/>
                <a:gd name="connsiteY1" fmla="*/ 0 h 2895600"/>
                <a:gd name="connsiteX2" fmla="*/ 7883780 w 7883780"/>
                <a:gd name="connsiteY2" fmla="*/ 2895600 h 2895600"/>
                <a:gd name="connsiteX3" fmla="*/ 74435 w 7883780"/>
                <a:gd name="connsiteY3" fmla="*/ 2895600 h 2895600"/>
                <a:gd name="connsiteX4" fmla="*/ 233424 w 7883780"/>
                <a:gd name="connsiteY4" fmla="*/ 1016020 h 2895600"/>
                <a:gd name="connsiteX5" fmla="*/ 65052 w 7883780"/>
                <a:gd name="connsiteY5" fmla="*/ 448384 h 2895600"/>
                <a:gd name="connsiteX6" fmla="*/ 74435 w 7883780"/>
                <a:gd name="connsiteY6" fmla="*/ 0 h 2895600"/>
                <a:gd name="connsiteX0" fmla="*/ 55299 w 7864644"/>
                <a:gd name="connsiteY0" fmla="*/ 0 h 2895600"/>
                <a:gd name="connsiteX1" fmla="*/ 7864644 w 7864644"/>
                <a:gd name="connsiteY1" fmla="*/ 0 h 2895600"/>
                <a:gd name="connsiteX2" fmla="*/ 7864644 w 7864644"/>
                <a:gd name="connsiteY2" fmla="*/ 2895600 h 2895600"/>
                <a:gd name="connsiteX3" fmla="*/ 55299 w 7864644"/>
                <a:gd name="connsiteY3" fmla="*/ 2895600 h 2895600"/>
                <a:gd name="connsiteX4" fmla="*/ 214288 w 7864644"/>
                <a:gd name="connsiteY4" fmla="*/ 1016020 h 2895600"/>
                <a:gd name="connsiteX5" fmla="*/ 45916 w 7864644"/>
                <a:gd name="connsiteY5" fmla="*/ 448384 h 2895600"/>
                <a:gd name="connsiteX6" fmla="*/ 55299 w 7864644"/>
                <a:gd name="connsiteY6" fmla="*/ 0 h 2895600"/>
                <a:gd name="connsiteX0" fmla="*/ 55299 w 7864644"/>
                <a:gd name="connsiteY0" fmla="*/ 0 h 2895600"/>
                <a:gd name="connsiteX1" fmla="*/ 7864644 w 7864644"/>
                <a:gd name="connsiteY1" fmla="*/ 0 h 2895600"/>
                <a:gd name="connsiteX2" fmla="*/ 7864644 w 7864644"/>
                <a:gd name="connsiteY2" fmla="*/ 2895600 h 2895600"/>
                <a:gd name="connsiteX3" fmla="*/ 55299 w 7864644"/>
                <a:gd name="connsiteY3" fmla="*/ 2895600 h 2895600"/>
                <a:gd name="connsiteX4" fmla="*/ 214288 w 7864644"/>
                <a:gd name="connsiteY4" fmla="*/ 1016020 h 2895600"/>
                <a:gd name="connsiteX5" fmla="*/ 45916 w 7864644"/>
                <a:gd name="connsiteY5" fmla="*/ 448384 h 2895600"/>
                <a:gd name="connsiteX6" fmla="*/ 55299 w 7864644"/>
                <a:gd name="connsiteY6" fmla="*/ 0 h 2895600"/>
                <a:gd name="connsiteX0" fmla="*/ 579978 w 8389323"/>
                <a:gd name="connsiteY0" fmla="*/ 0 h 2895600"/>
                <a:gd name="connsiteX1" fmla="*/ 8389323 w 8389323"/>
                <a:gd name="connsiteY1" fmla="*/ 0 h 2895600"/>
                <a:gd name="connsiteX2" fmla="*/ 8389323 w 8389323"/>
                <a:gd name="connsiteY2" fmla="*/ 2895600 h 2895600"/>
                <a:gd name="connsiteX3" fmla="*/ 579978 w 8389323"/>
                <a:gd name="connsiteY3" fmla="*/ 2895600 h 2895600"/>
                <a:gd name="connsiteX4" fmla="*/ 570596 w 8389323"/>
                <a:gd name="connsiteY4" fmla="*/ 1625991 h 2895600"/>
                <a:gd name="connsiteX5" fmla="*/ 738967 w 8389323"/>
                <a:gd name="connsiteY5" fmla="*/ 1016020 h 2895600"/>
                <a:gd name="connsiteX6" fmla="*/ 570595 w 8389323"/>
                <a:gd name="connsiteY6" fmla="*/ 448384 h 2895600"/>
                <a:gd name="connsiteX7" fmla="*/ 579978 w 8389323"/>
                <a:gd name="connsiteY7" fmla="*/ 0 h 2895600"/>
                <a:gd name="connsiteX0" fmla="*/ 55299 w 7864644"/>
                <a:gd name="connsiteY0" fmla="*/ 0 h 2895600"/>
                <a:gd name="connsiteX1" fmla="*/ 7864644 w 7864644"/>
                <a:gd name="connsiteY1" fmla="*/ 0 h 2895600"/>
                <a:gd name="connsiteX2" fmla="*/ 7864644 w 7864644"/>
                <a:gd name="connsiteY2" fmla="*/ 2895600 h 2895600"/>
                <a:gd name="connsiteX3" fmla="*/ 55299 w 7864644"/>
                <a:gd name="connsiteY3" fmla="*/ 2895600 h 2895600"/>
                <a:gd name="connsiteX4" fmla="*/ 45917 w 7864644"/>
                <a:gd name="connsiteY4" fmla="*/ 1625991 h 2895600"/>
                <a:gd name="connsiteX5" fmla="*/ 214288 w 7864644"/>
                <a:gd name="connsiteY5" fmla="*/ 1016020 h 2895600"/>
                <a:gd name="connsiteX6" fmla="*/ 45916 w 7864644"/>
                <a:gd name="connsiteY6" fmla="*/ 448384 h 2895600"/>
                <a:gd name="connsiteX7" fmla="*/ 55299 w 7864644"/>
                <a:gd name="connsiteY7" fmla="*/ 0 h 2895600"/>
                <a:gd name="connsiteX0" fmla="*/ 55299 w 7864644"/>
                <a:gd name="connsiteY0" fmla="*/ 0 h 2895600"/>
                <a:gd name="connsiteX1" fmla="*/ 7864644 w 7864644"/>
                <a:gd name="connsiteY1" fmla="*/ 0 h 2895600"/>
                <a:gd name="connsiteX2" fmla="*/ 7732620 w 7864644"/>
                <a:gd name="connsiteY2" fmla="*/ 510363 h 2895600"/>
                <a:gd name="connsiteX3" fmla="*/ 7864644 w 7864644"/>
                <a:gd name="connsiteY3" fmla="*/ 2895600 h 2895600"/>
                <a:gd name="connsiteX4" fmla="*/ 55299 w 7864644"/>
                <a:gd name="connsiteY4" fmla="*/ 2895600 h 2895600"/>
                <a:gd name="connsiteX5" fmla="*/ 45917 w 7864644"/>
                <a:gd name="connsiteY5" fmla="*/ 1625991 h 2895600"/>
                <a:gd name="connsiteX6" fmla="*/ 214288 w 7864644"/>
                <a:gd name="connsiteY6" fmla="*/ 1016020 h 2895600"/>
                <a:gd name="connsiteX7" fmla="*/ 45916 w 7864644"/>
                <a:gd name="connsiteY7" fmla="*/ 448384 h 2895600"/>
                <a:gd name="connsiteX8" fmla="*/ 55299 w 7864644"/>
                <a:gd name="connsiteY8" fmla="*/ 0 h 2895600"/>
                <a:gd name="connsiteX0" fmla="*/ 55299 w 7879425"/>
                <a:gd name="connsiteY0" fmla="*/ 0 h 2895600"/>
                <a:gd name="connsiteX1" fmla="*/ 7864644 w 7879425"/>
                <a:gd name="connsiteY1" fmla="*/ 0 h 2895600"/>
                <a:gd name="connsiteX2" fmla="*/ 7732620 w 7879425"/>
                <a:gd name="connsiteY2" fmla="*/ 510363 h 2895600"/>
                <a:gd name="connsiteX3" fmla="*/ 7879313 w 7879425"/>
                <a:gd name="connsiteY3" fmla="*/ 928723 h 2895600"/>
                <a:gd name="connsiteX4" fmla="*/ 7864644 w 7879425"/>
                <a:gd name="connsiteY4" fmla="*/ 2895600 h 2895600"/>
                <a:gd name="connsiteX5" fmla="*/ 55299 w 7879425"/>
                <a:gd name="connsiteY5" fmla="*/ 2895600 h 2895600"/>
                <a:gd name="connsiteX6" fmla="*/ 45917 w 7879425"/>
                <a:gd name="connsiteY6" fmla="*/ 1625991 h 2895600"/>
                <a:gd name="connsiteX7" fmla="*/ 214288 w 7879425"/>
                <a:gd name="connsiteY7" fmla="*/ 1016020 h 2895600"/>
                <a:gd name="connsiteX8" fmla="*/ 45916 w 7879425"/>
                <a:gd name="connsiteY8" fmla="*/ 448384 h 2895600"/>
                <a:gd name="connsiteX9" fmla="*/ 55299 w 7879425"/>
                <a:gd name="connsiteY9" fmla="*/ 0 h 2895600"/>
                <a:gd name="connsiteX0" fmla="*/ 55299 w 7879425"/>
                <a:gd name="connsiteY0" fmla="*/ 0 h 2895600"/>
                <a:gd name="connsiteX1" fmla="*/ 7864644 w 7879425"/>
                <a:gd name="connsiteY1" fmla="*/ 0 h 2895600"/>
                <a:gd name="connsiteX2" fmla="*/ 7732620 w 7879425"/>
                <a:gd name="connsiteY2" fmla="*/ 510363 h 2895600"/>
                <a:gd name="connsiteX3" fmla="*/ 7879313 w 7879425"/>
                <a:gd name="connsiteY3" fmla="*/ 928723 h 2895600"/>
                <a:gd name="connsiteX4" fmla="*/ 7688611 w 7879425"/>
                <a:gd name="connsiteY4" fmla="*/ 1734454 h 2895600"/>
                <a:gd name="connsiteX5" fmla="*/ 7864644 w 7879425"/>
                <a:gd name="connsiteY5" fmla="*/ 2895600 h 2895600"/>
                <a:gd name="connsiteX6" fmla="*/ 55299 w 7879425"/>
                <a:gd name="connsiteY6" fmla="*/ 2895600 h 2895600"/>
                <a:gd name="connsiteX7" fmla="*/ 45917 w 7879425"/>
                <a:gd name="connsiteY7" fmla="*/ 1625991 h 2895600"/>
                <a:gd name="connsiteX8" fmla="*/ 214288 w 7879425"/>
                <a:gd name="connsiteY8" fmla="*/ 1016020 h 2895600"/>
                <a:gd name="connsiteX9" fmla="*/ 45916 w 7879425"/>
                <a:gd name="connsiteY9" fmla="*/ 448384 h 2895600"/>
                <a:gd name="connsiteX10" fmla="*/ 55299 w 7879425"/>
                <a:gd name="connsiteY10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88611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88611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88611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88611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88611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08650"/>
                <a:gd name="connsiteY0" fmla="*/ 0 h 2895600"/>
                <a:gd name="connsiteX1" fmla="*/ 7864644 w 7908650"/>
                <a:gd name="connsiteY1" fmla="*/ 0 h 2895600"/>
                <a:gd name="connsiteX2" fmla="*/ 7732620 w 7908650"/>
                <a:gd name="connsiteY2" fmla="*/ 510363 h 2895600"/>
                <a:gd name="connsiteX3" fmla="*/ 7879313 w 7908650"/>
                <a:gd name="connsiteY3" fmla="*/ 928723 h 2895600"/>
                <a:gd name="connsiteX4" fmla="*/ 7629934 w 7908650"/>
                <a:gd name="connsiteY4" fmla="*/ 1734454 h 2895600"/>
                <a:gd name="connsiteX5" fmla="*/ 7908650 w 7908650"/>
                <a:gd name="connsiteY5" fmla="*/ 2462711 h 2895600"/>
                <a:gd name="connsiteX6" fmla="*/ 7864644 w 7908650"/>
                <a:gd name="connsiteY6" fmla="*/ 2895600 h 2895600"/>
                <a:gd name="connsiteX7" fmla="*/ 55299 w 7908650"/>
                <a:gd name="connsiteY7" fmla="*/ 2895600 h 2895600"/>
                <a:gd name="connsiteX8" fmla="*/ 45917 w 7908650"/>
                <a:gd name="connsiteY8" fmla="*/ 1625991 h 2895600"/>
                <a:gd name="connsiteX9" fmla="*/ 214288 w 7908650"/>
                <a:gd name="connsiteY9" fmla="*/ 1016020 h 2895600"/>
                <a:gd name="connsiteX10" fmla="*/ 45916 w 7908650"/>
                <a:gd name="connsiteY10" fmla="*/ 448384 h 2895600"/>
                <a:gd name="connsiteX11" fmla="*/ 55299 w 7908650"/>
                <a:gd name="connsiteY11" fmla="*/ 0 h 2895600"/>
                <a:gd name="connsiteX0" fmla="*/ 55299 w 7911602"/>
                <a:gd name="connsiteY0" fmla="*/ 0 h 2895600"/>
                <a:gd name="connsiteX1" fmla="*/ 7864644 w 7911602"/>
                <a:gd name="connsiteY1" fmla="*/ 0 h 2895600"/>
                <a:gd name="connsiteX2" fmla="*/ 7732620 w 7911602"/>
                <a:gd name="connsiteY2" fmla="*/ 510363 h 2895600"/>
                <a:gd name="connsiteX3" fmla="*/ 7879313 w 7911602"/>
                <a:gd name="connsiteY3" fmla="*/ 928723 h 2895600"/>
                <a:gd name="connsiteX4" fmla="*/ 7629934 w 7911602"/>
                <a:gd name="connsiteY4" fmla="*/ 1734454 h 2895600"/>
                <a:gd name="connsiteX5" fmla="*/ 7908650 w 7911602"/>
                <a:gd name="connsiteY5" fmla="*/ 2462711 h 2895600"/>
                <a:gd name="connsiteX6" fmla="*/ 7864644 w 7911602"/>
                <a:gd name="connsiteY6" fmla="*/ 2895600 h 2895600"/>
                <a:gd name="connsiteX7" fmla="*/ 55299 w 7911602"/>
                <a:gd name="connsiteY7" fmla="*/ 2895600 h 2895600"/>
                <a:gd name="connsiteX8" fmla="*/ 45917 w 7911602"/>
                <a:gd name="connsiteY8" fmla="*/ 1625991 h 2895600"/>
                <a:gd name="connsiteX9" fmla="*/ 214288 w 7911602"/>
                <a:gd name="connsiteY9" fmla="*/ 1016020 h 2895600"/>
                <a:gd name="connsiteX10" fmla="*/ 45916 w 7911602"/>
                <a:gd name="connsiteY10" fmla="*/ 448384 h 2895600"/>
                <a:gd name="connsiteX11" fmla="*/ 55299 w 7911602"/>
                <a:gd name="connsiteY11" fmla="*/ 0 h 2895600"/>
                <a:gd name="connsiteX0" fmla="*/ 55299 w 7911602"/>
                <a:gd name="connsiteY0" fmla="*/ 0 h 2895600"/>
                <a:gd name="connsiteX1" fmla="*/ 7864644 w 7911602"/>
                <a:gd name="connsiteY1" fmla="*/ 0 h 2895600"/>
                <a:gd name="connsiteX2" fmla="*/ 7732620 w 7911602"/>
                <a:gd name="connsiteY2" fmla="*/ 510363 h 2895600"/>
                <a:gd name="connsiteX3" fmla="*/ 7879313 w 7911602"/>
                <a:gd name="connsiteY3" fmla="*/ 928723 h 2895600"/>
                <a:gd name="connsiteX4" fmla="*/ 7629934 w 7911602"/>
                <a:gd name="connsiteY4" fmla="*/ 1734454 h 2895600"/>
                <a:gd name="connsiteX5" fmla="*/ 7908650 w 7911602"/>
                <a:gd name="connsiteY5" fmla="*/ 2462711 h 2895600"/>
                <a:gd name="connsiteX6" fmla="*/ 7864644 w 7911602"/>
                <a:gd name="connsiteY6" fmla="*/ 2895600 h 2895600"/>
                <a:gd name="connsiteX7" fmla="*/ 55299 w 7911602"/>
                <a:gd name="connsiteY7" fmla="*/ 2895600 h 2895600"/>
                <a:gd name="connsiteX8" fmla="*/ 45917 w 7911602"/>
                <a:gd name="connsiteY8" fmla="*/ 1625991 h 2895600"/>
                <a:gd name="connsiteX9" fmla="*/ 214288 w 7911602"/>
                <a:gd name="connsiteY9" fmla="*/ 1016020 h 2895600"/>
                <a:gd name="connsiteX10" fmla="*/ 45916 w 7911602"/>
                <a:gd name="connsiteY10" fmla="*/ 448384 h 2895600"/>
                <a:gd name="connsiteX11" fmla="*/ 55299 w 7911602"/>
                <a:gd name="connsiteY11" fmla="*/ 0 h 2895600"/>
                <a:gd name="connsiteX0" fmla="*/ 55299 w 7911602"/>
                <a:gd name="connsiteY0" fmla="*/ 0 h 2895600"/>
                <a:gd name="connsiteX1" fmla="*/ 7864644 w 7911602"/>
                <a:gd name="connsiteY1" fmla="*/ 0 h 2895600"/>
                <a:gd name="connsiteX2" fmla="*/ 7732620 w 7911602"/>
                <a:gd name="connsiteY2" fmla="*/ 510363 h 2895600"/>
                <a:gd name="connsiteX3" fmla="*/ 7879313 w 7911602"/>
                <a:gd name="connsiteY3" fmla="*/ 928723 h 2895600"/>
                <a:gd name="connsiteX4" fmla="*/ 7629934 w 7911602"/>
                <a:gd name="connsiteY4" fmla="*/ 1734454 h 2895600"/>
                <a:gd name="connsiteX5" fmla="*/ 7908650 w 7911602"/>
                <a:gd name="connsiteY5" fmla="*/ 2462711 h 2895600"/>
                <a:gd name="connsiteX6" fmla="*/ 7864644 w 7911602"/>
                <a:gd name="connsiteY6" fmla="*/ 2895600 h 2895600"/>
                <a:gd name="connsiteX7" fmla="*/ 55299 w 7911602"/>
                <a:gd name="connsiteY7" fmla="*/ 2895600 h 2895600"/>
                <a:gd name="connsiteX8" fmla="*/ 45917 w 7911602"/>
                <a:gd name="connsiteY8" fmla="*/ 1625991 h 2895600"/>
                <a:gd name="connsiteX9" fmla="*/ 214288 w 7911602"/>
                <a:gd name="connsiteY9" fmla="*/ 1016020 h 2895600"/>
                <a:gd name="connsiteX10" fmla="*/ 45916 w 7911602"/>
                <a:gd name="connsiteY10" fmla="*/ 448384 h 2895600"/>
                <a:gd name="connsiteX11" fmla="*/ 55299 w 7911602"/>
                <a:gd name="connsiteY11" fmla="*/ 0 h 2895600"/>
                <a:gd name="connsiteX0" fmla="*/ 69257 w 7925560"/>
                <a:gd name="connsiteY0" fmla="*/ 0 h 2895600"/>
                <a:gd name="connsiteX1" fmla="*/ 7878602 w 7925560"/>
                <a:gd name="connsiteY1" fmla="*/ 0 h 2895600"/>
                <a:gd name="connsiteX2" fmla="*/ 7746578 w 7925560"/>
                <a:gd name="connsiteY2" fmla="*/ 510363 h 2895600"/>
                <a:gd name="connsiteX3" fmla="*/ 7893271 w 7925560"/>
                <a:gd name="connsiteY3" fmla="*/ 928723 h 2895600"/>
                <a:gd name="connsiteX4" fmla="*/ 7643892 w 7925560"/>
                <a:gd name="connsiteY4" fmla="*/ 1734454 h 2895600"/>
                <a:gd name="connsiteX5" fmla="*/ 7922608 w 7925560"/>
                <a:gd name="connsiteY5" fmla="*/ 2462711 h 2895600"/>
                <a:gd name="connsiteX6" fmla="*/ 7878602 w 7925560"/>
                <a:gd name="connsiteY6" fmla="*/ 2895600 h 2895600"/>
                <a:gd name="connsiteX7" fmla="*/ 69257 w 7925560"/>
                <a:gd name="connsiteY7" fmla="*/ 2895600 h 2895600"/>
                <a:gd name="connsiteX8" fmla="*/ 59875 w 7925560"/>
                <a:gd name="connsiteY8" fmla="*/ 1625991 h 2895600"/>
                <a:gd name="connsiteX9" fmla="*/ 228246 w 7925560"/>
                <a:gd name="connsiteY9" fmla="*/ 1016020 h 2895600"/>
                <a:gd name="connsiteX10" fmla="*/ 59874 w 7925560"/>
                <a:gd name="connsiteY10" fmla="*/ 448384 h 2895600"/>
                <a:gd name="connsiteX11" fmla="*/ 69257 w 7925560"/>
                <a:gd name="connsiteY11" fmla="*/ 0 h 2895600"/>
                <a:gd name="connsiteX0" fmla="*/ 64294 w 7920597"/>
                <a:gd name="connsiteY0" fmla="*/ 0 h 2895600"/>
                <a:gd name="connsiteX1" fmla="*/ 7873639 w 7920597"/>
                <a:gd name="connsiteY1" fmla="*/ 0 h 2895600"/>
                <a:gd name="connsiteX2" fmla="*/ 7741615 w 7920597"/>
                <a:gd name="connsiteY2" fmla="*/ 510363 h 2895600"/>
                <a:gd name="connsiteX3" fmla="*/ 7888308 w 7920597"/>
                <a:gd name="connsiteY3" fmla="*/ 928723 h 2895600"/>
                <a:gd name="connsiteX4" fmla="*/ 7638929 w 7920597"/>
                <a:gd name="connsiteY4" fmla="*/ 1734454 h 2895600"/>
                <a:gd name="connsiteX5" fmla="*/ 7917645 w 7920597"/>
                <a:gd name="connsiteY5" fmla="*/ 2462711 h 2895600"/>
                <a:gd name="connsiteX6" fmla="*/ 7873639 w 7920597"/>
                <a:gd name="connsiteY6" fmla="*/ 2895600 h 2895600"/>
                <a:gd name="connsiteX7" fmla="*/ 64294 w 7920597"/>
                <a:gd name="connsiteY7" fmla="*/ 2895600 h 2895600"/>
                <a:gd name="connsiteX8" fmla="*/ 54912 w 7920597"/>
                <a:gd name="connsiteY8" fmla="*/ 1625991 h 2895600"/>
                <a:gd name="connsiteX9" fmla="*/ 223283 w 7920597"/>
                <a:gd name="connsiteY9" fmla="*/ 1016020 h 2895600"/>
                <a:gd name="connsiteX10" fmla="*/ 54911 w 7920597"/>
                <a:gd name="connsiteY10" fmla="*/ 448384 h 2895600"/>
                <a:gd name="connsiteX11" fmla="*/ 64294 w 7920597"/>
                <a:gd name="connsiteY11" fmla="*/ 0 h 2895600"/>
                <a:gd name="connsiteX0" fmla="*/ 55299 w 7911602"/>
                <a:gd name="connsiteY0" fmla="*/ 0 h 2895600"/>
                <a:gd name="connsiteX1" fmla="*/ 7864644 w 7911602"/>
                <a:gd name="connsiteY1" fmla="*/ 0 h 2895600"/>
                <a:gd name="connsiteX2" fmla="*/ 7732620 w 7911602"/>
                <a:gd name="connsiteY2" fmla="*/ 510363 h 2895600"/>
                <a:gd name="connsiteX3" fmla="*/ 7879313 w 7911602"/>
                <a:gd name="connsiteY3" fmla="*/ 928723 h 2895600"/>
                <a:gd name="connsiteX4" fmla="*/ 7629934 w 7911602"/>
                <a:gd name="connsiteY4" fmla="*/ 1734454 h 2895600"/>
                <a:gd name="connsiteX5" fmla="*/ 7908650 w 7911602"/>
                <a:gd name="connsiteY5" fmla="*/ 2462711 h 2895600"/>
                <a:gd name="connsiteX6" fmla="*/ 7864644 w 7911602"/>
                <a:gd name="connsiteY6" fmla="*/ 2895600 h 2895600"/>
                <a:gd name="connsiteX7" fmla="*/ 55299 w 7911602"/>
                <a:gd name="connsiteY7" fmla="*/ 2895600 h 2895600"/>
                <a:gd name="connsiteX8" fmla="*/ 45917 w 7911602"/>
                <a:gd name="connsiteY8" fmla="*/ 1625991 h 2895600"/>
                <a:gd name="connsiteX9" fmla="*/ 214288 w 7911602"/>
                <a:gd name="connsiteY9" fmla="*/ 1016020 h 2895600"/>
                <a:gd name="connsiteX10" fmla="*/ 45916 w 7911602"/>
                <a:gd name="connsiteY10" fmla="*/ 448384 h 2895600"/>
                <a:gd name="connsiteX11" fmla="*/ 55299 w 7911602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39173 w 7920841"/>
                <a:gd name="connsiteY4" fmla="*/ 1734454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39173 w 7920841"/>
                <a:gd name="connsiteY4" fmla="*/ 1734454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39173 w 7920841"/>
                <a:gd name="connsiteY4" fmla="*/ 1734454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39173 w 7920841"/>
                <a:gd name="connsiteY4" fmla="*/ 1734454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39173 w 7920841"/>
                <a:gd name="connsiteY4" fmla="*/ 1734454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39173 w 7920841"/>
                <a:gd name="connsiteY4" fmla="*/ 1734454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39173 w 7920841"/>
                <a:gd name="connsiteY4" fmla="*/ 1734454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28503 w 7920841"/>
                <a:gd name="connsiteY4" fmla="*/ 1908771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64538 w 7920841"/>
                <a:gd name="connsiteY7" fmla="*/ 2895600 h 2895600"/>
                <a:gd name="connsiteX8" fmla="*/ 55156 w 7920841"/>
                <a:gd name="connsiteY8" fmla="*/ 1625991 h 2895600"/>
                <a:gd name="connsiteX9" fmla="*/ 223527 w 7920841"/>
                <a:gd name="connsiteY9" fmla="*/ 1016020 h 2895600"/>
                <a:gd name="connsiteX10" fmla="*/ 55155 w 7920841"/>
                <a:gd name="connsiteY10" fmla="*/ 448384 h 2895600"/>
                <a:gd name="connsiteX11" fmla="*/ 64538 w 7920841"/>
                <a:gd name="connsiteY11" fmla="*/ 0 h 2895600"/>
                <a:gd name="connsiteX0" fmla="*/ 64538 w 7920841"/>
                <a:gd name="connsiteY0" fmla="*/ 0 h 2895600"/>
                <a:gd name="connsiteX1" fmla="*/ 7873883 w 7920841"/>
                <a:gd name="connsiteY1" fmla="*/ 0 h 2895600"/>
                <a:gd name="connsiteX2" fmla="*/ 7741859 w 7920841"/>
                <a:gd name="connsiteY2" fmla="*/ 510363 h 2895600"/>
                <a:gd name="connsiteX3" fmla="*/ 7888552 w 7920841"/>
                <a:gd name="connsiteY3" fmla="*/ 928723 h 2895600"/>
                <a:gd name="connsiteX4" fmla="*/ 7628503 w 7920841"/>
                <a:gd name="connsiteY4" fmla="*/ 1908771 h 2895600"/>
                <a:gd name="connsiteX5" fmla="*/ 7917889 w 7920841"/>
                <a:gd name="connsiteY5" fmla="*/ 2462711 h 2895600"/>
                <a:gd name="connsiteX6" fmla="*/ 7873883 w 7920841"/>
                <a:gd name="connsiteY6" fmla="*/ 2895600 h 2895600"/>
                <a:gd name="connsiteX7" fmla="*/ 2170980 w 7920841"/>
                <a:gd name="connsiteY7" fmla="*/ 2825518 h 2895600"/>
                <a:gd name="connsiteX8" fmla="*/ 64538 w 7920841"/>
                <a:gd name="connsiteY8" fmla="*/ 2895600 h 2895600"/>
                <a:gd name="connsiteX9" fmla="*/ 55156 w 7920841"/>
                <a:gd name="connsiteY9" fmla="*/ 1625991 h 2895600"/>
                <a:gd name="connsiteX10" fmla="*/ 223527 w 7920841"/>
                <a:gd name="connsiteY10" fmla="*/ 1016020 h 2895600"/>
                <a:gd name="connsiteX11" fmla="*/ 55155 w 7920841"/>
                <a:gd name="connsiteY11" fmla="*/ 448384 h 2895600"/>
                <a:gd name="connsiteX12" fmla="*/ 64538 w 7920841"/>
                <a:gd name="connsiteY12" fmla="*/ 0 h 2895600"/>
                <a:gd name="connsiteX0" fmla="*/ 64538 w 7920841"/>
                <a:gd name="connsiteY0" fmla="*/ 0 h 2935998"/>
                <a:gd name="connsiteX1" fmla="*/ 7873883 w 7920841"/>
                <a:gd name="connsiteY1" fmla="*/ 0 h 2935998"/>
                <a:gd name="connsiteX2" fmla="*/ 7741859 w 7920841"/>
                <a:gd name="connsiteY2" fmla="*/ 510363 h 2935998"/>
                <a:gd name="connsiteX3" fmla="*/ 7888552 w 7920841"/>
                <a:gd name="connsiteY3" fmla="*/ 928723 h 2935998"/>
                <a:gd name="connsiteX4" fmla="*/ 7628503 w 7920841"/>
                <a:gd name="connsiteY4" fmla="*/ 1908771 h 2935998"/>
                <a:gd name="connsiteX5" fmla="*/ 7917889 w 7920841"/>
                <a:gd name="connsiteY5" fmla="*/ 2462711 h 2935998"/>
                <a:gd name="connsiteX6" fmla="*/ 7873883 w 7920841"/>
                <a:gd name="connsiteY6" fmla="*/ 2895600 h 2935998"/>
                <a:gd name="connsiteX7" fmla="*/ 5482815 w 7920841"/>
                <a:gd name="connsiteY7" fmla="*/ 2917717 h 2935998"/>
                <a:gd name="connsiteX8" fmla="*/ 2170980 w 7920841"/>
                <a:gd name="connsiteY8" fmla="*/ 2825518 h 2935998"/>
                <a:gd name="connsiteX9" fmla="*/ 64538 w 7920841"/>
                <a:gd name="connsiteY9" fmla="*/ 2895600 h 2935998"/>
                <a:gd name="connsiteX10" fmla="*/ 55156 w 7920841"/>
                <a:gd name="connsiteY10" fmla="*/ 1625991 h 2935998"/>
                <a:gd name="connsiteX11" fmla="*/ 223527 w 7920841"/>
                <a:gd name="connsiteY11" fmla="*/ 1016020 h 2935998"/>
                <a:gd name="connsiteX12" fmla="*/ 55155 w 7920841"/>
                <a:gd name="connsiteY12" fmla="*/ 448384 h 2935998"/>
                <a:gd name="connsiteX13" fmla="*/ 64538 w 7920841"/>
                <a:gd name="connsiteY13" fmla="*/ 0 h 2935998"/>
                <a:gd name="connsiteX0" fmla="*/ 64538 w 7920841"/>
                <a:gd name="connsiteY0" fmla="*/ 0 h 2935998"/>
                <a:gd name="connsiteX1" fmla="*/ 3195815 w 7920841"/>
                <a:gd name="connsiteY1" fmla="*/ 59544 h 2935998"/>
                <a:gd name="connsiteX2" fmla="*/ 7873883 w 7920841"/>
                <a:gd name="connsiteY2" fmla="*/ 0 h 2935998"/>
                <a:gd name="connsiteX3" fmla="*/ 7741859 w 7920841"/>
                <a:gd name="connsiteY3" fmla="*/ 510363 h 2935998"/>
                <a:gd name="connsiteX4" fmla="*/ 7888552 w 7920841"/>
                <a:gd name="connsiteY4" fmla="*/ 928723 h 2935998"/>
                <a:gd name="connsiteX5" fmla="*/ 7628503 w 7920841"/>
                <a:gd name="connsiteY5" fmla="*/ 1908771 h 2935998"/>
                <a:gd name="connsiteX6" fmla="*/ 7917889 w 7920841"/>
                <a:gd name="connsiteY6" fmla="*/ 2462711 h 2935998"/>
                <a:gd name="connsiteX7" fmla="*/ 7873883 w 7920841"/>
                <a:gd name="connsiteY7" fmla="*/ 2895600 h 2935998"/>
                <a:gd name="connsiteX8" fmla="*/ 5482815 w 7920841"/>
                <a:gd name="connsiteY8" fmla="*/ 2917717 h 2935998"/>
                <a:gd name="connsiteX9" fmla="*/ 2170980 w 7920841"/>
                <a:gd name="connsiteY9" fmla="*/ 2825518 h 2935998"/>
                <a:gd name="connsiteX10" fmla="*/ 64538 w 7920841"/>
                <a:gd name="connsiteY10" fmla="*/ 2895600 h 2935998"/>
                <a:gd name="connsiteX11" fmla="*/ 55156 w 7920841"/>
                <a:gd name="connsiteY11" fmla="*/ 1625991 h 2935998"/>
                <a:gd name="connsiteX12" fmla="*/ 223527 w 7920841"/>
                <a:gd name="connsiteY12" fmla="*/ 1016020 h 2935998"/>
                <a:gd name="connsiteX13" fmla="*/ 55155 w 7920841"/>
                <a:gd name="connsiteY13" fmla="*/ 448384 h 2935998"/>
                <a:gd name="connsiteX14" fmla="*/ 64538 w 7920841"/>
                <a:gd name="connsiteY14" fmla="*/ 0 h 2935998"/>
                <a:gd name="connsiteX0" fmla="*/ 64538 w 7920841"/>
                <a:gd name="connsiteY0" fmla="*/ 32655 h 2968653"/>
                <a:gd name="connsiteX1" fmla="*/ 3195815 w 7920841"/>
                <a:gd name="connsiteY1" fmla="*/ 92199 h 2968653"/>
                <a:gd name="connsiteX2" fmla="*/ 5450451 w 7920841"/>
                <a:gd name="connsiteY2" fmla="*/ 0 h 2968653"/>
                <a:gd name="connsiteX3" fmla="*/ 7873883 w 7920841"/>
                <a:gd name="connsiteY3" fmla="*/ 32655 h 2968653"/>
                <a:gd name="connsiteX4" fmla="*/ 7741859 w 7920841"/>
                <a:gd name="connsiteY4" fmla="*/ 543018 h 2968653"/>
                <a:gd name="connsiteX5" fmla="*/ 7888552 w 7920841"/>
                <a:gd name="connsiteY5" fmla="*/ 961378 h 2968653"/>
                <a:gd name="connsiteX6" fmla="*/ 7628503 w 7920841"/>
                <a:gd name="connsiteY6" fmla="*/ 1941426 h 2968653"/>
                <a:gd name="connsiteX7" fmla="*/ 7917889 w 7920841"/>
                <a:gd name="connsiteY7" fmla="*/ 2495366 h 2968653"/>
                <a:gd name="connsiteX8" fmla="*/ 7873883 w 7920841"/>
                <a:gd name="connsiteY8" fmla="*/ 2928255 h 2968653"/>
                <a:gd name="connsiteX9" fmla="*/ 5482815 w 7920841"/>
                <a:gd name="connsiteY9" fmla="*/ 2950372 h 2968653"/>
                <a:gd name="connsiteX10" fmla="*/ 2170980 w 7920841"/>
                <a:gd name="connsiteY10" fmla="*/ 2858173 h 2968653"/>
                <a:gd name="connsiteX11" fmla="*/ 64538 w 7920841"/>
                <a:gd name="connsiteY11" fmla="*/ 2928255 h 2968653"/>
                <a:gd name="connsiteX12" fmla="*/ 55156 w 7920841"/>
                <a:gd name="connsiteY12" fmla="*/ 1658646 h 2968653"/>
                <a:gd name="connsiteX13" fmla="*/ 223527 w 7920841"/>
                <a:gd name="connsiteY13" fmla="*/ 1048675 h 2968653"/>
                <a:gd name="connsiteX14" fmla="*/ 55155 w 7920841"/>
                <a:gd name="connsiteY14" fmla="*/ 481039 h 2968653"/>
                <a:gd name="connsiteX15" fmla="*/ 64538 w 7920841"/>
                <a:gd name="connsiteY15" fmla="*/ 32655 h 2968653"/>
                <a:gd name="connsiteX0" fmla="*/ 64538 w 7920841"/>
                <a:gd name="connsiteY0" fmla="*/ 32655 h 2968653"/>
                <a:gd name="connsiteX1" fmla="*/ 3195815 w 7920841"/>
                <a:gd name="connsiteY1" fmla="*/ 92199 h 2968653"/>
                <a:gd name="connsiteX2" fmla="*/ 5450451 w 7920841"/>
                <a:gd name="connsiteY2" fmla="*/ 0 h 2968653"/>
                <a:gd name="connsiteX3" fmla="*/ 7873883 w 7920841"/>
                <a:gd name="connsiteY3" fmla="*/ 32655 h 2968653"/>
                <a:gd name="connsiteX4" fmla="*/ 7741859 w 7920841"/>
                <a:gd name="connsiteY4" fmla="*/ 543018 h 2968653"/>
                <a:gd name="connsiteX5" fmla="*/ 7888552 w 7920841"/>
                <a:gd name="connsiteY5" fmla="*/ 961378 h 2968653"/>
                <a:gd name="connsiteX6" fmla="*/ 7768743 w 7920841"/>
                <a:gd name="connsiteY6" fmla="*/ 1908049 h 2968653"/>
                <a:gd name="connsiteX7" fmla="*/ 7917889 w 7920841"/>
                <a:gd name="connsiteY7" fmla="*/ 2495366 h 2968653"/>
                <a:gd name="connsiteX8" fmla="*/ 7873883 w 7920841"/>
                <a:gd name="connsiteY8" fmla="*/ 2928255 h 2968653"/>
                <a:gd name="connsiteX9" fmla="*/ 5482815 w 7920841"/>
                <a:gd name="connsiteY9" fmla="*/ 2950372 h 2968653"/>
                <a:gd name="connsiteX10" fmla="*/ 2170980 w 7920841"/>
                <a:gd name="connsiteY10" fmla="*/ 2858173 h 2968653"/>
                <a:gd name="connsiteX11" fmla="*/ 64538 w 7920841"/>
                <a:gd name="connsiteY11" fmla="*/ 2928255 h 2968653"/>
                <a:gd name="connsiteX12" fmla="*/ 55156 w 7920841"/>
                <a:gd name="connsiteY12" fmla="*/ 1658646 h 2968653"/>
                <a:gd name="connsiteX13" fmla="*/ 223527 w 7920841"/>
                <a:gd name="connsiteY13" fmla="*/ 1048675 h 2968653"/>
                <a:gd name="connsiteX14" fmla="*/ 55155 w 7920841"/>
                <a:gd name="connsiteY14" fmla="*/ 481039 h 2968653"/>
                <a:gd name="connsiteX15" fmla="*/ 64538 w 7920841"/>
                <a:gd name="connsiteY15" fmla="*/ 32655 h 2968653"/>
                <a:gd name="connsiteX0" fmla="*/ 64538 w 7920841"/>
                <a:gd name="connsiteY0" fmla="*/ 32655 h 2968653"/>
                <a:gd name="connsiteX1" fmla="*/ 3195815 w 7920841"/>
                <a:gd name="connsiteY1" fmla="*/ 92199 h 2968653"/>
                <a:gd name="connsiteX2" fmla="*/ 5450451 w 7920841"/>
                <a:gd name="connsiteY2" fmla="*/ 0 h 2968653"/>
                <a:gd name="connsiteX3" fmla="*/ 7873883 w 7920841"/>
                <a:gd name="connsiteY3" fmla="*/ 32655 h 2968653"/>
                <a:gd name="connsiteX4" fmla="*/ 7806586 w 7920841"/>
                <a:gd name="connsiteY4" fmla="*/ 543018 h 2968653"/>
                <a:gd name="connsiteX5" fmla="*/ 7888552 w 7920841"/>
                <a:gd name="connsiteY5" fmla="*/ 961378 h 2968653"/>
                <a:gd name="connsiteX6" fmla="*/ 7768743 w 7920841"/>
                <a:gd name="connsiteY6" fmla="*/ 1908049 h 2968653"/>
                <a:gd name="connsiteX7" fmla="*/ 7917889 w 7920841"/>
                <a:gd name="connsiteY7" fmla="*/ 2495366 h 2968653"/>
                <a:gd name="connsiteX8" fmla="*/ 7873883 w 7920841"/>
                <a:gd name="connsiteY8" fmla="*/ 2928255 h 2968653"/>
                <a:gd name="connsiteX9" fmla="*/ 5482815 w 7920841"/>
                <a:gd name="connsiteY9" fmla="*/ 2950372 h 2968653"/>
                <a:gd name="connsiteX10" fmla="*/ 2170980 w 7920841"/>
                <a:gd name="connsiteY10" fmla="*/ 2858173 h 2968653"/>
                <a:gd name="connsiteX11" fmla="*/ 64538 w 7920841"/>
                <a:gd name="connsiteY11" fmla="*/ 2928255 h 2968653"/>
                <a:gd name="connsiteX12" fmla="*/ 55156 w 7920841"/>
                <a:gd name="connsiteY12" fmla="*/ 1658646 h 2968653"/>
                <a:gd name="connsiteX13" fmla="*/ 223527 w 7920841"/>
                <a:gd name="connsiteY13" fmla="*/ 1048675 h 2968653"/>
                <a:gd name="connsiteX14" fmla="*/ 55155 w 7920841"/>
                <a:gd name="connsiteY14" fmla="*/ 481039 h 2968653"/>
                <a:gd name="connsiteX15" fmla="*/ 64538 w 7920841"/>
                <a:gd name="connsiteY15" fmla="*/ 32655 h 2968653"/>
                <a:gd name="connsiteX0" fmla="*/ 64538 w 7928667"/>
                <a:gd name="connsiteY0" fmla="*/ 32655 h 2968653"/>
                <a:gd name="connsiteX1" fmla="*/ 3195815 w 7928667"/>
                <a:gd name="connsiteY1" fmla="*/ 92199 h 2968653"/>
                <a:gd name="connsiteX2" fmla="*/ 5450451 w 7928667"/>
                <a:gd name="connsiteY2" fmla="*/ 0 h 2968653"/>
                <a:gd name="connsiteX3" fmla="*/ 7873883 w 7928667"/>
                <a:gd name="connsiteY3" fmla="*/ 32655 h 2968653"/>
                <a:gd name="connsiteX4" fmla="*/ 7806586 w 7928667"/>
                <a:gd name="connsiteY4" fmla="*/ 543018 h 2968653"/>
                <a:gd name="connsiteX5" fmla="*/ 7888552 w 7928667"/>
                <a:gd name="connsiteY5" fmla="*/ 961378 h 2968653"/>
                <a:gd name="connsiteX6" fmla="*/ 7768743 w 7928667"/>
                <a:gd name="connsiteY6" fmla="*/ 1908049 h 2968653"/>
                <a:gd name="connsiteX7" fmla="*/ 7917889 w 7928667"/>
                <a:gd name="connsiteY7" fmla="*/ 2495366 h 2968653"/>
                <a:gd name="connsiteX8" fmla="*/ 7873883 w 7928667"/>
                <a:gd name="connsiteY8" fmla="*/ 2928255 h 2968653"/>
                <a:gd name="connsiteX9" fmla="*/ 5482815 w 7928667"/>
                <a:gd name="connsiteY9" fmla="*/ 2950372 h 2968653"/>
                <a:gd name="connsiteX10" fmla="*/ 2170980 w 7928667"/>
                <a:gd name="connsiteY10" fmla="*/ 2858173 h 2968653"/>
                <a:gd name="connsiteX11" fmla="*/ 64538 w 7928667"/>
                <a:gd name="connsiteY11" fmla="*/ 2928255 h 2968653"/>
                <a:gd name="connsiteX12" fmla="*/ 55156 w 7928667"/>
                <a:gd name="connsiteY12" fmla="*/ 1658646 h 2968653"/>
                <a:gd name="connsiteX13" fmla="*/ 223527 w 7928667"/>
                <a:gd name="connsiteY13" fmla="*/ 1048675 h 2968653"/>
                <a:gd name="connsiteX14" fmla="*/ 55155 w 7928667"/>
                <a:gd name="connsiteY14" fmla="*/ 481039 h 2968653"/>
                <a:gd name="connsiteX15" fmla="*/ 64538 w 7928667"/>
                <a:gd name="connsiteY15" fmla="*/ 32655 h 2968653"/>
                <a:gd name="connsiteX0" fmla="*/ 64538 w 7928667"/>
                <a:gd name="connsiteY0" fmla="*/ 32655 h 2968653"/>
                <a:gd name="connsiteX1" fmla="*/ 3195815 w 7928667"/>
                <a:gd name="connsiteY1" fmla="*/ 92199 h 2968653"/>
                <a:gd name="connsiteX2" fmla="*/ 5450451 w 7928667"/>
                <a:gd name="connsiteY2" fmla="*/ 0 h 2968653"/>
                <a:gd name="connsiteX3" fmla="*/ 7873883 w 7928667"/>
                <a:gd name="connsiteY3" fmla="*/ 32655 h 2968653"/>
                <a:gd name="connsiteX4" fmla="*/ 7806586 w 7928667"/>
                <a:gd name="connsiteY4" fmla="*/ 543018 h 2968653"/>
                <a:gd name="connsiteX5" fmla="*/ 7888552 w 7928667"/>
                <a:gd name="connsiteY5" fmla="*/ 961378 h 2968653"/>
                <a:gd name="connsiteX6" fmla="*/ 7768743 w 7928667"/>
                <a:gd name="connsiteY6" fmla="*/ 1908049 h 2968653"/>
                <a:gd name="connsiteX7" fmla="*/ 7917889 w 7928667"/>
                <a:gd name="connsiteY7" fmla="*/ 2495366 h 2968653"/>
                <a:gd name="connsiteX8" fmla="*/ 7873883 w 7928667"/>
                <a:gd name="connsiteY8" fmla="*/ 2928255 h 2968653"/>
                <a:gd name="connsiteX9" fmla="*/ 5482815 w 7928667"/>
                <a:gd name="connsiteY9" fmla="*/ 2950372 h 2968653"/>
                <a:gd name="connsiteX10" fmla="*/ 2170980 w 7928667"/>
                <a:gd name="connsiteY10" fmla="*/ 2858173 h 2968653"/>
                <a:gd name="connsiteX11" fmla="*/ 64538 w 7928667"/>
                <a:gd name="connsiteY11" fmla="*/ 2928255 h 2968653"/>
                <a:gd name="connsiteX12" fmla="*/ 55156 w 7928667"/>
                <a:gd name="connsiteY12" fmla="*/ 1658646 h 2968653"/>
                <a:gd name="connsiteX13" fmla="*/ 223527 w 7928667"/>
                <a:gd name="connsiteY13" fmla="*/ 1048675 h 2968653"/>
                <a:gd name="connsiteX14" fmla="*/ 55155 w 7928667"/>
                <a:gd name="connsiteY14" fmla="*/ 481039 h 2968653"/>
                <a:gd name="connsiteX15" fmla="*/ 64538 w 7928667"/>
                <a:gd name="connsiteY15" fmla="*/ 32655 h 2968653"/>
                <a:gd name="connsiteX0" fmla="*/ 64538 w 7928667"/>
                <a:gd name="connsiteY0" fmla="*/ 32655 h 2968653"/>
                <a:gd name="connsiteX1" fmla="*/ 3195815 w 7928667"/>
                <a:gd name="connsiteY1" fmla="*/ 92199 h 2968653"/>
                <a:gd name="connsiteX2" fmla="*/ 5450451 w 7928667"/>
                <a:gd name="connsiteY2" fmla="*/ 0 h 2968653"/>
                <a:gd name="connsiteX3" fmla="*/ 7873883 w 7928667"/>
                <a:gd name="connsiteY3" fmla="*/ 32655 h 2968653"/>
                <a:gd name="connsiteX4" fmla="*/ 7806586 w 7928667"/>
                <a:gd name="connsiteY4" fmla="*/ 543018 h 2968653"/>
                <a:gd name="connsiteX5" fmla="*/ 7888552 w 7928667"/>
                <a:gd name="connsiteY5" fmla="*/ 961378 h 2968653"/>
                <a:gd name="connsiteX6" fmla="*/ 7768743 w 7928667"/>
                <a:gd name="connsiteY6" fmla="*/ 1908049 h 2968653"/>
                <a:gd name="connsiteX7" fmla="*/ 7917889 w 7928667"/>
                <a:gd name="connsiteY7" fmla="*/ 2495366 h 2968653"/>
                <a:gd name="connsiteX8" fmla="*/ 7873883 w 7928667"/>
                <a:gd name="connsiteY8" fmla="*/ 2928255 h 2968653"/>
                <a:gd name="connsiteX9" fmla="*/ 5482815 w 7928667"/>
                <a:gd name="connsiteY9" fmla="*/ 2950372 h 2968653"/>
                <a:gd name="connsiteX10" fmla="*/ 2170980 w 7928667"/>
                <a:gd name="connsiteY10" fmla="*/ 2858173 h 2968653"/>
                <a:gd name="connsiteX11" fmla="*/ 64538 w 7928667"/>
                <a:gd name="connsiteY11" fmla="*/ 2928255 h 2968653"/>
                <a:gd name="connsiteX12" fmla="*/ 55156 w 7928667"/>
                <a:gd name="connsiteY12" fmla="*/ 1658646 h 2968653"/>
                <a:gd name="connsiteX13" fmla="*/ 180376 w 7928667"/>
                <a:gd name="connsiteY13" fmla="*/ 1048675 h 2968653"/>
                <a:gd name="connsiteX14" fmla="*/ 55155 w 7928667"/>
                <a:gd name="connsiteY14" fmla="*/ 481039 h 2968653"/>
                <a:gd name="connsiteX15" fmla="*/ 64538 w 7928667"/>
                <a:gd name="connsiteY15" fmla="*/ 32655 h 2968653"/>
                <a:gd name="connsiteX0" fmla="*/ 64538 w 7928667"/>
                <a:gd name="connsiteY0" fmla="*/ 32655 h 2968653"/>
                <a:gd name="connsiteX1" fmla="*/ 3195815 w 7928667"/>
                <a:gd name="connsiteY1" fmla="*/ 92199 h 2968653"/>
                <a:gd name="connsiteX2" fmla="*/ 5450451 w 7928667"/>
                <a:gd name="connsiteY2" fmla="*/ 0 h 2968653"/>
                <a:gd name="connsiteX3" fmla="*/ 7873883 w 7928667"/>
                <a:gd name="connsiteY3" fmla="*/ 32655 h 2968653"/>
                <a:gd name="connsiteX4" fmla="*/ 7806586 w 7928667"/>
                <a:gd name="connsiteY4" fmla="*/ 543018 h 2968653"/>
                <a:gd name="connsiteX5" fmla="*/ 7888552 w 7928667"/>
                <a:gd name="connsiteY5" fmla="*/ 961378 h 2968653"/>
                <a:gd name="connsiteX6" fmla="*/ 7768743 w 7928667"/>
                <a:gd name="connsiteY6" fmla="*/ 1908049 h 2968653"/>
                <a:gd name="connsiteX7" fmla="*/ 7917889 w 7928667"/>
                <a:gd name="connsiteY7" fmla="*/ 2495366 h 2968653"/>
                <a:gd name="connsiteX8" fmla="*/ 7873883 w 7928667"/>
                <a:gd name="connsiteY8" fmla="*/ 2928255 h 2968653"/>
                <a:gd name="connsiteX9" fmla="*/ 5482815 w 7928667"/>
                <a:gd name="connsiteY9" fmla="*/ 2950372 h 2968653"/>
                <a:gd name="connsiteX10" fmla="*/ 2170980 w 7928667"/>
                <a:gd name="connsiteY10" fmla="*/ 2858173 h 2968653"/>
                <a:gd name="connsiteX11" fmla="*/ 64538 w 7928667"/>
                <a:gd name="connsiteY11" fmla="*/ 2928255 h 2968653"/>
                <a:gd name="connsiteX12" fmla="*/ 44368 w 7928667"/>
                <a:gd name="connsiteY12" fmla="*/ 1814402 h 2968653"/>
                <a:gd name="connsiteX13" fmla="*/ 180376 w 7928667"/>
                <a:gd name="connsiteY13" fmla="*/ 1048675 h 2968653"/>
                <a:gd name="connsiteX14" fmla="*/ 55155 w 7928667"/>
                <a:gd name="connsiteY14" fmla="*/ 481039 h 2968653"/>
                <a:gd name="connsiteX15" fmla="*/ 64538 w 7928667"/>
                <a:gd name="connsiteY15" fmla="*/ 32655 h 2968653"/>
                <a:gd name="connsiteX0" fmla="*/ 64538 w 7928667"/>
                <a:gd name="connsiteY0" fmla="*/ 32655 h 2968653"/>
                <a:gd name="connsiteX1" fmla="*/ 3195815 w 7928667"/>
                <a:gd name="connsiteY1" fmla="*/ 92199 h 2968653"/>
                <a:gd name="connsiteX2" fmla="*/ 5450451 w 7928667"/>
                <a:gd name="connsiteY2" fmla="*/ 0 h 2968653"/>
                <a:gd name="connsiteX3" fmla="*/ 7873883 w 7928667"/>
                <a:gd name="connsiteY3" fmla="*/ 32655 h 2968653"/>
                <a:gd name="connsiteX4" fmla="*/ 7806586 w 7928667"/>
                <a:gd name="connsiteY4" fmla="*/ 543018 h 2968653"/>
                <a:gd name="connsiteX5" fmla="*/ 7888552 w 7928667"/>
                <a:gd name="connsiteY5" fmla="*/ 961378 h 2968653"/>
                <a:gd name="connsiteX6" fmla="*/ 7768743 w 7928667"/>
                <a:gd name="connsiteY6" fmla="*/ 1908049 h 2968653"/>
                <a:gd name="connsiteX7" fmla="*/ 7917889 w 7928667"/>
                <a:gd name="connsiteY7" fmla="*/ 2495366 h 2968653"/>
                <a:gd name="connsiteX8" fmla="*/ 7873883 w 7928667"/>
                <a:gd name="connsiteY8" fmla="*/ 2928255 h 2968653"/>
                <a:gd name="connsiteX9" fmla="*/ 5482815 w 7928667"/>
                <a:gd name="connsiteY9" fmla="*/ 2950372 h 2968653"/>
                <a:gd name="connsiteX10" fmla="*/ 2170980 w 7928667"/>
                <a:gd name="connsiteY10" fmla="*/ 2858173 h 2968653"/>
                <a:gd name="connsiteX11" fmla="*/ 64538 w 7928667"/>
                <a:gd name="connsiteY11" fmla="*/ 2928255 h 2968653"/>
                <a:gd name="connsiteX12" fmla="*/ 44368 w 7928667"/>
                <a:gd name="connsiteY12" fmla="*/ 1814402 h 2968653"/>
                <a:gd name="connsiteX13" fmla="*/ 180376 w 7928667"/>
                <a:gd name="connsiteY13" fmla="*/ 1048675 h 2968653"/>
                <a:gd name="connsiteX14" fmla="*/ 55155 w 7928667"/>
                <a:gd name="connsiteY14" fmla="*/ 481039 h 2968653"/>
                <a:gd name="connsiteX15" fmla="*/ 64538 w 7928667"/>
                <a:gd name="connsiteY15" fmla="*/ 32655 h 2968653"/>
                <a:gd name="connsiteX0" fmla="*/ 64538 w 7928667"/>
                <a:gd name="connsiteY0" fmla="*/ 32655 h 2968653"/>
                <a:gd name="connsiteX1" fmla="*/ 3195815 w 7928667"/>
                <a:gd name="connsiteY1" fmla="*/ 92199 h 2968653"/>
                <a:gd name="connsiteX2" fmla="*/ 5450451 w 7928667"/>
                <a:gd name="connsiteY2" fmla="*/ 0 h 2968653"/>
                <a:gd name="connsiteX3" fmla="*/ 7873883 w 7928667"/>
                <a:gd name="connsiteY3" fmla="*/ 32655 h 2968653"/>
                <a:gd name="connsiteX4" fmla="*/ 7806586 w 7928667"/>
                <a:gd name="connsiteY4" fmla="*/ 543018 h 2968653"/>
                <a:gd name="connsiteX5" fmla="*/ 7888552 w 7928667"/>
                <a:gd name="connsiteY5" fmla="*/ 961378 h 2968653"/>
                <a:gd name="connsiteX6" fmla="*/ 7768743 w 7928667"/>
                <a:gd name="connsiteY6" fmla="*/ 1908049 h 2968653"/>
                <a:gd name="connsiteX7" fmla="*/ 7917889 w 7928667"/>
                <a:gd name="connsiteY7" fmla="*/ 2495366 h 2968653"/>
                <a:gd name="connsiteX8" fmla="*/ 7873883 w 7928667"/>
                <a:gd name="connsiteY8" fmla="*/ 2928255 h 2968653"/>
                <a:gd name="connsiteX9" fmla="*/ 5482815 w 7928667"/>
                <a:gd name="connsiteY9" fmla="*/ 2950372 h 2968653"/>
                <a:gd name="connsiteX10" fmla="*/ 2170980 w 7928667"/>
                <a:gd name="connsiteY10" fmla="*/ 2858173 h 2968653"/>
                <a:gd name="connsiteX11" fmla="*/ 64538 w 7928667"/>
                <a:gd name="connsiteY11" fmla="*/ 2928255 h 2968653"/>
                <a:gd name="connsiteX12" fmla="*/ 44368 w 7928667"/>
                <a:gd name="connsiteY12" fmla="*/ 1814402 h 2968653"/>
                <a:gd name="connsiteX13" fmla="*/ 180376 w 7928667"/>
                <a:gd name="connsiteY13" fmla="*/ 1048675 h 2968653"/>
                <a:gd name="connsiteX14" fmla="*/ 55155 w 7928667"/>
                <a:gd name="connsiteY14" fmla="*/ 469913 h 2968653"/>
                <a:gd name="connsiteX15" fmla="*/ 64538 w 7928667"/>
                <a:gd name="connsiteY15" fmla="*/ 32655 h 2968653"/>
                <a:gd name="connsiteX0" fmla="*/ 196241 w 8060370"/>
                <a:gd name="connsiteY0" fmla="*/ 32655 h 2968653"/>
                <a:gd name="connsiteX1" fmla="*/ 3327518 w 8060370"/>
                <a:gd name="connsiteY1" fmla="*/ 92199 h 2968653"/>
                <a:gd name="connsiteX2" fmla="*/ 5582154 w 8060370"/>
                <a:gd name="connsiteY2" fmla="*/ 0 h 2968653"/>
                <a:gd name="connsiteX3" fmla="*/ 8005586 w 8060370"/>
                <a:gd name="connsiteY3" fmla="*/ 32655 h 2968653"/>
                <a:gd name="connsiteX4" fmla="*/ 7938289 w 8060370"/>
                <a:gd name="connsiteY4" fmla="*/ 543018 h 2968653"/>
                <a:gd name="connsiteX5" fmla="*/ 8020255 w 8060370"/>
                <a:gd name="connsiteY5" fmla="*/ 961378 h 2968653"/>
                <a:gd name="connsiteX6" fmla="*/ 7900446 w 8060370"/>
                <a:gd name="connsiteY6" fmla="*/ 1908049 h 2968653"/>
                <a:gd name="connsiteX7" fmla="*/ 8049592 w 8060370"/>
                <a:gd name="connsiteY7" fmla="*/ 2495366 h 2968653"/>
                <a:gd name="connsiteX8" fmla="*/ 8005586 w 8060370"/>
                <a:gd name="connsiteY8" fmla="*/ 2928255 h 2968653"/>
                <a:gd name="connsiteX9" fmla="*/ 5614518 w 8060370"/>
                <a:gd name="connsiteY9" fmla="*/ 2950372 h 2968653"/>
                <a:gd name="connsiteX10" fmla="*/ 2302683 w 8060370"/>
                <a:gd name="connsiteY10" fmla="*/ 2858173 h 2968653"/>
                <a:gd name="connsiteX11" fmla="*/ 196241 w 8060370"/>
                <a:gd name="connsiteY11" fmla="*/ 2928255 h 2968653"/>
                <a:gd name="connsiteX12" fmla="*/ 176071 w 8060370"/>
                <a:gd name="connsiteY12" fmla="*/ 1814402 h 2968653"/>
                <a:gd name="connsiteX13" fmla="*/ 312079 w 8060370"/>
                <a:gd name="connsiteY13" fmla="*/ 1048675 h 2968653"/>
                <a:gd name="connsiteX14" fmla="*/ 196241 w 8060370"/>
                <a:gd name="connsiteY14" fmla="*/ 32655 h 2968653"/>
                <a:gd name="connsiteX0" fmla="*/ 20335 w 7884464"/>
                <a:gd name="connsiteY0" fmla="*/ 32655 h 2968653"/>
                <a:gd name="connsiteX1" fmla="*/ 3151612 w 7884464"/>
                <a:gd name="connsiteY1" fmla="*/ 92199 h 2968653"/>
                <a:gd name="connsiteX2" fmla="*/ 5406248 w 7884464"/>
                <a:gd name="connsiteY2" fmla="*/ 0 h 2968653"/>
                <a:gd name="connsiteX3" fmla="*/ 7829680 w 7884464"/>
                <a:gd name="connsiteY3" fmla="*/ 32655 h 2968653"/>
                <a:gd name="connsiteX4" fmla="*/ 7762383 w 7884464"/>
                <a:gd name="connsiteY4" fmla="*/ 543018 h 2968653"/>
                <a:gd name="connsiteX5" fmla="*/ 7844349 w 7884464"/>
                <a:gd name="connsiteY5" fmla="*/ 961378 h 2968653"/>
                <a:gd name="connsiteX6" fmla="*/ 7724540 w 7884464"/>
                <a:gd name="connsiteY6" fmla="*/ 1908049 h 2968653"/>
                <a:gd name="connsiteX7" fmla="*/ 7873686 w 7884464"/>
                <a:gd name="connsiteY7" fmla="*/ 2495366 h 2968653"/>
                <a:gd name="connsiteX8" fmla="*/ 7829680 w 7884464"/>
                <a:gd name="connsiteY8" fmla="*/ 2928255 h 2968653"/>
                <a:gd name="connsiteX9" fmla="*/ 5438612 w 7884464"/>
                <a:gd name="connsiteY9" fmla="*/ 2950372 h 2968653"/>
                <a:gd name="connsiteX10" fmla="*/ 2126777 w 7884464"/>
                <a:gd name="connsiteY10" fmla="*/ 2858173 h 2968653"/>
                <a:gd name="connsiteX11" fmla="*/ 20335 w 7884464"/>
                <a:gd name="connsiteY11" fmla="*/ 2928255 h 2968653"/>
                <a:gd name="connsiteX12" fmla="*/ 165 w 7884464"/>
                <a:gd name="connsiteY12" fmla="*/ 1814402 h 2968653"/>
                <a:gd name="connsiteX13" fmla="*/ 136173 w 7884464"/>
                <a:gd name="connsiteY13" fmla="*/ 1048675 h 2968653"/>
                <a:gd name="connsiteX14" fmla="*/ 20335 w 7884464"/>
                <a:gd name="connsiteY14" fmla="*/ 32655 h 2968653"/>
                <a:gd name="connsiteX0" fmla="*/ 20335 w 7873686"/>
                <a:gd name="connsiteY0" fmla="*/ 32655 h 2968653"/>
                <a:gd name="connsiteX1" fmla="*/ 3151612 w 7873686"/>
                <a:gd name="connsiteY1" fmla="*/ 92199 h 2968653"/>
                <a:gd name="connsiteX2" fmla="*/ 5406248 w 7873686"/>
                <a:gd name="connsiteY2" fmla="*/ 0 h 2968653"/>
                <a:gd name="connsiteX3" fmla="*/ 7829680 w 7873686"/>
                <a:gd name="connsiteY3" fmla="*/ 32655 h 2968653"/>
                <a:gd name="connsiteX4" fmla="*/ 7762383 w 7873686"/>
                <a:gd name="connsiteY4" fmla="*/ 543018 h 2968653"/>
                <a:gd name="connsiteX5" fmla="*/ 7844349 w 7873686"/>
                <a:gd name="connsiteY5" fmla="*/ 961378 h 2968653"/>
                <a:gd name="connsiteX6" fmla="*/ 7724540 w 7873686"/>
                <a:gd name="connsiteY6" fmla="*/ 1908049 h 2968653"/>
                <a:gd name="connsiteX7" fmla="*/ 7873686 w 7873686"/>
                <a:gd name="connsiteY7" fmla="*/ 2495366 h 2968653"/>
                <a:gd name="connsiteX8" fmla="*/ 7829680 w 7873686"/>
                <a:gd name="connsiteY8" fmla="*/ 2928255 h 2968653"/>
                <a:gd name="connsiteX9" fmla="*/ 5438612 w 7873686"/>
                <a:gd name="connsiteY9" fmla="*/ 2950372 h 2968653"/>
                <a:gd name="connsiteX10" fmla="*/ 2126777 w 7873686"/>
                <a:gd name="connsiteY10" fmla="*/ 2858173 h 2968653"/>
                <a:gd name="connsiteX11" fmla="*/ 20335 w 7873686"/>
                <a:gd name="connsiteY11" fmla="*/ 2928255 h 2968653"/>
                <a:gd name="connsiteX12" fmla="*/ 165 w 7873686"/>
                <a:gd name="connsiteY12" fmla="*/ 1814402 h 2968653"/>
                <a:gd name="connsiteX13" fmla="*/ 136173 w 7873686"/>
                <a:gd name="connsiteY13" fmla="*/ 1048675 h 2968653"/>
                <a:gd name="connsiteX14" fmla="*/ 20335 w 7873686"/>
                <a:gd name="connsiteY14" fmla="*/ 32655 h 2968653"/>
                <a:gd name="connsiteX0" fmla="*/ 20335 w 7873686"/>
                <a:gd name="connsiteY0" fmla="*/ 32655 h 2968653"/>
                <a:gd name="connsiteX1" fmla="*/ 3151612 w 7873686"/>
                <a:gd name="connsiteY1" fmla="*/ 92199 h 2968653"/>
                <a:gd name="connsiteX2" fmla="*/ 5406248 w 7873686"/>
                <a:gd name="connsiteY2" fmla="*/ 0 h 2968653"/>
                <a:gd name="connsiteX3" fmla="*/ 7829680 w 7873686"/>
                <a:gd name="connsiteY3" fmla="*/ 32655 h 2968653"/>
                <a:gd name="connsiteX4" fmla="*/ 7762383 w 7873686"/>
                <a:gd name="connsiteY4" fmla="*/ 543018 h 2968653"/>
                <a:gd name="connsiteX5" fmla="*/ 7844349 w 7873686"/>
                <a:gd name="connsiteY5" fmla="*/ 961378 h 2968653"/>
                <a:gd name="connsiteX6" fmla="*/ 7724540 w 7873686"/>
                <a:gd name="connsiteY6" fmla="*/ 1908049 h 2968653"/>
                <a:gd name="connsiteX7" fmla="*/ 7873686 w 7873686"/>
                <a:gd name="connsiteY7" fmla="*/ 2495366 h 2968653"/>
                <a:gd name="connsiteX8" fmla="*/ 7829680 w 7873686"/>
                <a:gd name="connsiteY8" fmla="*/ 2928255 h 2968653"/>
                <a:gd name="connsiteX9" fmla="*/ 5438612 w 7873686"/>
                <a:gd name="connsiteY9" fmla="*/ 2950372 h 2968653"/>
                <a:gd name="connsiteX10" fmla="*/ 2126777 w 7873686"/>
                <a:gd name="connsiteY10" fmla="*/ 2858173 h 2968653"/>
                <a:gd name="connsiteX11" fmla="*/ 20335 w 7873686"/>
                <a:gd name="connsiteY11" fmla="*/ 2928255 h 2968653"/>
                <a:gd name="connsiteX12" fmla="*/ 165 w 7873686"/>
                <a:gd name="connsiteY12" fmla="*/ 1814402 h 2968653"/>
                <a:gd name="connsiteX13" fmla="*/ 136173 w 7873686"/>
                <a:gd name="connsiteY13" fmla="*/ 1048675 h 2968653"/>
                <a:gd name="connsiteX14" fmla="*/ 20335 w 7873686"/>
                <a:gd name="connsiteY14" fmla="*/ 32655 h 2968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873686" h="2968653">
                  <a:moveTo>
                    <a:pt x="20335" y="32655"/>
                  </a:moveTo>
                  <a:cubicBezTo>
                    <a:pt x="1060498" y="33295"/>
                    <a:pt x="2111449" y="91559"/>
                    <a:pt x="3151612" y="92199"/>
                  </a:cubicBezTo>
                  <a:cubicBezTo>
                    <a:pt x="3903157" y="80674"/>
                    <a:pt x="4654703" y="11525"/>
                    <a:pt x="5406248" y="0"/>
                  </a:cubicBezTo>
                  <a:lnTo>
                    <a:pt x="7829680" y="32655"/>
                  </a:lnTo>
                  <a:cubicBezTo>
                    <a:pt x="7824790" y="202776"/>
                    <a:pt x="7767273" y="372897"/>
                    <a:pt x="7762383" y="543018"/>
                  </a:cubicBezTo>
                  <a:cubicBezTo>
                    <a:pt x="7757493" y="666977"/>
                    <a:pt x="7805232" y="759944"/>
                    <a:pt x="7844349" y="961378"/>
                  </a:cubicBezTo>
                  <a:cubicBezTo>
                    <a:pt x="7868798" y="1281605"/>
                    <a:pt x="7758771" y="1525843"/>
                    <a:pt x="7724540" y="1908049"/>
                  </a:cubicBezTo>
                  <a:cubicBezTo>
                    <a:pt x="7778327" y="2279925"/>
                    <a:pt x="7815363" y="2189838"/>
                    <a:pt x="7873686" y="2495366"/>
                  </a:cubicBezTo>
                  <a:cubicBezTo>
                    <a:pt x="7867584" y="2766412"/>
                    <a:pt x="7844349" y="2783959"/>
                    <a:pt x="7829680" y="2928255"/>
                  </a:cubicBezTo>
                  <a:cubicBezTo>
                    <a:pt x="7423834" y="2994485"/>
                    <a:pt x="6389096" y="2962052"/>
                    <a:pt x="5438612" y="2950372"/>
                  </a:cubicBezTo>
                  <a:cubicBezTo>
                    <a:pt x="4488128" y="2938692"/>
                    <a:pt x="3029823" y="2852255"/>
                    <a:pt x="2126777" y="2858173"/>
                  </a:cubicBezTo>
                  <a:cubicBezTo>
                    <a:pt x="1273601" y="2858484"/>
                    <a:pt x="873511" y="2927944"/>
                    <a:pt x="20335" y="2928255"/>
                  </a:cubicBezTo>
                  <a:cubicBezTo>
                    <a:pt x="318610" y="2494562"/>
                    <a:pt x="-8353" y="2127665"/>
                    <a:pt x="165" y="1814402"/>
                  </a:cubicBezTo>
                  <a:cubicBezTo>
                    <a:pt x="8683" y="1501139"/>
                    <a:pt x="103495" y="1317252"/>
                    <a:pt x="136173" y="1048675"/>
                  </a:cubicBezTo>
                  <a:cubicBezTo>
                    <a:pt x="139535" y="751717"/>
                    <a:pt x="100299" y="425703"/>
                    <a:pt x="20335" y="326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Oval 20"/>
          <p:cNvSpPr/>
          <p:nvPr/>
        </p:nvSpPr>
        <p:spPr>
          <a:xfrm>
            <a:off x="117764" y="482600"/>
            <a:ext cx="609600" cy="8128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4682" y="598864"/>
            <a:ext cx="2379518" cy="52320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8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Nghe viết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9658" y="1984952"/>
            <a:ext cx="6342743" cy="52320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Các bạn chúc mừng sinh nhật voi con.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39919" y="2703868"/>
            <a:ext cx="5769313" cy="52320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2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Nó huơ vòi cảm ơn các bạn.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2501" t="33134" r="36862" b="45636"/>
          <a:stretch/>
        </p:blipFill>
        <p:spPr bwMode="auto">
          <a:xfrm>
            <a:off x="3116943" y="3400269"/>
            <a:ext cx="3461128" cy="2669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6641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52400" y="1816465"/>
            <a:ext cx="9736610" cy="2863097"/>
            <a:chOff x="85929" y="3503807"/>
            <a:chExt cx="9736610" cy="2147323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314" y="3503807"/>
              <a:ext cx="8743950" cy="2147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35440" y="3976034"/>
              <a:ext cx="9087099" cy="4385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Các</a:t>
              </a:r>
              <a:r>
                <a:rPr lang="en-US" sz="3200" b="1" dirty="0">
                  <a:solidFill>
                    <a:srgbClr val="7030A0"/>
                  </a:solidFill>
                  <a:latin typeface="HP001 4 hàng" pitchFamily="34" charset="0"/>
                </a:rPr>
                <a:t> </a:t>
              </a:r>
              <a:r>
                <a:rPr lang="en-US" sz="3200" b="1" dirty="0" err="1">
                  <a:solidFill>
                    <a:srgbClr val="7030A0"/>
                  </a:solidFill>
                  <a:latin typeface="HP001 4 hàng" pitchFamily="34" charset="0"/>
                </a:rPr>
                <a:t>bạn</a:t>
              </a:r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 </a:t>
              </a:r>
              <a:r>
                <a:rPr lang="el-GR" sz="3200" b="1" dirty="0">
                  <a:solidFill>
                    <a:srgbClr val="7030A0"/>
                  </a:solidFill>
                  <a:latin typeface="HP001 4 hàng" pitchFamily="34" charset="0"/>
                </a:rPr>
                <a:t>ε</a:t>
              </a:r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úc jừng ǧ</a:t>
              </a:r>
              <a:r>
                <a:rPr lang="el-GR" sz="3200" b="1" dirty="0">
                  <a:solidFill>
                    <a:srgbClr val="7030A0"/>
                  </a:solidFill>
                  <a:latin typeface="HP001 4 hàng" pitchFamily="34" charset="0"/>
                </a:rPr>
                <a:t>΅ζ η</a:t>
              </a:r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ật v</a:t>
              </a:r>
              <a:r>
                <a:rPr lang="el-GR" sz="3200" b="1" dirty="0">
                  <a:solidFill>
                    <a:srgbClr val="7030A0"/>
                  </a:solidFill>
                  <a:latin typeface="HP001 4 hàng" pitchFamily="34" charset="0"/>
                </a:rPr>
                <a:t>Ρ </a:t>
              </a:r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c</a:t>
              </a:r>
              <a:r>
                <a:rPr lang="el-GR" sz="3200" b="1" dirty="0">
                  <a:solidFill>
                    <a:srgbClr val="7030A0"/>
                  </a:solidFill>
                  <a:latin typeface="HP001 4 hàng" pitchFamily="34" charset="0"/>
                </a:rPr>
                <a:t>Ϊ</a:t>
              </a:r>
              <a:r>
                <a:rPr lang="en-US" sz="3200" b="1" dirty="0">
                  <a:solidFill>
                    <a:srgbClr val="7030A0"/>
                  </a:solidFill>
                  <a:latin typeface="HP001 4 hàng" pitchFamily="34" charset="0"/>
                </a:rPr>
                <a:t>.</a:t>
              </a:r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 Nó</a:t>
              </a:r>
              <a:endParaRPr lang="en-US" sz="3200" b="1" dirty="0">
                <a:solidFill>
                  <a:srgbClr val="7030A0"/>
                </a:solidFill>
                <a:latin typeface="HP001 4 hàng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85929" y="4635524"/>
              <a:ext cx="9087099" cy="4385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huơ vā cảm </a:t>
              </a:r>
              <a:r>
                <a:rPr lang="el-GR" sz="3200" b="1" dirty="0">
                  <a:solidFill>
                    <a:srgbClr val="7030A0"/>
                  </a:solidFill>
                  <a:latin typeface="HP001 4 hàng" pitchFamily="34" charset="0"/>
                </a:rPr>
                <a:t>Ω </a:t>
              </a:r>
              <a:r>
                <a:rPr lang="vi-VN" sz="3200" b="1" dirty="0">
                  <a:solidFill>
                    <a:srgbClr val="7030A0"/>
                  </a:solidFill>
                  <a:latin typeface="HP001 4 hàng" pitchFamily="34" charset="0"/>
                </a:rPr>
                <a:t>các bạn</a:t>
              </a:r>
              <a:r>
                <a:rPr lang="en-US" sz="3200" b="1" dirty="0">
                  <a:solidFill>
                    <a:srgbClr val="7030A0"/>
                  </a:solidFill>
                  <a:latin typeface="HP001 4 hàng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42137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5976" y="1193688"/>
            <a:ext cx="609600" cy="8128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2727" y="1193800"/>
            <a:ext cx="8251825" cy="156964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Tìm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trong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hoặc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ngoài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bài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đọc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i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Sinh</a:t>
            </a:r>
            <a:r>
              <a:rPr lang="en-US" sz="3200" b="1" i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i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nhật</a:t>
            </a:r>
            <a:r>
              <a:rPr lang="en-US" sz="3200" b="1" i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i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của</a:t>
            </a:r>
            <a:r>
              <a:rPr lang="en-US" sz="3200" b="1" i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i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voi</a:t>
            </a:r>
            <a:r>
              <a:rPr lang="en-US" sz="3200" b="1" i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con 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ngữ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tiếng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chứa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vần</a:t>
            </a:r>
            <a:r>
              <a:rPr lang="en-US" sz="32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oăc</a:t>
            </a:r>
            <a:r>
              <a:rPr lang="en-US" sz="3200" b="1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oac</a:t>
            </a:r>
            <a:r>
              <a:rPr lang="en-US" sz="3200" b="1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uơ</a:t>
            </a:r>
            <a:r>
              <a:rPr lang="en-US" sz="3200" b="1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ua</a:t>
            </a:r>
            <a:endParaRPr lang="en-US" sz="3200" b="1" dirty="0">
              <a:solidFill>
                <a:srgbClr val="FF000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2" name="Explosion 1 1"/>
          <p:cNvSpPr/>
          <p:nvPr/>
        </p:nvSpPr>
        <p:spPr>
          <a:xfrm>
            <a:off x="2057400" y="2921000"/>
            <a:ext cx="4572000" cy="3048000"/>
          </a:xfrm>
          <a:prstGeom prst="irregularSeal1">
            <a:avLst/>
          </a:prstGeom>
          <a:solidFill>
            <a:srgbClr val="BEE39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Thi đua</a:t>
            </a:r>
          </a:p>
        </p:txBody>
      </p:sp>
    </p:spTree>
    <p:extLst>
      <p:ext uri="{BB962C8B-B14F-4D97-AF65-F5344CB8AC3E}">
        <p14:creationId xmlns="" xmlns:p14="http://schemas.microsoft.com/office/powerpoint/2010/main" val="218274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5977" y="475551"/>
            <a:ext cx="609600" cy="812800"/>
          </a:xfrm>
          <a:prstGeom prst="ellipse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728" y="539193"/>
            <a:ext cx="8146473" cy="107720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just"/>
            <a:r>
              <a:rPr lang="en-US" sz="32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Nói lời chúc mừng sinh nhật một người bạn của em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311" t="22024" r="22471" b="22222"/>
          <a:stretch/>
        </p:blipFill>
        <p:spPr bwMode="auto">
          <a:xfrm>
            <a:off x="2057400" y="1935554"/>
            <a:ext cx="5760762" cy="4360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3525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On-screen Show (4:3)</PresentationFormat>
  <Paragraphs>30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</cp:revision>
  <dcterms:created xsi:type="dcterms:W3CDTF">2025-02-02T10:55:34Z</dcterms:created>
  <dcterms:modified xsi:type="dcterms:W3CDTF">2025-02-03T16:16:16Z</dcterms:modified>
</cp:coreProperties>
</file>