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BE7B5-CA39-4CE5-A5EC-D7D96115103D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CC67-1B61-4639-A16D-17904CCED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Từ khó có thể likhác nhau theo vùng miền, GV linh động HD học sinh tìm thêm.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luyện</a:t>
            </a:r>
            <a:r>
              <a:rPr lang="en-US" baseline="0"/>
              <a:t>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8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1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39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2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nhìn</a:t>
            </a:r>
            <a:r>
              <a:rPr lang="en-US" baseline="0"/>
              <a:t> sách đọc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1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F6BF-4247-40D1-AA72-55354422DB9B}" type="datetimeFigureOut">
              <a:rPr lang="en-US" smtClean="0"/>
              <a:t>02-Feb-25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1" y="2511281"/>
            <a:ext cx="8315325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36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2"/>
            <a:ext cx="5943600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1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1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5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27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9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" y="2600847"/>
            <a:ext cx="9387639" cy="9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" y="281709"/>
            <a:ext cx="9387639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" y="5046253"/>
            <a:ext cx="9387639" cy="3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Times New Roman" pitchFamily="18" charset="0"/>
              </a:rPr>
              <a:t>Giáo </a:t>
            </a:r>
            <a:r>
              <a:rPr lang="en-US" altLang="en-US" b="1" i="1" dirty="0" smtClean="0">
                <a:latin typeface="Times New Roman" pitchFamily="18" charset="0"/>
              </a:rPr>
              <a:t>viên thực hiện: </a:t>
            </a:r>
            <a:r>
              <a:rPr lang="en-US" altLang="en-US" b="1" i="1" dirty="0" err="1" smtClean="0">
                <a:latin typeface="Times New Roman" pitchFamily="18" charset="0"/>
              </a:rPr>
              <a:t>Phạm</a:t>
            </a:r>
            <a:r>
              <a:rPr lang="en-US" altLang="en-US" b="1" i="1" dirty="0" smtClean="0"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latin typeface="Times New Roman" pitchFamily="18" charset="0"/>
              </a:rPr>
              <a:t>Thị</a:t>
            </a:r>
            <a:r>
              <a:rPr lang="en-US" altLang="en-US" b="1" i="1" dirty="0" smtClean="0"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latin typeface="Times New Roman" pitchFamily="18" charset="0"/>
              </a:rPr>
              <a:t>Thuyết</a:t>
            </a:r>
            <a:endParaRPr lang="en-US" altLang="en-US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6" y="4670914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21531"/>
            <a:ext cx="4038600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khi trọng tài ra hiệu, hai bạn lao như tên bắn.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354038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28215" y="3506513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0615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 vạch xuất phát, nai và hoẵng xoạc chân lấy đà.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7494" y="4160982"/>
            <a:ext cx="98712" cy="566967"/>
            <a:chOff x="2225388" y="3725155"/>
            <a:chExt cx="98712" cy="42522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914900" y="221267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10500" y="2212678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712028" y="2786573"/>
            <a:ext cx="107372" cy="566967"/>
            <a:chOff x="1524000" y="2410731"/>
            <a:chExt cx="107372" cy="42522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4937053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 cả hai đều được tặng giải thưởng tình bạn.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048000" y="5014566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91200" y="5088233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2"/>
          <p:cNvGrpSpPr/>
          <p:nvPr/>
        </p:nvGrpSpPr>
        <p:grpSpPr>
          <a:xfrm>
            <a:off x="1389208" y="5664201"/>
            <a:ext cx="98712" cy="566967"/>
            <a:chOff x="2225388" y="3725155"/>
            <a:chExt cx="98712" cy="42522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5765801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B4558D6-38F0-4311-B631-D62F2A6FA46A}"/>
              </a:ext>
            </a:extLst>
          </p:cNvPr>
          <p:cNvCxnSpPr/>
          <p:nvPr/>
        </p:nvCxnSpPr>
        <p:spPr>
          <a:xfrm flipH="1">
            <a:off x="8382000" y="108669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7D8ED2D-DD83-4004-A630-BDB87340B9C7}"/>
              </a:ext>
            </a:extLst>
          </p:cNvPr>
          <p:cNvCxnSpPr/>
          <p:nvPr/>
        </p:nvCxnSpPr>
        <p:spPr>
          <a:xfrm flipH="1">
            <a:off x="1676400" y="231140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DB1F679-380F-4C97-AD3A-8963BBE505A1}"/>
              </a:ext>
            </a:extLst>
          </p:cNvPr>
          <p:cNvCxnSpPr/>
          <p:nvPr/>
        </p:nvCxnSpPr>
        <p:spPr>
          <a:xfrm flipH="1">
            <a:off x="1905000" y="2878367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4ACD75B-F285-4B5E-A928-E657409EAA02}"/>
              </a:ext>
            </a:extLst>
          </p:cNvPr>
          <p:cNvCxnSpPr/>
          <p:nvPr/>
        </p:nvCxnSpPr>
        <p:spPr>
          <a:xfrm flipH="1">
            <a:off x="6477000" y="2812962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063BBD0-2415-4498-987F-A33A78A9A8BE}"/>
              </a:ext>
            </a:extLst>
          </p:cNvPr>
          <p:cNvCxnSpPr/>
          <p:nvPr/>
        </p:nvCxnSpPr>
        <p:spPr>
          <a:xfrm flipH="1">
            <a:off x="7239000" y="337992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F8375B0-71A6-42F0-B884-CB9E5EEE5E5B}"/>
              </a:ext>
            </a:extLst>
          </p:cNvPr>
          <p:cNvCxnSpPr/>
          <p:nvPr/>
        </p:nvCxnSpPr>
        <p:spPr>
          <a:xfrm flipH="1">
            <a:off x="5486400" y="394689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CEAB2D0-C4C3-40EE-A972-951CEE27EADC}"/>
              </a:ext>
            </a:extLst>
          </p:cNvPr>
          <p:cNvCxnSpPr/>
          <p:nvPr/>
        </p:nvCxnSpPr>
        <p:spPr>
          <a:xfrm flipH="1">
            <a:off x="6858000" y="4465446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B8C0982-4BF8-4E3F-ABA7-C97CB607E588}"/>
              </a:ext>
            </a:extLst>
          </p:cNvPr>
          <p:cNvCxnSpPr/>
          <p:nvPr/>
        </p:nvCxnSpPr>
        <p:spPr>
          <a:xfrm flipH="1">
            <a:off x="6906756" y="503783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02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9799" y="583336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872" y="5833363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9017" y="5833363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1" y="5093374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59"/>
          <a:stretch/>
        </p:blipFill>
        <p:spPr bwMode="auto">
          <a:xfrm>
            <a:off x="170810" y="3885817"/>
            <a:ext cx="3810000" cy="275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9400"/>
            <a:ext cx="5777221" cy="41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9144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855559"/>
            <a:ext cx="609600" cy="8128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685801"/>
            <a:ext cx="80772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18" t="26823" r="26940" b="23438"/>
          <a:stretch/>
        </p:blipFill>
        <p:spPr bwMode="auto">
          <a:xfrm>
            <a:off x="1628775" y="1668359"/>
            <a:ext cx="588645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924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89709"/>
            <a:ext cx="609600" cy="8128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22826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79209"/>
            <a:ext cx="5947064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thưởng tình bạn</a:t>
            </a:r>
            <a:endParaRPr lang="en-US" sz="32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2" y="1060557"/>
            <a:ext cx="8762999" cy="43396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lao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trí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vấp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vội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thưởng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(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30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027" y="628747"/>
            <a:ext cx="6964813" cy="49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219" y="5872018"/>
            <a:ext cx="497378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076450" y="1053323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510146" y="1644576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859396" y="220090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057400" y="2616200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248400" y="272904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7010400" y="316790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905000" y="4343400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553200" y="4167744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066800" y="5427517"/>
            <a:ext cx="762000" cy="1016000"/>
            <a:chOff x="1129146" y="3698492"/>
            <a:chExt cx="762000" cy="762000"/>
          </a:xfrm>
        </p:grpSpPr>
        <p:sp>
          <p:nvSpPr>
            <p:cNvPr id="24" name="Oval 23"/>
            <p:cNvSpPr/>
            <p:nvPr/>
          </p:nvSpPr>
          <p:spPr>
            <a:xfrm>
              <a:off x="1129146" y="3698492"/>
              <a:ext cx="762000" cy="762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 Rounded MT Bold" pitchFamily="34" charset="0"/>
                </a:rPr>
                <a:t>10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343892" y="3910834"/>
              <a:ext cx="337316" cy="33731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-796447" y="451410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0" y="5867401"/>
            <a:ext cx="5029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571" y="787401"/>
            <a:ext cx="527050" cy="338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571" y="4154185"/>
            <a:ext cx="527050" cy="11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4047" y="2404110"/>
            <a:ext cx="527050" cy="6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6117" y="2200909"/>
            <a:ext cx="1066800" cy="114300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1" name="Title 13"/>
          <p:cNvSpPr txBox="1">
            <a:spLocks/>
          </p:cNvSpPr>
          <p:nvPr/>
        </p:nvSpPr>
        <p:spPr>
          <a:xfrm>
            <a:off x="96117" y="4226627"/>
            <a:ext cx="1066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32" name="Title 13"/>
          <p:cNvSpPr txBox="1">
            <a:spLocks/>
          </p:cNvSpPr>
          <p:nvPr/>
        </p:nvSpPr>
        <p:spPr>
          <a:xfrm>
            <a:off x="-1516017" y="2298565"/>
            <a:ext cx="1066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078" y="5812113"/>
            <a:ext cx="799632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5780" y="2311400"/>
            <a:ext cx="134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52398" y="3912497"/>
            <a:ext cx="1323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0" y="55626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54639" y="1701800"/>
            <a:ext cx="850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33700" y="2819400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27682" y="4953000"/>
            <a:ext cx="67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1185334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 chân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oạch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185333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  -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     - 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   -</a:t>
            </a:r>
          </a:p>
        </p:txBody>
      </p:sp>
    </p:spTree>
    <p:extLst>
      <p:ext uri="{BB962C8B-B14F-4D97-AF65-F5344CB8AC3E}">
        <p14:creationId xmlns:p14="http://schemas.microsoft.com/office/powerpoint/2010/main" xmlns="" val="334661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97000"/>
            <a:ext cx="3276600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500" y="1397001"/>
            <a:ext cx="5132500" cy="487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217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06601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278727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4557233"/>
            <a:ext cx="7620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0366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5765801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B4558D6-38F0-4311-B631-D62F2A6FA46A}"/>
              </a:ext>
            </a:extLst>
          </p:cNvPr>
          <p:cNvCxnSpPr/>
          <p:nvPr/>
        </p:nvCxnSpPr>
        <p:spPr>
          <a:xfrm flipH="1">
            <a:off x="8382000" y="108669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7D8ED2D-DD83-4004-A630-BDB87340B9C7}"/>
              </a:ext>
            </a:extLst>
          </p:cNvPr>
          <p:cNvCxnSpPr/>
          <p:nvPr/>
        </p:nvCxnSpPr>
        <p:spPr>
          <a:xfrm flipH="1">
            <a:off x="1676400" y="231140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DB1F679-380F-4C97-AD3A-8963BBE505A1}"/>
              </a:ext>
            </a:extLst>
          </p:cNvPr>
          <p:cNvCxnSpPr/>
          <p:nvPr/>
        </p:nvCxnSpPr>
        <p:spPr>
          <a:xfrm flipH="1">
            <a:off x="1905000" y="2878367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4ACD75B-F285-4B5E-A928-E657409EAA02}"/>
              </a:ext>
            </a:extLst>
          </p:cNvPr>
          <p:cNvCxnSpPr/>
          <p:nvPr/>
        </p:nvCxnSpPr>
        <p:spPr>
          <a:xfrm flipH="1">
            <a:off x="6477000" y="2812962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063BBD0-2415-4498-987F-A33A78A9A8BE}"/>
              </a:ext>
            </a:extLst>
          </p:cNvPr>
          <p:cNvCxnSpPr/>
          <p:nvPr/>
        </p:nvCxnSpPr>
        <p:spPr>
          <a:xfrm flipH="1">
            <a:off x="7239000" y="337992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F8375B0-71A6-42F0-B884-CB9E5EEE5E5B}"/>
              </a:ext>
            </a:extLst>
          </p:cNvPr>
          <p:cNvCxnSpPr/>
          <p:nvPr/>
        </p:nvCxnSpPr>
        <p:spPr>
          <a:xfrm flipH="1">
            <a:off x="5486400" y="394689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CEAB2D0-C4C3-40EE-A972-951CEE27EADC}"/>
              </a:ext>
            </a:extLst>
          </p:cNvPr>
          <p:cNvCxnSpPr/>
          <p:nvPr/>
        </p:nvCxnSpPr>
        <p:spPr>
          <a:xfrm flipH="1">
            <a:off x="6858000" y="4465446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B8C0982-4BF8-4E3F-ABA7-C97CB607E588}"/>
              </a:ext>
            </a:extLst>
          </p:cNvPr>
          <p:cNvCxnSpPr/>
          <p:nvPr/>
        </p:nvCxnSpPr>
        <p:spPr>
          <a:xfrm flipH="1">
            <a:off x="6906756" y="503783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360</Words>
  <Application>Microsoft Office PowerPoint</Application>
  <PresentationFormat>On-screen Show (4:3)</PresentationFormat>
  <Paragraphs>67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Đoạn 1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2025-02-02T10:28:52Z</dcterms:created>
  <dcterms:modified xsi:type="dcterms:W3CDTF">2025-02-02T10:33:51Z</dcterms:modified>
</cp:coreProperties>
</file>