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341" r:id="rId3"/>
    <p:sldId id="275" r:id="rId4"/>
    <p:sldId id="276" r:id="rId5"/>
    <p:sldId id="274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7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3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17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altLang="en-US" strike="noStrike" noProof="1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87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49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89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75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4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6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5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76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22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22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97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16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4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9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4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64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0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1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6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3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3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B99C5D-967B-49F0-8FAE-B3707F5FC77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1EFB-DDC7-472A-B7F0-DA7CF3F11DF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1CDA-FAF0-4386-8BAF-2A3DAD268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5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850872"/>
            <a:ext cx="9144003" cy="515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6401" y="1366500"/>
            <a:ext cx="8534401" cy="2406749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5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F14124">
                      <a:lumMod val="75000"/>
                      <a:alpha val="91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UBND QUẬN DƯƠNG KINH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5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F14124">
                      <a:lumMod val="75000"/>
                      <a:alpha val="91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ĐA PHÚC</a:t>
            </a:r>
            <a:endParaRPr kumimoji="0" lang="en-US" sz="1805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6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Môn: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endParaRPr kumimoji="0" lang="en-US" sz="3008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22: So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 viên thực hiện: Bùi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Hà Mai</a:t>
            </a:r>
          </a:p>
        </p:txBody>
      </p:sp>
    </p:spTree>
    <p:extLst>
      <p:ext uri="{BB962C8B-B14F-4D97-AF65-F5344CB8AC3E}">
        <p14:creationId xmlns:p14="http://schemas.microsoft.com/office/powerpoint/2010/main" val="119229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76401"/>
            <a:ext cx="8763000" cy="49672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87" y="1874838"/>
            <a:ext cx="7048500" cy="4768851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8936273" y="5421085"/>
            <a:ext cx="752247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36261" y="5399315"/>
            <a:ext cx="73138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312" y="1798867"/>
            <a:ext cx="7775576" cy="4580164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8841800" y="5111186"/>
            <a:ext cx="762000" cy="8072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288" y="1309917"/>
            <a:ext cx="8113712" cy="5333773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8951921" y="5006163"/>
            <a:ext cx="819437" cy="8298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554" y="1457325"/>
            <a:ext cx="7626351" cy="487816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9009868" y="5060497"/>
            <a:ext cx="703543" cy="908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29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1" grpId="0" animBg="1"/>
      <p:bldP spid="11" grpId="1" animBg="1"/>
      <p:bldP spid="17" grpId="0" animBg="1"/>
      <p:bldP spid="17" grpId="1" animBg="1"/>
      <p:bldP spid="19" grpId="0" animBg="1"/>
      <p:bldP spid="19" grpId="1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2"/>
            <a:ext cx="9144000" cy="512717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429000" y="2438400"/>
            <a:ext cx="457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  <a:latin typeface="Arial" panose="020B0604020202020204" pitchFamily="34" charset="0"/>
              </a:rPr>
              <a:t>&lt;</a:t>
            </a:r>
            <a:endParaRPr lang="en-US" sz="32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1" y="2438400"/>
            <a:ext cx="457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  <a:latin typeface="Arial" panose="020B0604020202020204" pitchFamily="34" charset="0"/>
              </a:rPr>
              <a:t>&gt;</a:t>
            </a:r>
            <a:endParaRPr lang="en-US" sz="32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05200" y="4343400"/>
            <a:ext cx="457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  <a:latin typeface="Arial" panose="020B0604020202020204" pitchFamily="34" charset="0"/>
              </a:rPr>
              <a:t>&gt;</a:t>
            </a:r>
            <a:endParaRPr lang="en-US" sz="32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10200" y="4343400"/>
            <a:ext cx="457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  <a:endParaRPr lang="en-US" sz="32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 rot="5400000">
            <a:off x="7010400" y="3624943"/>
            <a:ext cx="457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  <a:latin typeface="Arial" panose="020B0604020202020204" pitchFamily="34" charset="0"/>
              </a:rPr>
              <a:t>&gt;</a:t>
            </a:r>
            <a:endParaRPr lang="en-US" sz="32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772400" y="4372429"/>
            <a:ext cx="457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  <a:latin typeface="Arial" panose="020B0604020202020204" pitchFamily="34" charset="0"/>
              </a:rPr>
              <a:t>&gt;</a:t>
            </a:r>
            <a:endParaRPr lang="en-US" sz="32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 rot="5400000">
            <a:off x="3712030" y="5181600"/>
            <a:ext cx="457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  <a:endParaRPr lang="en-US" sz="32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 rot="5400000">
            <a:off x="6593115" y="4601029"/>
            <a:ext cx="457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  <a:endParaRPr lang="en-US" sz="32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971804" y="2819411"/>
            <a:ext cx="1" cy="220072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24200" y="5020129"/>
            <a:ext cx="838200" cy="0"/>
          </a:xfrm>
          <a:prstGeom prst="straightConnector1">
            <a:avLst/>
          </a:prstGeom>
          <a:ln w="38100">
            <a:solidFill>
              <a:srgbClr val="BF2B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733800" y="5020140"/>
            <a:ext cx="16330" cy="771071"/>
          </a:xfrm>
          <a:prstGeom prst="straightConnector1">
            <a:avLst/>
          </a:prstGeom>
          <a:ln w="38100">
            <a:solidFill>
              <a:srgbClr val="BF2B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62412" y="5791200"/>
            <a:ext cx="2668815" cy="0"/>
          </a:xfrm>
          <a:prstGeom prst="straightConnector1">
            <a:avLst/>
          </a:prstGeom>
          <a:ln w="38100">
            <a:solidFill>
              <a:srgbClr val="BF2B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821715" y="3200403"/>
            <a:ext cx="0" cy="2400300"/>
          </a:xfrm>
          <a:prstGeom prst="straightConnector1">
            <a:avLst/>
          </a:prstGeom>
          <a:ln w="38100">
            <a:solidFill>
              <a:srgbClr val="BF2B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76817" y="3048000"/>
            <a:ext cx="1754415" cy="0"/>
          </a:xfrm>
          <a:prstGeom prst="straightConnector1">
            <a:avLst/>
          </a:prstGeom>
          <a:ln w="38100">
            <a:solidFill>
              <a:srgbClr val="BF2B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876800" y="2628900"/>
            <a:ext cx="2362200" cy="0"/>
          </a:xfrm>
          <a:prstGeom prst="straightConnector1">
            <a:avLst/>
          </a:prstGeom>
          <a:ln w="57150">
            <a:solidFill>
              <a:srgbClr val="BF2B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239000" y="2819411"/>
            <a:ext cx="0" cy="1743529"/>
          </a:xfrm>
          <a:prstGeom prst="straightConnector1">
            <a:avLst/>
          </a:prstGeom>
          <a:ln w="38100">
            <a:solidFill>
              <a:srgbClr val="BF2B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429500" y="4562929"/>
            <a:ext cx="1257300" cy="0"/>
          </a:xfrm>
          <a:prstGeom prst="straightConnector1">
            <a:avLst/>
          </a:prstGeom>
          <a:ln w="57150">
            <a:solidFill>
              <a:srgbClr val="BF2B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686800" y="4791540"/>
            <a:ext cx="0" cy="999671"/>
          </a:xfrm>
          <a:prstGeom prst="straightConnector1">
            <a:avLst/>
          </a:prstGeom>
          <a:ln w="57150">
            <a:solidFill>
              <a:srgbClr val="BF2B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14601" y="6705600"/>
            <a:ext cx="32394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1"/>
            <a:ext cx="2895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95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75438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429000" y="304800"/>
            <a:ext cx="1752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91200" y="304800"/>
            <a:ext cx="1752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53400" y="304800"/>
            <a:ext cx="1752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81600" y="558800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81600" y="838200"/>
            <a:ext cx="251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05300" y="1295400"/>
            <a:ext cx="17907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19600" y="1066800"/>
            <a:ext cx="2019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39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51" y="124280"/>
            <a:ext cx="1508351" cy="892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2" y="1277257"/>
            <a:ext cx="87194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3.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Lớp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1A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có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33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học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sinh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lớp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1B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có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30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học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sinh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lớp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1C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có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35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học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sinh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. </a:t>
            </a:r>
          </a:p>
          <a:p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Vậy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: </a:t>
            </a:r>
          </a:p>
          <a:p>
            <a:pPr marL="342900" indent="-342900">
              <a:buFontTx/>
              <a:buAutoNum type="alphaLcParenR"/>
            </a:pP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Lớp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1A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và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1B, </a:t>
            </a:r>
            <a:r>
              <a:rPr lang="en-US" sz="32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lớp</a:t>
            </a:r>
            <a:r>
              <a:rPr lang="en-US" sz="32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1A </a:t>
            </a:r>
            <a:r>
              <a:rPr lang="en-US" sz="32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có</a:t>
            </a:r>
            <a:r>
              <a:rPr lang="en-US" sz="32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nhiều</a:t>
            </a:r>
            <a:r>
              <a:rPr lang="en-US" sz="32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học</a:t>
            </a:r>
            <a:r>
              <a:rPr lang="en-US" sz="32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sinh</a:t>
            </a:r>
            <a:r>
              <a:rPr lang="en-US" sz="32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hơn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42900" indent="-342900">
              <a:buFontTx/>
              <a:buAutoNum type="alphaLcParenR"/>
            </a:pPr>
            <a:r>
              <a:rPr lang="en-US" sz="3600" b="1" i="1" dirty="0" err="1">
                <a:solidFill>
                  <a:prstClr val="black"/>
                </a:solidFill>
                <a:latin typeface="Calibri"/>
              </a:rPr>
              <a:t>Lớp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 1B </a:t>
            </a:r>
            <a:r>
              <a:rPr lang="en-US" sz="3600" b="1" i="1" dirty="0" err="1">
                <a:solidFill>
                  <a:prstClr val="black"/>
                </a:solidFill>
                <a:latin typeface="Calibri"/>
              </a:rPr>
              <a:t>và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 1C,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lớp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1B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có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ít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học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sinh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hơn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42900" indent="-342900">
              <a:buFontTx/>
              <a:buAutoNum type="alphaLcParenR"/>
            </a:pPr>
            <a:r>
              <a:rPr lang="en-US" sz="3600" b="1" i="1" dirty="0" err="1">
                <a:solidFill>
                  <a:prstClr val="black"/>
                </a:solidFill>
                <a:latin typeface="Calibri"/>
              </a:rPr>
              <a:t>Lớp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1C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có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nhiều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học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sinh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nhất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42900" indent="-342900">
              <a:buFontTx/>
              <a:buAutoNum type="alphaLcParenR"/>
            </a:pPr>
            <a:r>
              <a:rPr lang="en-US" sz="3600" b="1" i="1" dirty="0" err="1">
                <a:solidFill>
                  <a:prstClr val="black"/>
                </a:solidFill>
                <a:latin typeface="Calibri"/>
              </a:rPr>
              <a:t>Lớp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1B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có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ít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học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sinh</a:t>
            </a:r>
            <a:r>
              <a:rPr lang="en-US" sz="3600" b="1" i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 err="1">
                <a:solidFill>
                  <a:srgbClr val="8064A2">
                    <a:lumMod val="50000"/>
                  </a:srgbClr>
                </a:solidFill>
                <a:latin typeface="Calibri"/>
              </a:rPr>
              <a:t>nhất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824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.VnAvant</vt:lpstr>
      <vt:lpstr>Arial</vt:lpstr>
      <vt:lpstr>Calibri</vt:lpstr>
      <vt:lpstr>Georgia</vt:lpstr>
      <vt:lpstr>Times New Roman</vt:lpstr>
      <vt:lpstr>Trebuchet MS</vt:lpstr>
      <vt:lpstr>Slipstream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2025-02-06T01:51:40Z</dcterms:created>
  <dcterms:modified xsi:type="dcterms:W3CDTF">2025-02-06T01:52:47Z</dcterms:modified>
</cp:coreProperties>
</file>