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sldIdLst>
    <p:sldId id="341" r:id="rId3"/>
    <p:sldId id="275" r:id="rId4"/>
    <p:sldId id="276" r:id="rId5"/>
    <p:sldId id="274" r:id="rId6"/>
    <p:sldId id="28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779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630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8177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b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b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altLang="en-US" strike="noStrike" noProof="1"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4878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7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1EFB-DDC7-472A-B7F0-DA7CF3F11DFB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81CDA-FAF0-4386-8BAF-2A3DAD2684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7495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1EFB-DDC7-472A-B7F0-DA7CF3F11DFB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81CDA-FAF0-4386-8BAF-2A3DAD2684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79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1EFB-DDC7-472A-B7F0-DA7CF3F11DFB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81CDA-FAF0-4386-8BAF-2A3DAD2684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8898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1EFB-DDC7-472A-B7F0-DA7CF3F11DFB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81CDA-FAF0-4386-8BAF-2A3DAD2684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0757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8" y="1535114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1EFB-DDC7-472A-B7F0-DA7CF3F11DFB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81CDA-FAF0-4386-8BAF-2A3DAD2684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7746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1EFB-DDC7-472A-B7F0-DA7CF3F11DFB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81CDA-FAF0-4386-8BAF-2A3DAD2684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660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1EFB-DDC7-472A-B7F0-DA7CF3F11DFB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81CDA-FAF0-4386-8BAF-2A3DAD2684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951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8761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22" y="273050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22" y="1435104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1EFB-DDC7-472A-B7F0-DA7CF3F11DFB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81CDA-FAF0-4386-8BAF-2A3DAD2684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3971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2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48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1EFB-DDC7-472A-B7F0-DA7CF3F11DFB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81CDA-FAF0-4386-8BAF-2A3DAD2684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0161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1EFB-DDC7-472A-B7F0-DA7CF3F11DFB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81CDA-FAF0-4386-8BAF-2A3DAD2684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042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1EFB-DDC7-472A-B7F0-DA7CF3F11DFB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81CDA-FAF0-4386-8BAF-2A3DAD2684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9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849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6426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804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416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766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439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034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FB99C5D-967B-49F0-8FAE-B3707F5FC77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EC52E18-C37F-4C72-A1ED-A580558D16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425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71EFB-DDC7-472A-B7F0-DA7CF3F11DFB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81CDA-FAF0-4386-8BAF-2A3DAD2684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858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850872"/>
            <a:ext cx="9144003" cy="5156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676401" y="1366500"/>
            <a:ext cx="8534401" cy="2406749"/>
          </a:xfrm>
          <a:prstGeom prst="rect">
            <a:avLst/>
          </a:prstGeom>
        </p:spPr>
        <p:txBody>
          <a:bodyPr wrap="square">
            <a:spAutoFit/>
            <a:scene3d>
              <a:camera prst="perspectiveFront"/>
              <a:lightRig rig="threePt" dir="t"/>
            </a:scene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5" b="1" i="0" u="none" strike="noStrike" kern="10" cap="none" spc="0" normalizeH="0" baseline="0" noProof="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50800" dist="50800" dir="5400000" algn="ctr" rotWithShape="0">
                    <a:srgbClr val="F14124">
                      <a:lumMod val="75000"/>
                      <a:alpha val="91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UBND QUẬN DƯƠNG KINH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5" b="1" i="0" u="none" strike="noStrike" kern="10" cap="none" spc="0" normalizeH="0" baseline="0" noProof="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50800" dist="50800" dir="5400000" algn="ctr" rotWithShape="0">
                    <a:srgbClr val="F14124">
                      <a:lumMod val="75000"/>
                      <a:alpha val="91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TRƯỜNG TIỂU HỌC ĐA PHÚC</a:t>
            </a:r>
            <a:endParaRPr kumimoji="0" lang="en-US" sz="1805" b="1" i="0" u="none" strike="noStrike" kern="10" cap="none" spc="0" normalizeH="0" baseline="0" noProof="0" dirty="0">
              <a:ln w="9525">
                <a:round/>
                <a:headEnd/>
                <a:tailEnd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6" b="1" i="0" u="none" strike="noStrike" kern="10" cap="none" spc="0" normalizeH="0" baseline="0" noProof="0" dirty="0">
              <a:ln w="9525">
                <a:round/>
                <a:headEnd/>
                <a:tailEnd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8" b="1" i="0" u="none" strike="noStrike" kern="10" cap="none" spc="0" normalizeH="0" baseline="0" noProof="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Môn: </a:t>
            </a:r>
            <a:r>
              <a:rPr kumimoji="0" lang="en-US" sz="3008" b="1" i="0" u="none" strike="noStrike" kern="10" cap="none" spc="0" normalizeH="0" baseline="0" noProof="0" dirty="0" err="1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Toán</a:t>
            </a:r>
            <a:endParaRPr kumimoji="0" lang="en-US" sz="3008" b="1" i="0" u="none" strike="noStrike" kern="10" cap="none" spc="0" normalizeH="0" baseline="0" noProof="0" dirty="0">
              <a:ln w="9525">
                <a:round/>
                <a:headEnd/>
                <a:tailEnd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8" b="1" i="0" u="none" strike="noStrike" kern="10" cap="none" spc="0" normalizeH="0" baseline="0" noProof="0" dirty="0" err="1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sz="3008" b="1" i="0" u="none" strike="noStrike" kern="10" cap="none" spc="0" normalizeH="0" baseline="0" noProof="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22: So </a:t>
            </a:r>
            <a:r>
              <a:rPr kumimoji="0" lang="en-US" sz="3008" b="1" i="0" u="none" strike="noStrike" kern="10" cap="none" spc="0" normalizeH="0" baseline="0" noProof="0" dirty="0" err="1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sánh</a:t>
            </a:r>
            <a:r>
              <a:rPr kumimoji="0" lang="en-US" sz="3008" b="1" i="0" u="none" strike="noStrike" kern="10" cap="none" spc="0" normalizeH="0" baseline="0" noProof="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008" b="1" i="0" u="none" strike="noStrike" kern="10" cap="none" spc="0" normalizeH="0" baseline="0" noProof="0" dirty="0" err="1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</a:t>
            </a:r>
            <a:r>
              <a:rPr kumimoji="0" lang="en-US" sz="3008" b="1" i="0" u="none" strike="noStrike" kern="10" cap="none" spc="0" normalizeH="0" baseline="0" noProof="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008" b="1" i="0" u="none" strike="noStrike" kern="10" cap="none" spc="0" normalizeH="0" baseline="0" noProof="0" dirty="0" err="1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sz="3008" b="1" i="0" u="none" strike="noStrike" kern="10" cap="none" spc="0" normalizeH="0" baseline="0" noProof="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008" b="1" i="0" u="none" strike="noStrike" kern="10" cap="none" spc="0" normalizeH="0" baseline="0" noProof="0" dirty="0" err="1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hai</a:t>
            </a:r>
            <a:r>
              <a:rPr kumimoji="0" lang="en-US" sz="3008" b="1" i="0" u="none" strike="noStrike" kern="10" cap="none" spc="0" normalizeH="0" baseline="0" noProof="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008" b="1" i="0" u="none" strike="noStrike" kern="10" cap="none" spc="0" normalizeH="0" baseline="0" noProof="0" dirty="0" err="1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chữ</a:t>
            </a:r>
            <a:r>
              <a:rPr kumimoji="0" lang="en-US" sz="3008" b="1" i="0" u="none" strike="noStrike" kern="10" cap="none" spc="0" normalizeH="0" baseline="0" noProof="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008" b="1" i="0" u="none" strike="noStrike" kern="10" cap="none" spc="0" normalizeH="0" baseline="0" noProof="0" dirty="0" err="1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</a:t>
            </a:r>
            <a:r>
              <a:rPr kumimoji="0" lang="en-US" sz="3008" b="1" i="0" u="none" strike="noStrike" kern="10" cap="none" spc="0" normalizeH="0" baseline="0" noProof="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 </a:t>
            </a:r>
            <a:r>
              <a:rPr kumimoji="0" lang="en-US" sz="3008" b="1" i="0" u="none" strike="noStrike" kern="10" cap="none" spc="0" normalizeH="0" baseline="0" noProof="0" dirty="0" err="1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Tiết</a:t>
            </a:r>
            <a:r>
              <a:rPr kumimoji="0" lang="en-US" sz="3008" b="1" i="0" u="none" strike="noStrike" kern="10" cap="none" spc="0" normalizeH="0" baseline="0" noProof="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3)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8" b="1" i="0" u="none" strike="noStrike" kern="10" cap="none" spc="0" normalizeH="0" baseline="0" noProof="0" dirty="0">
                <a:ln w="9525">
                  <a:round/>
                  <a:headEnd/>
                  <a:tailEnd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Giáo viên thực hiện: Bùi </a:t>
            </a:r>
            <a:r>
              <a:rPr kumimoji="0" lang="en-US" sz="3008" b="1" i="0" u="none" strike="noStrike" kern="10" cap="none" spc="0" normalizeH="0" baseline="0" noProof="0" dirty="0" err="1">
                <a:ln w="9525">
                  <a:round/>
                  <a:headEnd/>
                  <a:tailEnd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Thị</a:t>
            </a:r>
            <a:r>
              <a:rPr kumimoji="0" lang="en-US" sz="3008" b="1" i="0" u="none" strike="noStrike" kern="10" cap="none" spc="0" normalizeH="0" baseline="0" noProof="0" dirty="0">
                <a:ln w="9525">
                  <a:round/>
                  <a:headEnd/>
                  <a:tailEnd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Hà Mai</a:t>
            </a:r>
          </a:p>
        </p:txBody>
      </p:sp>
    </p:spTree>
    <p:extLst>
      <p:ext uri="{BB962C8B-B14F-4D97-AF65-F5344CB8AC3E}">
        <p14:creationId xmlns:p14="http://schemas.microsoft.com/office/powerpoint/2010/main" val="1192292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1676401"/>
            <a:ext cx="8763000" cy="496728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87" y="1874838"/>
            <a:ext cx="7048500" cy="4768851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8936273" y="5421085"/>
            <a:ext cx="752247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8936261" y="5399315"/>
            <a:ext cx="731384" cy="914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6312" y="1798867"/>
            <a:ext cx="7775576" cy="4580164"/>
          </a:xfrm>
          <a:prstGeom prst="rect">
            <a:avLst/>
          </a:prstGeom>
        </p:spPr>
      </p:pic>
      <p:sp>
        <p:nvSpPr>
          <p:cNvPr id="17" name="Rounded Rectangle 16"/>
          <p:cNvSpPr/>
          <p:nvPr/>
        </p:nvSpPr>
        <p:spPr>
          <a:xfrm>
            <a:off x="8841800" y="5111186"/>
            <a:ext cx="762000" cy="80724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endParaRPr lang="en-US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3288" y="1309917"/>
            <a:ext cx="8113712" cy="5333773"/>
          </a:xfrm>
          <a:prstGeom prst="rect">
            <a:avLst/>
          </a:prstGeom>
        </p:spPr>
      </p:pic>
      <p:sp>
        <p:nvSpPr>
          <p:cNvPr id="19" name="Rounded Rectangle 18"/>
          <p:cNvSpPr/>
          <p:nvPr/>
        </p:nvSpPr>
        <p:spPr>
          <a:xfrm>
            <a:off x="8951921" y="5006163"/>
            <a:ext cx="819437" cy="82986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endParaRPr lang="en-US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554" y="1457325"/>
            <a:ext cx="7626351" cy="4878160"/>
          </a:xfrm>
          <a:prstGeom prst="rect">
            <a:avLst/>
          </a:prstGeom>
        </p:spPr>
      </p:pic>
      <p:sp>
        <p:nvSpPr>
          <p:cNvPr id="21" name="Rounded Rectangle 20"/>
          <p:cNvSpPr/>
          <p:nvPr/>
        </p:nvSpPr>
        <p:spPr>
          <a:xfrm>
            <a:off x="9009868" y="5060497"/>
            <a:ext cx="703543" cy="9086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297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11" grpId="0" animBg="1"/>
      <p:bldP spid="11" grpId="1" animBg="1"/>
      <p:bldP spid="17" grpId="0" animBg="1"/>
      <p:bldP spid="17" grpId="1" animBg="1"/>
      <p:bldP spid="19" grpId="0" animBg="1"/>
      <p:bldP spid="19" grpId="1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676402"/>
            <a:ext cx="9144000" cy="5127171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3429000" y="2438400"/>
            <a:ext cx="457200" cy="381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dirty="0">
                <a:solidFill>
                  <a:srgbClr val="FF0000"/>
                </a:solidFill>
                <a:latin typeface="Arial" panose="020B0604020202020204" pitchFamily="34" charset="0"/>
              </a:rPr>
              <a:t>&lt;</a:t>
            </a:r>
            <a:endParaRPr lang="en-US" sz="3200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096001" y="2438400"/>
            <a:ext cx="457200" cy="381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dirty="0">
                <a:solidFill>
                  <a:srgbClr val="FF0000"/>
                </a:solidFill>
                <a:latin typeface="Arial" panose="020B0604020202020204" pitchFamily="34" charset="0"/>
              </a:rPr>
              <a:t>&gt;</a:t>
            </a:r>
            <a:endParaRPr lang="en-US" sz="3200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505200" y="4343400"/>
            <a:ext cx="457200" cy="381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dirty="0">
                <a:solidFill>
                  <a:srgbClr val="FF0000"/>
                </a:solidFill>
                <a:latin typeface="Arial" panose="020B0604020202020204" pitchFamily="34" charset="0"/>
              </a:rPr>
              <a:t>&gt;</a:t>
            </a:r>
            <a:endParaRPr lang="en-US" sz="3200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5410200" y="4343400"/>
            <a:ext cx="457200" cy="381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dirty="0">
                <a:solidFill>
                  <a:srgbClr val="FF0000"/>
                </a:solidFill>
                <a:latin typeface="Arial" panose="020B0604020202020204" pitchFamily="34" charset="0"/>
              </a:rPr>
              <a:t>=</a:t>
            </a:r>
            <a:endParaRPr lang="en-US" sz="3200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17" name="Rounded Rectangle 16"/>
          <p:cNvSpPr/>
          <p:nvPr/>
        </p:nvSpPr>
        <p:spPr>
          <a:xfrm rot="5400000">
            <a:off x="7010400" y="3624943"/>
            <a:ext cx="457200" cy="381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dirty="0">
                <a:solidFill>
                  <a:srgbClr val="FF0000"/>
                </a:solidFill>
                <a:latin typeface="Arial" panose="020B0604020202020204" pitchFamily="34" charset="0"/>
              </a:rPr>
              <a:t>&gt;</a:t>
            </a:r>
            <a:endParaRPr lang="en-US" sz="3200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7772400" y="4372429"/>
            <a:ext cx="457200" cy="381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dirty="0">
                <a:solidFill>
                  <a:srgbClr val="FF0000"/>
                </a:solidFill>
                <a:latin typeface="Arial" panose="020B0604020202020204" pitchFamily="34" charset="0"/>
              </a:rPr>
              <a:t>&gt;</a:t>
            </a:r>
            <a:endParaRPr lang="en-US" sz="3200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19" name="Rounded Rectangle 18"/>
          <p:cNvSpPr/>
          <p:nvPr/>
        </p:nvSpPr>
        <p:spPr>
          <a:xfrm rot="5400000">
            <a:off x="3712030" y="5181600"/>
            <a:ext cx="457200" cy="381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dirty="0">
                <a:solidFill>
                  <a:srgbClr val="FF0000"/>
                </a:solidFill>
                <a:latin typeface="Arial" panose="020B0604020202020204" pitchFamily="34" charset="0"/>
              </a:rPr>
              <a:t>=</a:t>
            </a:r>
            <a:endParaRPr lang="en-US" sz="3200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20" name="Rounded Rectangle 19"/>
          <p:cNvSpPr/>
          <p:nvPr/>
        </p:nvSpPr>
        <p:spPr>
          <a:xfrm rot="5400000">
            <a:off x="6593115" y="4601029"/>
            <a:ext cx="457200" cy="381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dirty="0">
                <a:solidFill>
                  <a:srgbClr val="FF0000"/>
                </a:solidFill>
                <a:latin typeface="Arial" panose="020B0604020202020204" pitchFamily="34" charset="0"/>
              </a:rPr>
              <a:t>=</a:t>
            </a:r>
            <a:endParaRPr lang="en-US" sz="3200" dirty="0">
              <a:solidFill>
                <a:srgbClr val="FF0000"/>
              </a:solidFill>
              <a:latin typeface="Calibri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2971804" y="2819411"/>
            <a:ext cx="1" cy="2200729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3124200" y="5020129"/>
            <a:ext cx="838200" cy="0"/>
          </a:xfrm>
          <a:prstGeom prst="straightConnector1">
            <a:avLst/>
          </a:prstGeom>
          <a:ln w="38100">
            <a:solidFill>
              <a:srgbClr val="BF2B0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3733800" y="5020140"/>
            <a:ext cx="16330" cy="771071"/>
          </a:xfrm>
          <a:prstGeom prst="straightConnector1">
            <a:avLst/>
          </a:prstGeom>
          <a:ln w="38100">
            <a:solidFill>
              <a:srgbClr val="BF2B0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962412" y="5791200"/>
            <a:ext cx="2668815" cy="0"/>
          </a:xfrm>
          <a:prstGeom prst="straightConnector1">
            <a:avLst/>
          </a:prstGeom>
          <a:ln w="38100">
            <a:solidFill>
              <a:srgbClr val="BF2B0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6821715" y="3200403"/>
            <a:ext cx="0" cy="2400300"/>
          </a:xfrm>
          <a:prstGeom prst="straightConnector1">
            <a:avLst/>
          </a:prstGeom>
          <a:ln w="38100">
            <a:solidFill>
              <a:srgbClr val="BF2B0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4876817" y="3048000"/>
            <a:ext cx="1754415" cy="0"/>
          </a:xfrm>
          <a:prstGeom prst="straightConnector1">
            <a:avLst/>
          </a:prstGeom>
          <a:ln w="38100">
            <a:solidFill>
              <a:srgbClr val="BF2B0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4876800" y="2628900"/>
            <a:ext cx="2362200" cy="0"/>
          </a:xfrm>
          <a:prstGeom prst="straightConnector1">
            <a:avLst/>
          </a:prstGeom>
          <a:ln w="57150">
            <a:solidFill>
              <a:srgbClr val="BF2B0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7239000" y="2819411"/>
            <a:ext cx="0" cy="1743529"/>
          </a:xfrm>
          <a:prstGeom prst="straightConnector1">
            <a:avLst/>
          </a:prstGeom>
          <a:ln w="38100">
            <a:solidFill>
              <a:srgbClr val="BF2B0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7429500" y="4562929"/>
            <a:ext cx="1257300" cy="0"/>
          </a:xfrm>
          <a:prstGeom prst="straightConnector1">
            <a:avLst/>
          </a:prstGeom>
          <a:ln w="57150">
            <a:solidFill>
              <a:srgbClr val="BF2B0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8686800" y="4791540"/>
            <a:ext cx="0" cy="999671"/>
          </a:xfrm>
          <a:prstGeom prst="straightConnector1">
            <a:avLst/>
          </a:prstGeom>
          <a:ln w="57150">
            <a:solidFill>
              <a:srgbClr val="BF2B0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2514601" y="6705600"/>
            <a:ext cx="323940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28601"/>
            <a:ext cx="2895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7954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0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5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7543800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3429000" y="304800"/>
            <a:ext cx="17526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791200" y="304800"/>
            <a:ext cx="17526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153400" y="304800"/>
            <a:ext cx="17526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181600" y="558800"/>
            <a:ext cx="2971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181600" y="838200"/>
            <a:ext cx="25146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305300" y="1295400"/>
            <a:ext cx="17907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419600" y="1066800"/>
            <a:ext cx="20193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4398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5851" y="124280"/>
            <a:ext cx="1508351" cy="89264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52602" y="1277257"/>
            <a:ext cx="871945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8064A2">
                    <a:lumMod val="50000"/>
                  </a:srgbClr>
                </a:solidFill>
                <a:latin typeface="Calibri"/>
              </a:rPr>
              <a:t>3.</a:t>
            </a:r>
            <a:r>
              <a:rPr lang="en-US" sz="28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Calibri"/>
              </a:rPr>
              <a:t>Lớp</a:t>
            </a:r>
            <a:r>
              <a:rPr lang="en-US" sz="2800" b="1" dirty="0">
                <a:solidFill>
                  <a:prstClr val="black"/>
                </a:solidFill>
                <a:latin typeface="Calibri"/>
              </a:rPr>
              <a:t> 1A </a:t>
            </a:r>
            <a:r>
              <a:rPr lang="en-US" sz="2800" b="1" dirty="0" err="1">
                <a:solidFill>
                  <a:prstClr val="black"/>
                </a:solidFill>
                <a:latin typeface="Calibri"/>
              </a:rPr>
              <a:t>có</a:t>
            </a:r>
            <a:r>
              <a:rPr lang="en-US" sz="2800" b="1" dirty="0">
                <a:solidFill>
                  <a:prstClr val="black"/>
                </a:solidFill>
                <a:latin typeface="Calibri"/>
              </a:rPr>
              <a:t> 33 </a:t>
            </a:r>
            <a:r>
              <a:rPr lang="en-US" sz="2800" b="1" dirty="0" err="1">
                <a:solidFill>
                  <a:prstClr val="black"/>
                </a:solidFill>
                <a:latin typeface="Calibri"/>
              </a:rPr>
              <a:t>học</a:t>
            </a:r>
            <a:r>
              <a:rPr lang="en-US" sz="28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Calibri"/>
              </a:rPr>
              <a:t>sinh</a:t>
            </a:r>
            <a:r>
              <a:rPr lang="en-US" sz="2800" b="1" dirty="0">
                <a:solidFill>
                  <a:prstClr val="black"/>
                </a:solidFill>
                <a:latin typeface="Calibri"/>
              </a:rPr>
              <a:t>, </a:t>
            </a:r>
            <a:r>
              <a:rPr lang="en-US" sz="2800" b="1" dirty="0" err="1">
                <a:solidFill>
                  <a:prstClr val="black"/>
                </a:solidFill>
                <a:latin typeface="Calibri"/>
              </a:rPr>
              <a:t>lớp</a:t>
            </a:r>
            <a:r>
              <a:rPr lang="en-US" sz="2800" b="1" dirty="0">
                <a:solidFill>
                  <a:prstClr val="black"/>
                </a:solidFill>
                <a:latin typeface="Calibri"/>
              </a:rPr>
              <a:t> 1B </a:t>
            </a:r>
            <a:r>
              <a:rPr lang="en-US" sz="2800" b="1" dirty="0" err="1">
                <a:solidFill>
                  <a:prstClr val="black"/>
                </a:solidFill>
                <a:latin typeface="Calibri"/>
              </a:rPr>
              <a:t>có</a:t>
            </a:r>
            <a:r>
              <a:rPr lang="en-US" sz="2800" b="1" dirty="0">
                <a:solidFill>
                  <a:prstClr val="black"/>
                </a:solidFill>
                <a:latin typeface="Calibri"/>
              </a:rPr>
              <a:t> 30 </a:t>
            </a:r>
            <a:r>
              <a:rPr lang="en-US" sz="2800" b="1" dirty="0" err="1">
                <a:solidFill>
                  <a:prstClr val="black"/>
                </a:solidFill>
                <a:latin typeface="Calibri"/>
              </a:rPr>
              <a:t>học</a:t>
            </a:r>
            <a:r>
              <a:rPr lang="en-US" sz="28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Calibri"/>
              </a:rPr>
              <a:t>sinh</a:t>
            </a:r>
            <a:r>
              <a:rPr lang="en-US" sz="2800" b="1" dirty="0">
                <a:solidFill>
                  <a:prstClr val="black"/>
                </a:solidFill>
                <a:latin typeface="Calibri"/>
              </a:rPr>
              <a:t>, </a:t>
            </a:r>
            <a:r>
              <a:rPr lang="en-US" sz="2800" b="1" dirty="0" err="1">
                <a:solidFill>
                  <a:prstClr val="black"/>
                </a:solidFill>
                <a:latin typeface="Calibri"/>
              </a:rPr>
              <a:t>lớp</a:t>
            </a:r>
            <a:r>
              <a:rPr lang="en-US" sz="2800" b="1" dirty="0">
                <a:solidFill>
                  <a:prstClr val="black"/>
                </a:solidFill>
                <a:latin typeface="Calibri"/>
              </a:rPr>
              <a:t> 1C </a:t>
            </a:r>
            <a:r>
              <a:rPr lang="en-US" sz="2800" b="1" dirty="0" err="1">
                <a:solidFill>
                  <a:prstClr val="black"/>
                </a:solidFill>
                <a:latin typeface="Calibri"/>
              </a:rPr>
              <a:t>có</a:t>
            </a:r>
            <a:r>
              <a:rPr lang="en-US" sz="2800" b="1" dirty="0">
                <a:solidFill>
                  <a:prstClr val="black"/>
                </a:solidFill>
                <a:latin typeface="Calibri"/>
              </a:rPr>
              <a:t> 35 </a:t>
            </a:r>
            <a:r>
              <a:rPr lang="en-US" sz="2800" b="1" dirty="0" err="1">
                <a:solidFill>
                  <a:prstClr val="black"/>
                </a:solidFill>
                <a:latin typeface="Calibri"/>
              </a:rPr>
              <a:t>học</a:t>
            </a:r>
            <a:r>
              <a:rPr lang="en-US" sz="28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Calibri"/>
              </a:rPr>
              <a:t>sinh</a:t>
            </a:r>
            <a:r>
              <a:rPr lang="en-US" sz="2800" b="1" dirty="0">
                <a:solidFill>
                  <a:prstClr val="black"/>
                </a:solidFill>
                <a:latin typeface="Calibri"/>
              </a:rPr>
              <a:t>. </a:t>
            </a:r>
          </a:p>
          <a:p>
            <a:r>
              <a:rPr lang="en-US" sz="2800" b="1" dirty="0" err="1">
                <a:solidFill>
                  <a:prstClr val="black"/>
                </a:solidFill>
                <a:latin typeface="Calibri"/>
              </a:rPr>
              <a:t>Vậy</a:t>
            </a:r>
            <a:r>
              <a:rPr lang="en-US" sz="2800" b="1" dirty="0">
                <a:solidFill>
                  <a:prstClr val="black"/>
                </a:solidFill>
                <a:latin typeface="Calibri"/>
              </a:rPr>
              <a:t>: </a:t>
            </a:r>
          </a:p>
          <a:p>
            <a:pPr marL="342900" indent="-342900">
              <a:buFontTx/>
              <a:buAutoNum type="alphaLcParenR"/>
            </a:pPr>
            <a:r>
              <a:rPr lang="en-US" sz="3200" b="1" i="1" dirty="0" err="1">
                <a:solidFill>
                  <a:prstClr val="black"/>
                </a:solidFill>
                <a:latin typeface="Calibri"/>
              </a:rPr>
              <a:t>Lớp</a:t>
            </a:r>
            <a:r>
              <a:rPr lang="en-US" sz="3200" b="1" i="1" dirty="0">
                <a:solidFill>
                  <a:prstClr val="black"/>
                </a:solidFill>
                <a:latin typeface="Calibri"/>
              </a:rPr>
              <a:t> 1A </a:t>
            </a:r>
            <a:r>
              <a:rPr lang="en-US" sz="3200" b="1" i="1" dirty="0" err="1">
                <a:solidFill>
                  <a:prstClr val="black"/>
                </a:solidFill>
                <a:latin typeface="Calibri"/>
              </a:rPr>
              <a:t>và</a:t>
            </a:r>
            <a:r>
              <a:rPr lang="en-US" sz="3200" b="1" i="1" dirty="0">
                <a:solidFill>
                  <a:prstClr val="black"/>
                </a:solidFill>
                <a:latin typeface="Calibri"/>
              </a:rPr>
              <a:t> 1B, </a:t>
            </a:r>
            <a:r>
              <a:rPr lang="en-US" sz="3200" b="1" i="1" dirty="0" err="1">
                <a:solidFill>
                  <a:srgbClr val="8064A2">
                    <a:lumMod val="50000"/>
                  </a:srgbClr>
                </a:solidFill>
                <a:latin typeface="Calibri"/>
              </a:rPr>
              <a:t>lớp</a:t>
            </a:r>
            <a:r>
              <a:rPr lang="en-US" sz="3200" b="1" i="1" dirty="0">
                <a:solidFill>
                  <a:srgbClr val="8064A2">
                    <a:lumMod val="50000"/>
                  </a:srgbClr>
                </a:solidFill>
                <a:latin typeface="Calibri"/>
              </a:rPr>
              <a:t> 1A </a:t>
            </a:r>
            <a:r>
              <a:rPr lang="en-US" sz="3200" b="1" i="1" dirty="0" err="1">
                <a:solidFill>
                  <a:srgbClr val="8064A2">
                    <a:lumMod val="50000"/>
                  </a:srgbClr>
                </a:solidFill>
                <a:latin typeface="Calibri"/>
              </a:rPr>
              <a:t>có</a:t>
            </a:r>
            <a:r>
              <a:rPr lang="en-US" sz="3200" b="1" i="1" dirty="0">
                <a:solidFill>
                  <a:srgbClr val="8064A2">
                    <a:lumMod val="50000"/>
                  </a:srgbClr>
                </a:solidFill>
                <a:latin typeface="Calibri"/>
              </a:rPr>
              <a:t> </a:t>
            </a:r>
            <a:r>
              <a:rPr lang="en-US" sz="3200" b="1" i="1" dirty="0" err="1">
                <a:solidFill>
                  <a:srgbClr val="8064A2">
                    <a:lumMod val="50000"/>
                  </a:srgbClr>
                </a:solidFill>
                <a:latin typeface="Calibri"/>
              </a:rPr>
              <a:t>nhiều</a:t>
            </a:r>
            <a:r>
              <a:rPr lang="en-US" sz="3200" b="1" i="1" dirty="0">
                <a:solidFill>
                  <a:srgbClr val="8064A2">
                    <a:lumMod val="50000"/>
                  </a:srgbClr>
                </a:solidFill>
                <a:latin typeface="Calibri"/>
              </a:rPr>
              <a:t> </a:t>
            </a:r>
            <a:r>
              <a:rPr lang="en-US" sz="3200" b="1" i="1" dirty="0" err="1">
                <a:solidFill>
                  <a:srgbClr val="8064A2">
                    <a:lumMod val="50000"/>
                  </a:srgbClr>
                </a:solidFill>
                <a:latin typeface="Calibri"/>
              </a:rPr>
              <a:t>học</a:t>
            </a:r>
            <a:r>
              <a:rPr lang="en-US" sz="3200" b="1" i="1" dirty="0">
                <a:solidFill>
                  <a:srgbClr val="8064A2">
                    <a:lumMod val="50000"/>
                  </a:srgbClr>
                </a:solidFill>
                <a:latin typeface="Calibri"/>
              </a:rPr>
              <a:t> </a:t>
            </a:r>
            <a:r>
              <a:rPr lang="en-US" sz="3200" b="1" i="1" dirty="0" err="1">
                <a:solidFill>
                  <a:srgbClr val="8064A2">
                    <a:lumMod val="50000"/>
                  </a:srgbClr>
                </a:solidFill>
                <a:latin typeface="Calibri"/>
              </a:rPr>
              <a:t>sinh</a:t>
            </a:r>
            <a:r>
              <a:rPr lang="en-US" sz="3200" b="1" i="1" dirty="0">
                <a:solidFill>
                  <a:srgbClr val="8064A2">
                    <a:lumMod val="50000"/>
                  </a:srgbClr>
                </a:solidFill>
                <a:latin typeface="Calibri"/>
              </a:rPr>
              <a:t> </a:t>
            </a:r>
            <a:r>
              <a:rPr lang="en-US" sz="3200" b="1" i="1" dirty="0" err="1">
                <a:solidFill>
                  <a:srgbClr val="8064A2">
                    <a:lumMod val="50000"/>
                  </a:srgbClr>
                </a:solidFill>
                <a:latin typeface="Calibri"/>
              </a:rPr>
              <a:t>hơn</a:t>
            </a:r>
            <a:r>
              <a:rPr lang="en-US" sz="3200" b="1" i="1" dirty="0">
                <a:solidFill>
                  <a:prstClr val="black"/>
                </a:solidFill>
                <a:latin typeface="Calibri"/>
              </a:rPr>
              <a:t>.</a:t>
            </a:r>
          </a:p>
          <a:p>
            <a:pPr marL="342900" indent="-342900">
              <a:buFontTx/>
              <a:buAutoNum type="alphaLcParenR"/>
            </a:pPr>
            <a:r>
              <a:rPr lang="en-US" sz="3600" b="1" i="1" dirty="0" err="1">
                <a:solidFill>
                  <a:prstClr val="black"/>
                </a:solidFill>
                <a:latin typeface="Calibri"/>
              </a:rPr>
              <a:t>Lớp</a:t>
            </a:r>
            <a:r>
              <a:rPr lang="en-US" sz="3600" b="1" i="1" dirty="0">
                <a:solidFill>
                  <a:prstClr val="black"/>
                </a:solidFill>
                <a:latin typeface="Calibri"/>
              </a:rPr>
              <a:t> 1B </a:t>
            </a:r>
            <a:r>
              <a:rPr lang="en-US" sz="3600" b="1" i="1" dirty="0" err="1">
                <a:solidFill>
                  <a:prstClr val="black"/>
                </a:solidFill>
                <a:latin typeface="Calibri"/>
              </a:rPr>
              <a:t>và</a:t>
            </a:r>
            <a:r>
              <a:rPr lang="en-US" sz="3600" b="1" i="1" dirty="0">
                <a:solidFill>
                  <a:prstClr val="black"/>
                </a:solidFill>
                <a:latin typeface="Calibri"/>
              </a:rPr>
              <a:t> 1C, </a:t>
            </a:r>
            <a:r>
              <a:rPr lang="en-US" sz="3600" b="1" i="1" dirty="0" err="1">
                <a:solidFill>
                  <a:srgbClr val="8064A2">
                    <a:lumMod val="50000"/>
                  </a:srgbClr>
                </a:solidFill>
                <a:latin typeface="Calibri"/>
              </a:rPr>
              <a:t>lớp</a:t>
            </a:r>
            <a:r>
              <a:rPr lang="en-US" sz="3600" b="1" i="1" dirty="0">
                <a:solidFill>
                  <a:srgbClr val="8064A2">
                    <a:lumMod val="50000"/>
                  </a:srgbClr>
                </a:solidFill>
                <a:latin typeface="Calibri"/>
              </a:rPr>
              <a:t> 1B </a:t>
            </a:r>
            <a:r>
              <a:rPr lang="en-US" sz="3600" b="1" i="1" dirty="0" err="1">
                <a:solidFill>
                  <a:srgbClr val="8064A2">
                    <a:lumMod val="50000"/>
                  </a:srgbClr>
                </a:solidFill>
                <a:latin typeface="Calibri"/>
              </a:rPr>
              <a:t>có</a:t>
            </a:r>
            <a:r>
              <a:rPr lang="en-US" sz="3600" b="1" i="1" dirty="0">
                <a:solidFill>
                  <a:srgbClr val="8064A2">
                    <a:lumMod val="50000"/>
                  </a:srgbClr>
                </a:solidFill>
                <a:latin typeface="Calibri"/>
              </a:rPr>
              <a:t> </a:t>
            </a:r>
            <a:r>
              <a:rPr lang="en-US" sz="3600" b="1" i="1" dirty="0" err="1">
                <a:solidFill>
                  <a:srgbClr val="8064A2">
                    <a:lumMod val="50000"/>
                  </a:srgbClr>
                </a:solidFill>
                <a:latin typeface="Calibri"/>
              </a:rPr>
              <a:t>ít</a:t>
            </a:r>
            <a:r>
              <a:rPr lang="en-US" sz="3600" b="1" i="1" dirty="0">
                <a:solidFill>
                  <a:srgbClr val="8064A2">
                    <a:lumMod val="50000"/>
                  </a:srgbClr>
                </a:solidFill>
                <a:latin typeface="Calibri"/>
              </a:rPr>
              <a:t> </a:t>
            </a:r>
            <a:r>
              <a:rPr lang="en-US" sz="3600" b="1" i="1" dirty="0" err="1">
                <a:solidFill>
                  <a:srgbClr val="8064A2">
                    <a:lumMod val="50000"/>
                  </a:srgbClr>
                </a:solidFill>
                <a:latin typeface="Calibri"/>
              </a:rPr>
              <a:t>học</a:t>
            </a:r>
            <a:r>
              <a:rPr lang="en-US" sz="3600" b="1" i="1" dirty="0">
                <a:solidFill>
                  <a:srgbClr val="8064A2">
                    <a:lumMod val="50000"/>
                  </a:srgbClr>
                </a:solidFill>
                <a:latin typeface="Calibri"/>
              </a:rPr>
              <a:t> </a:t>
            </a:r>
            <a:r>
              <a:rPr lang="en-US" sz="3600" b="1" i="1" dirty="0" err="1">
                <a:solidFill>
                  <a:srgbClr val="8064A2">
                    <a:lumMod val="50000"/>
                  </a:srgbClr>
                </a:solidFill>
                <a:latin typeface="Calibri"/>
              </a:rPr>
              <a:t>sinh</a:t>
            </a:r>
            <a:r>
              <a:rPr lang="en-US" sz="3600" b="1" i="1" dirty="0">
                <a:solidFill>
                  <a:srgbClr val="8064A2">
                    <a:lumMod val="50000"/>
                  </a:srgbClr>
                </a:solidFill>
                <a:latin typeface="Calibri"/>
              </a:rPr>
              <a:t> </a:t>
            </a:r>
            <a:r>
              <a:rPr lang="en-US" sz="3600" b="1" i="1" dirty="0" err="1">
                <a:solidFill>
                  <a:srgbClr val="8064A2">
                    <a:lumMod val="50000"/>
                  </a:srgbClr>
                </a:solidFill>
                <a:latin typeface="Calibri"/>
              </a:rPr>
              <a:t>hơn</a:t>
            </a:r>
            <a:r>
              <a:rPr lang="en-US" sz="3600" b="1" i="1" dirty="0">
                <a:solidFill>
                  <a:srgbClr val="8064A2">
                    <a:lumMod val="50000"/>
                  </a:srgbClr>
                </a:solidFill>
                <a:latin typeface="Calibri"/>
              </a:rPr>
              <a:t> </a:t>
            </a:r>
            <a:r>
              <a:rPr lang="en-US" sz="3600" b="1" i="1" dirty="0">
                <a:solidFill>
                  <a:prstClr val="black"/>
                </a:solidFill>
                <a:latin typeface="Calibri"/>
              </a:rPr>
              <a:t>.</a:t>
            </a:r>
          </a:p>
          <a:p>
            <a:pPr marL="342900" indent="-342900">
              <a:buFontTx/>
              <a:buAutoNum type="alphaLcParenR"/>
            </a:pPr>
            <a:r>
              <a:rPr lang="en-US" sz="3600" b="1" i="1" dirty="0" err="1">
                <a:solidFill>
                  <a:prstClr val="black"/>
                </a:solidFill>
                <a:latin typeface="Calibri"/>
              </a:rPr>
              <a:t>Lớp</a:t>
            </a:r>
            <a:r>
              <a:rPr lang="en-US" sz="3600" b="1" i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600" b="1" i="1" dirty="0">
                <a:solidFill>
                  <a:srgbClr val="8064A2">
                    <a:lumMod val="50000"/>
                  </a:srgbClr>
                </a:solidFill>
                <a:latin typeface="Calibri"/>
              </a:rPr>
              <a:t>1C </a:t>
            </a:r>
            <a:r>
              <a:rPr lang="en-US" sz="3600" b="1" i="1" dirty="0" err="1">
                <a:solidFill>
                  <a:srgbClr val="8064A2">
                    <a:lumMod val="50000"/>
                  </a:srgbClr>
                </a:solidFill>
                <a:latin typeface="Calibri"/>
              </a:rPr>
              <a:t>có</a:t>
            </a:r>
            <a:r>
              <a:rPr lang="en-US" sz="3600" b="1" i="1" dirty="0">
                <a:solidFill>
                  <a:srgbClr val="8064A2">
                    <a:lumMod val="50000"/>
                  </a:srgbClr>
                </a:solidFill>
                <a:latin typeface="Calibri"/>
              </a:rPr>
              <a:t> </a:t>
            </a:r>
            <a:r>
              <a:rPr lang="en-US" sz="3600" b="1" i="1" dirty="0" err="1">
                <a:solidFill>
                  <a:srgbClr val="8064A2">
                    <a:lumMod val="50000"/>
                  </a:srgbClr>
                </a:solidFill>
                <a:latin typeface="Calibri"/>
              </a:rPr>
              <a:t>nhiều</a:t>
            </a:r>
            <a:r>
              <a:rPr lang="en-US" sz="3600" b="1" i="1" dirty="0">
                <a:solidFill>
                  <a:srgbClr val="8064A2">
                    <a:lumMod val="50000"/>
                  </a:srgbClr>
                </a:solidFill>
                <a:latin typeface="Calibri"/>
              </a:rPr>
              <a:t> </a:t>
            </a:r>
            <a:r>
              <a:rPr lang="en-US" sz="3600" b="1" i="1" dirty="0" err="1">
                <a:solidFill>
                  <a:srgbClr val="8064A2">
                    <a:lumMod val="50000"/>
                  </a:srgbClr>
                </a:solidFill>
                <a:latin typeface="Calibri"/>
              </a:rPr>
              <a:t>học</a:t>
            </a:r>
            <a:r>
              <a:rPr lang="en-US" sz="3600" b="1" i="1" dirty="0">
                <a:solidFill>
                  <a:srgbClr val="8064A2">
                    <a:lumMod val="50000"/>
                  </a:srgbClr>
                </a:solidFill>
                <a:latin typeface="Calibri"/>
              </a:rPr>
              <a:t> </a:t>
            </a:r>
            <a:r>
              <a:rPr lang="en-US" sz="3600" b="1" i="1" dirty="0" err="1">
                <a:solidFill>
                  <a:srgbClr val="8064A2">
                    <a:lumMod val="50000"/>
                  </a:srgbClr>
                </a:solidFill>
                <a:latin typeface="Calibri"/>
              </a:rPr>
              <a:t>sinh</a:t>
            </a:r>
            <a:r>
              <a:rPr lang="en-US" sz="3600" b="1" i="1" dirty="0">
                <a:solidFill>
                  <a:srgbClr val="8064A2">
                    <a:lumMod val="50000"/>
                  </a:srgbClr>
                </a:solidFill>
                <a:latin typeface="Calibri"/>
              </a:rPr>
              <a:t> </a:t>
            </a:r>
            <a:r>
              <a:rPr lang="en-US" sz="3600" b="1" i="1" dirty="0" err="1">
                <a:solidFill>
                  <a:srgbClr val="8064A2">
                    <a:lumMod val="50000"/>
                  </a:srgbClr>
                </a:solidFill>
                <a:latin typeface="Calibri"/>
              </a:rPr>
              <a:t>nhất</a:t>
            </a:r>
            <a:r>
              <a:rPr lang="en-US" sz="3600" b="1" i="1" dirty="0">
                <a:solidFill>
                  <a:prstClr val="black"/>
                </a:solidFill>
                <a:latin typeface="Calibri"/>
              </a:rPr>
              <a:t>.</a:t>
            </a:r>
          </a:p>
          <a:p>
            <a:pPr marL="342900" indent="-342900">
              <a:buFontTx/>
              <a:buAutoNum type="alphaLcParenR"/>
            </a:pPr>
            <a:r>
              <a:rPr lang="en-US" sz="3600" b="1" i="1" dirty="0" err="1">
                <a:solidFill>
                  <a:prstClr val="black"/>
                </a:solidFill>
                <a:latin typeface="Calibri"/>
              </a:rPr>
              <a:t>Lớp</a:t>
            </a:r>
            <a:r>
              <a:rPr lang="en-US" sz="3600" b="1" i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600" b="1" i="1" dirty="0">
                <a:solidFill>
                  <a:srgbClr val="8064A2">
                    <a:lumMod val="50000"/>
                  </a:srgbClr>
                </a:solidFill>
                <a:latin typeface="Calibri"/>
              </a:rPr>
              <a:t>1B </a:t>
            </a:r>
            <a:r>
              <a:rPr lang="en-US" sz="3600" b="1" i="1" dirty="0" err="1">
                <a:solidFill>
                  <a:srgbClr val="8064A2">
                    <a:lumMod val="50000"/>
                  </a:srgbClr>
                </a:solidFill>
                <a:latin typeface="Calibri"/>
              </a:rPr>
              <a:t>có</a:t>
            </a:r>
            <a:r>
              <a:rPr lang="en-US" sz="3600" b="1" i="1" dirty="0">
                <a:solidFill>
                  <a:srgbClr val="8064A2">
                    <a:lumMod val="50000"/>
                  </a:srgbClr>
                </a:solidFill>
                <a:latin typeface="Calibri"/>
              </a:rPr>
              <a:t> </a:t>
            </a:r>
            <a:r>
              <a:rPr lang="en-US" sz="3600" b="1" i="1" dirty="0" err="1">
                <a:solidFill>
                  <a:srgbClr val="8064A2">
                    <a:lumMod val="50000"/>
                  </a:srgbClr>
                </a:solidFill>
                <a:latin typeface="Calibri"/>
              </a:rPr>
              <a:t>ít</a:t>
            </a:r>
            <a:r>
              <a:rPr lang="en-US" sz="3600" b="1" i="1" dirty="0">
                <a:solidFill>
                  <a:srgbClr val="8064A2">
                    <a:lumMod val="50000"/>
                  </a:srgbClr>
                </a:solidFill>
                <a:latin typeface="Calibri"/>
              </a:rPr>
              <a:t> </a:t>
            </a:r>
            <a:r>
              <a:rPr lang="en-US" sz="3600" b="1" i="1" dirty="0" err="1">
                <a:solidFill>
                  <a:srgbClr val="8064A2">
                    <a:lumMod val="50000"/>
                  </a:srgbClr>
                </a:solidFill>
                <a:latin typeface="Calibri"/>
              </a:rPr>
              <a:t>học</a:t>
            </a:r>
            <a:r>
              <a:rPr lang="en-US" sz="3600" b="1" i="1" dirty="0">
                <a:solidFill>
                  <a:srgbClr val="8064A2">
                    <a:lumMod val="50000"/>
                  </a:srgbClr>
                </a:solidFill>
                <a:latin typeface="Calibri"/>
              </a:rPr>
              <a:t> </a:t>
            </a:r>
            <a:r>
              <a:rPr lang="en-US" sz="3600" b="1" i="1" dirty="0" err="1">
                <a:solidFill>
                  <a:srgbClr val="8064A2">
                    <a:lumMod val="50000"/>
                  </a:srgbClr>
                </a:solidFill>
                <a:latin typeface="Calibri"/>
              </a:rPr>
              <a:t>sinh</a:t>
            </a:r>
            <a:r>
              <a:rPr lang="en-US" sz="3600" b="1" i="1" dirty="0">
                <a:solidFill>
                  <a:srgbClr val="8064A2">
                    <a:lumMod val="50000"/>
                  </a:srgbClr>
                </a:solidFill>
                <a:latin typeface="Calibri"/>
              </a:rPr>
              <a:t> </a:t>
            </a:r>
            <a:r>
              <a:rPr lang="en-US" sz="3600" b="1" i="1" dirty="0" err="1">
                <a:solidFill>
                  <a:srgbClr val="8064A2">
                    <a:lumMod val="50000"/>
                  </a:srgbClr>
                </a:solidFill>
                <a:latin typeface="Calibri"/>
              </a:rPr>
              <a:t>nhất</a:t>
            </a:r>
            <a:r>
              <a:rPr lang="en-US" sz="3600" b="1" i="1" dirty="0">
                <a:solidFill>
                  <a:prstClr val="black"/>
                </a:solidFill>
                <a:latin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48245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115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.VnAvant</vt:lpstr>
      <vt:lpstr>Arial</vt:lpstr>
      <vt:lpstr>Calibri</vt:lpstr>
      <vt:lpstr>Georgia</vt:lpstr>
      <vt:lpstr>Times New Roman</vt:lpstr>
      <vt:lpstr>Trebuchet MS</vt:lpstr>
      <vt:lpstr>Slipstream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1</cp:revision>
  <dcterms:created xsi:type="dcterms:W3CDTF">2025-02-06T01:51:40Z</dcterms:created>
  <dcterms:modified xsi:type="dcterms:W3CDTF">2025-02-06T01:52:47Z</dcterms:modified>
</cp:coreProperties>
</file>