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341" r:id="rId3"/>
    <p:sldId id="260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8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7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61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83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8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16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82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46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55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9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03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2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2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67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38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3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2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40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9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9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2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0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8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6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7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0872"/>
            <a:ext cx="9144003" cy="51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1" y="1366500"/>
            <a:ext cx="8534401" cy="2406749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5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UBND QUẬN DƯƠNG KINH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5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805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6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3008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22: So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thực hiện: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  <a:endParaRPr kumimoji="0" lang="en-US" sz="3008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2113643"/>
            <a:ext cx="8382000" cy="4233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92" y="1807311"/>
            <a:ext cx="8512175" cy="4060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5126945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5029201"/>
            <a:ext cx="7620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7171" y="5029201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21874" y="3184991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&lt; 19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&gt; 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2600" y="5126945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5029201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59828" y="4996997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3153" y="3183177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&gt; 25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&lt; 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82" y="228600"/>
            <a:ext cx="8809193" cy="63246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828801" y="228600"/>
            <a:ext cx="2806701" cy="14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uiExpand="1"/>
      <p:bldP spid="5" grpId="0"/>
      <p:bldP spid="5" grpId="1" uiExpand="1"/>
      <p:bldP spid="6" grpId="0" animBg="1"/>
      <p:bldP spid="6" grpId="1" uiExpand="1" animBg="1"/>
      <p:bldP spid="7" grpId="0" uiExpand="1" build="allAtOnce"/>
      <p:bldP spid="10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8229600" cy="4953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42" y="2057402"/>
            <a:ext cx="8867775" cy="3995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24417" y="3519715"/>
            <a:ext cx="3276599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4015015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8714" y="4007757"/>
            <a:ext cx="914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799" y="4054985"/>
            <a:ext cx="685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2026557"/>
            <a:ext cx="8001000" cy="396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72100" y="3443515"/>
            <a:ext cx="21717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&gt; 15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51" y="2286012"/>
            <a:ext cx="8162925" cy="40385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24400" y="3519715"/>
            <a:ext cx="25146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&lt; 16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42" y="1817971"/>
            <a:ext cx="8639175" cy="3962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24400" y="3124200"/>
            <a:ext cx="2743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6" grpId="0" animBg="1"/>
      <p:bldP spid="16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50" y="1981200"/>
            <a:ext cx="8029574" cy="4038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37" y="2971800"/>
            <a:ext cx="8001000" cy="3581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238500" y="4610100"/>
            <a:ext cx="1295400" cy="1752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17" y="2667000"/>
            <a:ext cx="7696200" cy="3886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848600" y="4640039"/>
            <a:ext cx="1219200" cy="13335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600200"/>
            <a:ext cx="7620001" cy="42291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238504" y="4267200"/>
            <a:ext cx="1693863" cy="990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52600" y="76201"/>
            <a:ext cx="2636420" cy="11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33503"/>
            <a:ext cx="8763000" cy="5676900"/>
          </a:xfrm>
        </p:spPr>
      </p:pic>
      <p:sp>
        <p:nvSpPr>
          <p:cNvPr id="8" name="Rounded Rectangle 7"/>
          <p:cNvSpPr/>
          <p:nvPr/>
        </p:nvSpPr>
        <p:spPr>
          <a:xfrm>
            <a:off x="4492171" y="2772240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2171" y="4216410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2171" y="5675098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10600" y="277223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10600" y="4161980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10600" y="5638812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695450" y="140590"/>
            <a:ext cx="2851150" cy="12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 tooltip="&gt;"/>
          </p:cNvPr>
          <p:cNvSpPr/>
          <p:nvPr/>
        </p:nvSpPr>
        <p:spPr>
          <a:xfrm>
            <a:off x="2840037" y="990600"/>
            <a:ext cx="670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có hai chữ số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711652"/>
            <a:ext cx="8496300" cy="507955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17" y="970613"/>
            <a:ext cx="7972425" cy="5105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973637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58131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95" y="1643921"/>
            <a:ext cx="8156575" cy="44958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419617" y="1643921"/>
            <a:ext cx="1163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9600" y="25146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581400" y="2855687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839200" y="2819400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611312" y="98848"/>
            <a:ext cx="2457450" cy="8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.VnAvant</vt:lpstr>
      <vt:lpstr>Arial</vt:lpstr>
      <vt:lpstr>Calibri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2025-02-06T02:57:33Z</dcterms:created>
  <dcterms:modified xsi:type="dcterms:W3CDTF">2025-02-06T02:59:06Z</dcterms:modified>
</cp:coreProperties>
</file>