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341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9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en-US" strike="noStrike" noProof="1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3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0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97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1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94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88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0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3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50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19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7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95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0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94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3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20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5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9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0872"/>
            <a:ext cx="9144003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1" y="1366500"/>
            <a:ext cx="8534401" cy="2406749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UBND QUẬN DƯƠNG KINH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805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6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22: So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 thực hiện: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Thuỷ</a:t>
            </a:r>
            <a:endParaRPr kumimoji="0" lang="en-US" sz="3008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791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581410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210727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705602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1576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53887" y="304801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542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038600" y="31242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904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213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365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62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17" y="1647383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02375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38411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3201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52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725236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17" y="2841117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503" y="2559228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7467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85220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015031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752600" y="152401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1952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7" y="2728685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179" y="2940739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79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553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17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27" y="2728685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3581411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444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79" y="152405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12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79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.VnAvant</vt:lpstr>
      <vt:lpstr>Arial</vt:lpstr>
      <vt:lpstr>Calibri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2025-02-06T01:49:24Z</dcterms:created>
  <dcterms:modified xsi:type="dcterms:W3CDTF">2025-02-06T01:51:31Z</dcterms:modified>
</cp:coreProperties>
</file>