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2"/>
  </p:notesMasterIdLst>
  <p:sldIdLst>
    <p:sldId id="341" r:id="rId3"/>
    <p:sldId id="273" r:id="rId4"/>
    <p:sldId id="258" r:id="rId5"/>
    <p:sldId id="260" r:id="rId6"/>
    <p:sldId id="274" r:id="rId7"/>
    <p:sldId id="261" r:id="rId8"/>
    <p:sldId id="263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11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5FA52-E658-466A-87F6-65934E906F4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8A9FA-7F7B-49A4-AD04-F828B7A21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3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</a:t>
            </a:r>
            <a:r>
              <a:rPr lang="en-US" baseline="0"/>
              <a:t> viên chủ động giải thích từ khó, cho hs luyện đọc từ. Từ khó có thể linh động theo vùng miền, không nhất thiết dạy theo giáo án soạn sẵn.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</a:t>
            </a:r>
            <a:r>
              <a:rPr lang="en-US" baseline="0"/>
              <a:t> này GV k đánh dấu câu nữa mà để hs chủ động đánh dấu trong sách, chủ động đọc 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43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C406C-1AFF-D5F9-D295-C0C61B2A48EF}"/>
              </a:ext>
            </a:extLst>
          </p:cNvPr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67911F-7A0B-C17C-7BA6-5B7C3E718535}"/>
              </a:ext>
            </a:extLst>
          </p:cNvPr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21E7CC-BC28-EB15-CF56-7681793C604E}"/>
              </a:ext>
            </a:extLst>
          </p:cNvPr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D3A187-9193-7947-CE0C-F341BCB1D99E}"/>
              </a:ext>
            </a:extLst>
          </p:cNvPr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0879217-3D84-C942-F357-6C46179BE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6792-70EB-46CD-BCE3-B38CF914968A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A170563-B61F-DFEC-3B49-CFB08FA7E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E201053-3C8D-8A37-1718-76CDE9CE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3FE1D-D7C1-4F09-BACB-D0A612622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4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83E7F-324B-456F-51C2-7760E2672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B3728-6066-4EC8-9495-431DEA0B0813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24C55-FF52-1B37-914A-B91BDF8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C2C40-14A0-0E40-9E54-C5162FB6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31602-3A9A-4C5B-B309-859A0D197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8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9F713-72CE-3E65-87F3-35670AC5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EB2E3-6AC2-4C26-A688-5F744577708E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BB37F-3E2C-9D72-7021-9FAFC4E9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B3166-3316-1763-A6CC-07CD08B6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C4657-AA1F-4175-94A6-C2E140E0E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20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E17A2-60C8-34AC-4DE6-C6D650FB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BAC3C-0AC1-D137-5E22-542E24833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7EC3F-8454-ACAE-27FE-38086FBA6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noProof="1" dirty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32199F-E14D-48F9-8525-381E7E4327B8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981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10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69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1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9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55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8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30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82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72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13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5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23728C2-1265-DA6F-4367-0C54F1F32C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023B-0576-4359-AF36-9495ACB91873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104158-E323-D4D3-FDD6-9ED9FA59BD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F5B7C9-7342-13C9-31FD-E16CE6C161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DE1E2-849A-4DF1-A484-F38A3CA15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51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62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58" indent="0">
              <a:buNone/>
              <a:defRPr sz="3733"/>
            </a:lvl2pPr>
            <a:lvl3pPr marL="1218516" indent="0">
              <a:buNone/>
              <a:defRPr sz="3200"/>
            </a:lvl3pPr>
            <a:lvl4pPr marL="1827774" indent="0">
              <a:buNone/>
              <a:defRPr sz="2667"/>
            </a:lvl4pPr>
            <a:lvl5pPr marL="2437034" indent="0">
              <a:buNone/>
              <a:defRPr sz="2667"/>
            </a:lvl5pPr>
            <a:lvl6pPr marL="3046292" indent="0">
              <a:buNone/>
              <a:defRPr sz="2667"/>
            </a:lvl6pPr>
            <a:lvl7pPr marL="3655550" indent="0">
              <a:buNone/>
              <a:defRPr sz="2667"/>
            </a:lvl7pPr>
            <a:lvl8pPr marL="4264808" indent="0">
              <a:buNone/>
              <a:defRPr sz="2667"/>
            </a:lvl8pPr>
            <a:lvl9pPr marL="487406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9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32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4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3A093F-ACFA-B97E-A853-B9A00172EB7E}"/>
              </a:ext>
            </a:extLst>
          </p:cNvPr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FCBA9B-9BC3-25E3-1564-1C05DFB01751}"/>
              </a:ext>
            </a:extLst>
          </p:cNvPr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5109E0-033B-01CA-4A91-9521EB6511FE}"/>
              </a:ext>
            </a:extLst>
          </p:cNvPr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7B6A7B-D823-94F9-ED41-31BD239FD7EC}"/>
              </a:ext>
            </a:extLst>
          </p:cNvPr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F07A46A-F23D-F6BA-36B7-8ACD29F4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516E1-1710-4010-AE20-04F80405020F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1316E9-75C8-1399-BF68-ED9DF653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01E3AE7-BE28-9B6B-652C-BE359E06F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3D06-CF66-4379-821C-BAE2E908F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5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613C2C1-9A6C-B2CB-CFB7-D3762741A57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F9AD3-9267-4703-965D-673041F64117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DFDBA5-8E7E-0BD5-BD64-28A9899D56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854D38F-60EB-7676-0842-6F82CA31D1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E18DB-92CA-426F-9F93-AE60161EC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1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526D2D-1883-7C28-F235-13E46EF3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F9333-8D9E-40F4-A428-306689FCFCBA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FD115C8-4F20-0DCA-65D7-0D4DF90DE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BFEDB95-4B92-DD43-65D6-32485955B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8DA7C-A875-40CF-A503-D46FE1F8A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5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069931-E49A-9B9E-9D92-C70715920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0EF5-D63C-4355-88F6-1A5AA3EC6FA8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E562C6-B215-664C-26C2-6C5223CA3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AEAF99-F8FA-3F58-9CB4-8AE6A75F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39B06-C90E-4C1C-A233-B1E96C32A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C887668-109C-F0AE-4F3D-8296B62B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1658-66ED-4451-AEC1-3C64ED17E171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B4B5406-66FE-9FFF-86D4-F8F6757D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C8060C-D8B8-A9ED-89C3-E8A3D2E7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C19A5-AEBC-4661-8373-B6304ABEA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5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225128-2B8C-4403-6693-DA64BAE9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04F22-59F8-49E6-9297-28DE6034513C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4450E9-A319-8141-930A-C9BE263BA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B0DAD-4E11-E44E-77A7-E544F4A9C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2907F-B743-456E-A4CE-800318AED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90D62D-1A3D-3AB0-7600-C33B64257E48}"/>
              </a:ext>
            </a:extLst>
          </p:cNvPr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B0D9-9961-60BA-EFF2-350BA86B3C58}"/>
              </a:ext>
            </a:extLst>
          </p:cNvPr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EFE0E4-06C0-ED07-3030-665820BEFAAB}"/>
              </a:ext>
            </a:extLst>
          </p:cNvPr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17BD1D-F648-2F01-270D-1DD093A41324}"/>
              </a:ext>
            </a:extLst>
          </p:cNvPr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0C84F795-79A2-AD71-3BEE-CB037FE5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C517-D108-4C04-9774-F89F5D645445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74732505-C604-049D-346F-2F7FA25F0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1A34FB5-075B-8DB0-DC94-8E3D99D1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38CEB-A9D4-4105-99D8-ACD9672F4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2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CF332F-4A01-6837-D093-283D562622F9}"/>
              </a:ext>
            </a:extLst>
          </p:cNvPr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18D3DA-F115-BAA3-CAFA-869533212105}"/>
              </a:ext>
            </a:extLst>
          </p:cNvPr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7B3032-3EEA-DF4A-8213-7AB4FDFF029C}"/>
              </a:ext>
            </a:extLst>
          </p:cNvPr>
          <p:cNvSpPr/>
          <p:nvPr/>
        </p:nvSpPr>
        <p:spPr>
          <a:xfrm>
            <a:off x="0" y="3768725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FB6F70-D695-8C23-AF16-E3CE4C93B5FE}"/>
              </a:ext>
            </a:extLst>
          </p:cNvPr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7019F7-49DC-2546-868B-A02E905B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775" y="4371975"/>
            <a:ext cx="86836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61" name="Text Placeholder 2">
            <a:extLst>
              <a:ext uri="{FF2B5EF4-FFF2-40B4-BE49-F238E27FC236}">
                <a16:creationId xmlns:a16="http://schemas.microsoft.com/office/drawing/2014/main" id="{D581EB8D-BCF7-82CA-CBE8-D3BFE5D75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731838"/>
            <a:ext cx="85344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80A55-C37D-9F6E-0351-E2AF9EBF3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96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CBD4645-8E7C-4E49-8DBF-14EFF2F75DC1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6ADFB-26B5-0CAA-05D8-A31BF1058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172200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8C8A7-61E9-EBD1-FD39-575A9DC54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00" y="61722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A43240B-B7B4-493D-8319-1BA78A1B0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3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1218516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43" indent="-456943" algn="l" defTabSz="1218516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045" indent="-380786" algn="l" defTabSz="1218516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14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04" indent="-304630" algn="l" defTabSz="1218516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662" indent="-304630" algn="l" defTabSz="1218516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0920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17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43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69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7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3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92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5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0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06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3BADD-6D8F-EF5D-CE8B-A76864143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/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6D462E78-0010-DBEB-68A4-9D7B0989AE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850900"/>
            <a:ext cx="9144000" cy="5156200"/>
          </a:xfr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A27143-6B24-2E73-6412-F7648B792804}"/>
              </a:ext>
            </a:extLst>
          </p:cNvPr>
          <p:cNvSpPr/>
          <p:nvPr/>
        </p:nvSpPr>
        <p:spPr>
          <a:xfrm>
            <a:off x="1376127" y="1366500"/>
            <a:ext cx="9444274" cy="2958310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5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14124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UBND QUẬN DƯƠNG KINH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5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14124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kumimoji="0" lang="en-US" sz="1805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6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</a:t>
            </a:r>
            <a:r>
              <a:rPr kumimoji="0" lang="en-US" sz="48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48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sz="48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viên thực hiện: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Nhung</a:t>
            </a:r>
            <a:endParaRPr kumimoji="0" lang="en-US" sz="3008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9400" y="231024"/>
            <a:ext cx="8128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 defTabSz="1218516"/>
            <a:r>
              <a:rPr lang="en-US" sz="3733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039" y="329680"/>
            <a:ext cx="985520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 defTabSz="1218516"/>
            <a:r>
              <a:rPr lang="en-US" sz="32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 một gia đình đang đi biển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t="27976" r="16558" b="21627"/>
          <a:stretch/>
        </p:blipFill>
        <p:spPr bwMode="auto">
          <a:xfrm>
            <a:off x="676123" y="1397001"/>
            <a:ext cx="11282439" cy="491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7019" y="140163"/>
            <a:ext cx="8128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 defTabSz="1218516"/>
            <a:r>
              <a:rPr lang="en-US" sz="3733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2909" y="256427"/>
            <a:ext cx="9855200" cy="6974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 defTabSz="1218516"/>
            <a:r>
              <a:rPr lang="en-US" sz="3733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4828" y="774658"/>
            <a:ext cx="7929419" cy="6359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1218516"/>
            <a:r>
              <a:rPr lang="en-US" sz="3333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 nhà đi chơi núi</a:t>
            </a:r>
            <a:endParaRPr lang="en-US" sz="3333" b="1">
              <a:solidFill>
                <a:prstClr val="black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28" y="1534106"/>
            <a:ext cx="11988800" cy="471866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lvl="1" algn="just" defTabSz="1218516"/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Đức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thức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khuya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quần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áo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thức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uống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tuýp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thuốc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chống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trùng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marL="0" lvl="1" algn="just" defTabSz="1218516"/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sau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chân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Nam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Đức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đuổi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huỳnh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huỵch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Càng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càng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dốc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khúc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khuỷu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cõng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Đức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Thỉnh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thoảng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lau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mồ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hôi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  <a:p>
            <a:pPr marL="0" lvl="1" algn="just" defTabSz="1218516"/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Lúc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đỉnh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sướng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hét</a:t>
            </a:r>
            <a:r>
              <a:rPr lang="en-US" sz="33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vang.</a:t>
            </a:r>
          </a:p>
          <a:p>
            <a:pPr marL="0" lvl="1" algn="just" defTabSz="1218516"/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                                            </a:t>
            </a:r>
            <a:r>
              <a:rPr lang="en-US" sz="32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32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Lâm</a:t>
            </a:r>
            <a:r>
              <a:rPr lang="en-US" sz="32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Anh)</a:t>
            </a:r>
            <a:endParaRPr lang="en-US" sz="3333" i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9550400" y="140163"/>
            <a:ext cx="2336800" cy="97369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16"/>
            <a:r>
              <a:rPr lang="en-US" sz="2667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73" y="279400"/>
            <a:ext cx="11549400" cy="53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8309" y="5809978"/>
            <a:ext cx="11202092" cy="779717"/>
          </a:xfrm>
          <a:prstGeom prst="rect">
            <a:avLst/>
          </a:prstGeom>
          <a:solidFill>
            <a:srgbClr val="FFD347"/>
          </a:solidFill>
        </p:spPr>
        <p:txBody>
          <a:bodyPr wrap="square" lIns="121871" tIns="60936" rIns="121871" bIns="60936" rtlCol="0">
            <a:spAutoFit/>
          </a:bodyPr>
          <a:lstStyle/>
          <a:p>
            <a:pPr defTabSz="1218516"/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hiểu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9882104" y="2029913"/>
            <a:ext cx="1700297" cy="161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22711" y="2025072"/>
            <a:ext cx="1171111" cy="48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27202" y="3997036"/>
            <a:ext cx="18287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775200" y="3539837"/>
            <a:ext cx="2133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1092200"/>
            <a:ext cx="4673600" cy="1143000"/>
          </a:xfrm>
        </p:spPr>
        <p:txBody>
          <a:bodyPr/>
          <a:lstStyle/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uya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705600" y="1092200"/>
            <a:ext cx="6502400" cy="1143000"/>
          </a:xfrm>
          <a:prstGeom prst="rect">
            <a:avLst/>
          </a:prstGeom>
        </p:spPr>
        <p:txBody>
          <a:bodyPr vert="horz" lIns="121855" tIns="60928" rIns="121855" bIns="60928" rtlCol="0" anchor="ctr">
            <a:norm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8516"/>
            <a:r>
              <a:rPr lang="en-US" sz="58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thức khuya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62400" y="1803400"/>
            <a:ext cx="2336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925021" y="2235200"/>
            <a:ext cx="4673600" cy="1143000"/>
          </a:xfrm>
          <a:prstGeom prst="rect">
            <a:avLst/>
          </a:prstGeom>
        </p:spPr>
        <p:txBody>
          <a:bodyPr vert="horz" lIns="121855" tIns="60928" rIns="121855" bIns="60928" rtlCol="0" anchor="ctr">
            <a:norm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8516"/>
            <a:r>
              <a:rPr lang="en-US" sz="58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00221" y="2235200"/>
            <a:ext cx="6502400" cy="1143000"/>
          </a:xfrm>
          <a:prstGeom prst="rect">
            <a:avLst/>
          </a:prstGeom>
        </p:spPr>
        <p:txBody>
          <a:bodyPr vert="horz" lIns="121855" tIns="60928" rIns="121855" bIns="60928" rtlCol="0" anchor="ctr">
            <a:norm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8516"/>
            <a:r>
              <a:rPr lang="en-US" sz="58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tuýp thuốc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57021" y="2946400"/>
            <a:ext cx="2336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907689" y="3388061"/>
            <a:ext cx="4673600" cy="1143000"/>
          </a:xfrm>
          <a:prstGeom prst="rect">
            <a:avLst/>
          </a:prstGeom>
        </p:spPr>
        <p:txBody>
          <a:bodyPr vert="horz" lIns="121855" tIns="60928" rIns="121855" bIns="60928" rtlCol="0" anchor="ctr">
            <a:norm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8516"/>
            <a:r>
              <a:rPr lang="en-US" sz="58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uynh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682889" y="3388061"/>
            <a:ext cx="6502400" cy="1143000"/>
          </a:xfrm>
          <a:prstGeom prst="rect">
            <a:avLst/>
          </a:prstGeom>
        </p:spPr>
        <p:txBody>
          <a:bodyPr vert="horz" lIns="121855" tIns="60928" rIns="121855" bIns="60928" rtlCol="0" anchor="ctr">
            <a:norm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8516"/>
            <a:r>
              <a:rPr lang="en-US" sz="58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huỳnh huỵch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39689" y="4099261"/>
            <a:ext cx="2336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890357" y="4540923"/>
            <a:ext cx="4673600" cy="1143000"/>
          </a:xfrm>
          <a:prstGeom prst="rect">
            <a:avLst/>
          </a:prstGeom>
        </p:spPr>
        <p:txBody>
          <a:bodyPr vert="horz" lIns="121855" tIns="60928" rIns="121855" bIns="60928" rtlCol="0" anchor="ctr">
            <a:norm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8516"/>
            <a:r>
              <a:rPr lang="en-US" sz="58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uyu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665557" y="4540923"/>
            <a:ext cx="6502400" cy="1143000"/>
          </a:xfrm>
          <a:prstGeom prst="rect">
            <a:avLst/>
          </a:prstGeom>
        </p:spPr>
        <p:txBody>
          <a:bodyPr vert="horz" lIns="121855" tIns="60928" rIns="121855" bIns="60928" rtlCol="0" anchor="ctr">
            <a:norm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8516"/>
            <a:r>
              <a:rPr lang="en-US" sz="58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khúc khuỷu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22357" y="5252123"/>
            <a:ext cx="2336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32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1" y="5846617"/>
            <a:ext cx="8937681" cy="779717"/>
          </a:xfrm>
          <a:prstGeom prst="rect">
            <a:avLst/>
          </a:prstGeom>
          <a:solidFill>
            <a:srgbClr val="FFD347"/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42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tự ngắt câu vào SGK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1" y="5846618"/>
            <a:ext cx="8937681" cy="779717"/>
          </a:xfrm>
          <a:prstGeom prst="rect">
            <a:avLst/>
          </a:prstGeom>
          <a:solidFill>
            <a:srgbClr val="FFD347"/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42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câu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95" y="279400"/>
            <a:ext cx="11410951" cy="532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9245" y="413571"/>
            <a:ext cx="5679555" cy="779717"/>
          </a:xfrm>
          <a:prstGeom prst="rect">
            <a:avLst/>
          </a:prstGeom>
          <a:solidFill>
            <a:srgbClr val="FFC000"/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4267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4267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267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4267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267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8929" y="1431720"/>
            <a:ext cx="11176000" cy="2093025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algn="just" defTabSz="1218516"/>
            <a:r>
              <a:rPr lang="en-US" sz="42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 trước, mẹ thức khuya để chuẩn bị quần áo, thức ăn, nước uống và cả tuýp thuốc chống côn trùng.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606800" y="1522257"/>
            <a:ext cx="508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8929" y="3860658"/>
            <a:ext cx="11176000" cy="1436370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algn="just" defTabSz="1218516"/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Càng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càng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dốc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khúc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khuỷu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cõng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Đức</a:t>
            </a:r>
            <a:r>
              <a:rPr lang="en-US" sz="426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013881" y="4628758"/>
            <a:ext cx="143163" cy="572393"/>
            <a:chOff x="5029200" y="3423349"/>
            <a:chExt cx="107372" cy="429295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5029200" y="342334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098472" y="342741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4912592" y="2848178"/>
            <a:ext cx="131616" cy="580823"/>
            <a:chOff x="2590800" y="2272159"/>
            <a:chExt cx="98712" cy="43561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 flipH="1">
            <a:off x="4622800" y="3935782"/>
            <a:ext cx="508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296400" y="4011811"/>
            <a:ext cx="508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366000" y="1522257"/>
            <a:ext cx="508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595325" y="2194651"/>
            <a:ext cx="508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069084" y="2223189"/>
            <a:ext cx="508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010400" y="2118711"/>
            <a:ext cx="508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336800" y="4578778"/>
            <a:ext cx="508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64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95" y="279400"/>
            <a:ext cx="11410951" cy="532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83855" y="5872133"/>
            <a:ext cx="9448800" cy="779717"/>
          </a:xfrm>
          <a:prstGeom prst="rect">
            <a:avLst/>
          </a:prstGeom>
          <a:solidFill>
            <a:srgbClr val="FFD347"/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42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đọc có mấy đoạn?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4255" y="5872133"/>
            <a:ext cx="8128000" cy="779717"/>
          </a:xfrm>
          <a:prstGeom prst="rect">
            <a:avLst/>
          </a:prstGeom>
          <a:solidFill>
            <a:srgbClr val="FFD347"/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42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đoạn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44255" y="5872133"/>
            <a:ext cx="8128000" cy="779717"/>
          </a:xfrm>
          <a:prstGeom prst="rect">
            <a:avLst/>
          </a:prstGeom>
          <a:solidFill>
            <a:srgbClr val="FFD347"/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42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theo nhóm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44255" y="5872133"/>
            <a:ext cx="8128000" cy="779717"/>
          </a:xfrm>
          <a:prstGeom prst="rect">
            <a:avLst/>
          </a:prstGeom>
          <a:solidFill>
            <a:srgbClr val="FFD347"/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42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bài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8" y="787400"/>
            <a:ext cx="702733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8" y="2359891"/>
            <a:ext cx="702733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32" y="4234930"/>
            <a:ext cx="702733" cy="70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1524000" y="5343851"/>
            <a:ext cx="3352800" cy="1293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1" y="5765801"/>
            <a:ext cx="4856708" cy="779717"/>
          </a:xfrm>
          <a:prstGeom prst="rect">
            <a:avLst/>
          </a:prstGeom>
          <a:solidFill>
            <a:srgbClr val="FFD347"/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4267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95" y="279400"/>
            <a:ext cx="11410951" cy="532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321</Words>
  <Application>Microsoft Office PowerPoint</Application>
  <PresentationFormat>Widescreen</PresentationFormat>
  <Paragraphs>39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.VnAvant</vt:lpstr>
      <vt:lpstr>Arial</vt:lpstr>
      <vt:lpstr>Arial Rounded MT Bold</vt:lpstr>
      <vt:lpstr>Arial-Rounded</vt:lpstr>
      <vt:lpstr>Calibri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uya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2025-02-06T03:27:18Z</dcterms:created>
  <dcterms:modified xsi:type="dcterms:W3CDTF">2025-02-06T03:31:16Z</dcterms:modified>
</cp:coreProperties>
</file>