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6"/>
  </p:notesMasterIdLst>
  <p:sldIdLst>
    <p:sldId id="341" r:id="rId3"/>
    <p:sldId id="257"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9F8046-2BCC-48CB-862E-581F49FA04F4}"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542E82-805F-4A1E-A1A6-92F24C4D8C70}" type="slidenum">
              <a:rPr lang="en-US" smtClean="0"/>
              <a:t>‹#›</a:t>
            </a:fld>
            <a:endParaRPr lang="en-US"/>
          </a:p>
        </p:txBody>
      </p:sp>
    </p:spTree>
    <p:extLst>
      <p:ext uri="{BB962C8B-B14F-4D97-AF65-F5344CB8AC3E}">
        <p14:creationId xmlns:p14="http://schemas.microsoft.com/office/powerpoint/2010/main" val="56853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‘khúc khuỷu”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pPr marL="0" marR="0" lvl="0" indent="0" algn="r" defTabSz="914276" rtl="0" eaLnBrk="1" fontAlgn="auto" latinLnBrk="0" hangingPunct="1">
              <a:lnSpc>
                <a:spcPct val="100000"/>
              </a:lnSpc>
              <a:spcBef>
                <a:spcPts val="0"/>
              </a:spcBef>
              <a:spcAft>
                <a:spcPts val="0"/>
              </a:spcAft>
              <a:buClrTx/>
              <a:buSzTx/>
              <a:buFontTx/>
              <a:buNone/>
              <a:tabLst/>
              <a:defRPr/>
            </a:pPr>
            <a:fld id="{7AFEA3F6-B450-4284-BB2C-4DA94784FDB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7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21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B9C406C-1AFF-D5F9-D295-C0C61B2A48EF}"/>
              </a:ext>
            </a:extLst>
          </p:cNvPr>
          <p:cNvSpPr/>
          <p:nvPr/>
        </p:nvSpPr>
        <p:spPr>
          <a:xfrm>
            <a:off x="0" y="3866920"/>
            <a:ext cx="12192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8767911F-7A0B-C17C-7BA6-5B7C3E718535}"/>
              </a:ext>
            </a:extLst>
          </p:cNvPr>
          <p:cNvSpPr/>
          <p:nvPr/>
        </p:nvSpPr>
        <p:spPr>
          <a:xfrm>
            <a:off x="0" y="0"/>
            <a:ext cx="12192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4B21E7CC-BC28-EB15-CF56-7681793C604E}"/>
              </a:ext>
            </a:extLst>
          </p:cNvPr>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10D3A187-9193-7947-CE0C-F341BCB1D99E}"/>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965060" y="5052546"/>
            <a:ext cx="7516013"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1090109" y="3132290"/>
            <a:ext cx="9567135" cy="1793167"/>
          </a:xfrm>
          <a:effectLst/>
        </p:spPr>
        <p:txBody>
          <a:bodyPr/>
          <a:lstStyle>
            <a:lvl1pPr marL="640080" indent="-457200" algn="l">
              <a:defRPr sz="5400"/>
            </a:lvl1pPr>
          </a:lstStyle>
          <a:p>
            <a:r>
              <a:rPr lang="en-US"/>
              <a:t>Click to edit Master title style</a:t>
            </a:r>
            <a:endParaRPr lang="en-US" dirty="0"/>
          </a:p>
        </p:txBody>
      </p:sp>
      <p:sp>
        <p:nvSpPr>
          <p:cNvPr id="8" name="Date Placeholder 3">
            <a:extLst>
              <a:ext uri="{FF2B5EF4-FFF2-40B4-BE49-F238E27FC236}">
                <a16:creationId xmlns:a16="http://schemas.microsoft.com/office/drawing/2014/main" id="{60879217-3D84-C942-F357-6C46179BE1FD}"/>
              </a:ext>
            </a:extLst>
          </p:cNvPr>
          <p:cNvSpPr>
            <a:spLocks noGrp="1"/>
          </p:cNvSpPr>
          <p:nvPr>
            <p:ph type="dt" sz="half" idx="10"/>
          </p:nvPr>
        </p:nvSpPr>
        <p:spPr/>
        <p:txBody>
          <a:bodyPr/>
          <a:lstStyle>
            <a:lvl1pPr>
              <a:defRPr/>
            </a:lvl1pPr>
          </a:lstStyle>
          <a:p>
            <a:pPr>
              <a:defRPr/>
            </a:pPr>
            <a:fld id="{723A6792-70EB-46CD-BCE3-B38CF914968A}" type="datetimeFigureOut">
              <a:rPr lang="en-US"/>
              <a:pPr>
                <a:defRPr/>
              </a:pPr>
              <a:t>2/6/2025</a:t>
            </a:fld>
            <a:endParaRPr lang="en-US"/>
          </a:p>
        </p:txBody>
      </p:sp>
      <p:sp>
        <p:nvSpPr>
          <p:cNvPr id="9" name="Footer Placeholder 4">
            <a:extLst>
              <a:ext uri="{FF2B5EF4-FFF2-40B4-BE49-F238E27FC236}">
                <a16:creationId xmlns:a16="http://schemas.microsoft.com/office/drawing/2014/main" id="{BA170563-B61F-DFEC-3B49-CFB08FA7ECE3}"/>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E201053-3C8D-8A37-1718-76CDE9CE94F9}"/>
              </a:ext>
            </a:extLst>
          </p:cNvPr>
          <p:cNvSpPr>
            <a:spLocks noGrp="1"/>
          </p:cNvSpPr>
          <p:nvPr>
            <p:ph type="sldNum" sz="quarter" idx="12"/>
          </p:nvPr>
        </p:nvSpPr>
        <p:spPr/>
        <p:txBody>
          <a:bodyPr/>
          <a:lstStyle>
            <a:lvl1pPr>
              <a:defRPr/>
            </a:lvl1pPr>
          </a:lstStyle>
          <a:p>
            <a:pPr>
              <a:defRPr/>
            </a:pPr>
            <a:fld id="{E7B3FE1D-D7C1-4F09-BACB-D0A612622F6C}" type="slidenum">
              <a:rPr lang="en-US"/>
              <a:pPr>
                <a:defRPr/>
              </a:pPr>
              <a:t>‹#›</a:t>
            </a:fld>
            <a:endParaRPr lang="en-US"/>
          </a:p>
        </p:txBody>
      </p:sp>
    </p:spTree>
    <p:extLst>
      <p:ext uri="{BB962C8B-B14F-4D97-AF65-F5344CB8AC3E}">
        <p14:creationId xmlns:p14="http://schemas.microsoft.com/office/powerpoint/2010/main" val="3902291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2540000" y="731519"/>
            <a:ext cx="85344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483E7F-324B-456F-51C2-7760E267258A}"/>
              </a:ext>
            </a:extLst>
          </p:cNvPr>
          <p:cNvSpPr>
            <a:spLocks noGrp="1"/>
          </p:cNvSpPr>
          <p:nvPr>
            <p:ph type="dt" sz="half" idx="10"/>
          </p:nvPr>
        </p:nvSpPr>
        <p:spPr/>
        <p:txBody>
          <a:bodyPr/>
          <a:lstStyle>
            <a:lvl1pPr>
              <a:defRPr/>
            </a:lvl1pPr>
          </a:lstStyle>
          <a:p>
            <a:pPr>
              <a:defRPr/>
            </a:pPr>
            <a:fld id="{2C2B3728-6066-4EC8-9495-431DEA0B0813}" type="datetimeFigureOut">
              <a:rPr lang="en-US"/>
              <a:pPr>
                <a:defRPr/>
              </a:pPr>
              <a:t>2/6/2025</a:t>
            </a:fld>
            <a:endParaRPr lang="en-US"/>
          </a:p>
        </p:txBody>
      </p:sp>
      <p:sp>
        <p:nvSpPr>
          <p:cNvPr id="5" name="Footer Placeholder 4">
            <a:extLst>
              <a:ext uri="{FF2B5EF4-FFF2-40B4-BE49-F238E27FC236}">
                <a16:creationId xmlns:a16="http://schemas.microsoft.com/office/drawing/2014/main" id="{EC824C55-FF52-1B37-914A-B91BDF8B07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32C2C40-14A0-0E40-9E54-C5162FB686E2}"/>
              </a:ext>
            </a:extLst>
          </p:cNvPr>
          <p:cNvSpPr>
            <a:spLocks noGrp="1"/>
          </p:cNvSpPr>
          <p:nvPr>
            <p:ph type="sldNum" sz="quarter" idx="12"/>
          </p:nvPr>
        </p:nvSpPr>
        <p:spPr/>
        <p:txBody>
          <a:bodyPr/>
          <a:lstStyle>
            <a:lvl1pPr>
              <a:defRPr/>
            </a:lvl1pPr>
          </a:lstStyle>
          <a:p>
            <a:pPr>
              <a:defRPr/>
            </a:pPr>
            <a:fld id="{09731602-3A9A-4C5B-B309-859A0D197AA6}" type="slidenum">
              <a:rPr lang="en-US"/>
              <a:pPr>
                <a:defRPr/>
              </a:pPr>
              <a:t>‹#›</a:t>
            </a:fld>
            <a:endParaRPr lang="en-US"/>
          </a:p>
        </p:txBody>
      </p:sp>
    </p:spTree>
    <p:extLst>
      <p:ext uri="{BB962C8B-B14F-4D97-AF65-F5344CB8AC3E}">
        <p14:creationId xmlns:p14="http://schemas.microsoft.com/office/powerpoint/2010/main" val="26731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8344" y="376518"/>
            <a:ext cx="27432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4432151" y="731520"/>
            <a:ext cx="6439049"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BB9F713-72CE-3E65-87F3-35670AC5D2A3}"/>
              </a:ext>
            </a:extLst>
          </p:cNvPr>
          <p:cNvSpPr>
            <a:spLocks noGrp="1"/>
          </p:cNvSpPr>
          <p:nvPr>
            <p:ph type="dt" sz="half" idx="10"/>
          </p:nvPr>
        </p:nvSpPr>
        <p:spPr/>
        <p:txBody>
          <a:bodyPr/>
          <a:lstStyle>
            <a:lvl1pPr>
              <a:defRPr/>
            </a:lvl1pPr>
          </a:lstStyle>
          <a:p>
            <a:pPr>
              <a:defRPr/>
            </a:pPr>
            <a:fld id="{AFDEB2E3-6AC2-4C26-A688-5F744577708E}" type="datetimeFigureOut">
              <a:rPr lang="en-US"/>
              <a:pPr>
                <a:defRPr/>
              </a:pPr>
              <a:t>2/6/2025</a:t>
            </a:fld>
            <a:endParaRPr lang="en-US"/>
          </a:p>
        </p:txBody>
      </p:sp>
      <p:sp>
        <p:nvSpPr>
          <p:cNvPr id="5" name="Footer Placeholder 4">
            <a:extLst>
              <a:ext uri="{FF2B5EF4-FFF2-40B4-BE49-F238E27FC236}">
                <a16:creationId xmlns:a16="http://schemas.microsoft.com/office/drawing/2014/main" id="{9B7BB37F-3E2C-9D72-7021-9FAFC4E957D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A46B3166-3316-1763-A6CC-07CD08B6AFAC}"/>
              </a:ext>
            </a:extLst>
          </p:cNvPr>
          <p:cNvSpPr>
            <a:spLocks noGrp="1"/>
          </p:cNvSpPr>
          <p:nvPr>
            <p:ph type="sldNum" sz="quarter" idx="12"/>
          </p:nvPr>
        </p:nvSpPr>
        <p:spPr/>
        <p:txBody>
          <a:bodyPr/>
          <a:lstStyle>
            <a:lvl1pPr>
              <a:defRPr/>
            </a:lvl1pPr>
          </a:lstStyle>
          <a:p>
            <a:pPr>
              <a:defRPr/>
            </a:pPr>
            <a:fld id="{516C4657-AA1F-4175-94A6-C2E140E0EACE}" type="slidenum">
              <a:rPr lang="en-US"/>
              <a:pPr>
                <a:defRPr/>
              </a:pPr>
              <a:t>‹#›</a:t>
            </a:fld>
            <a:endParaRPr lang="en-US"/>
          </a:p>
        </p:txBody>
      </p:sp>
    </p:spTree>
    <p:extLst>
      <p:ext uri="{BB962C8B-B14F-4D97-AF65-F5344CB8AC3E}">
        <p14:creationId xmlns:p14="http://schemas.microsoft.com/office/powerpoint/2010/main" val="3013766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Date Placeholder 3">
            <a:extLst>
              <a:ext uri="{FF2B5EF4-FFF2-40B4-BE49-F238E27FC236}">
                <a16:creationId xmlns:a16="http://schemas.microsoft.com/office/drawing/2014/main" id="{F45E17A2-60C8-34AC-4DE6-C6D650FB0034}"/>
              </a:ext>
            </a:extLst>
          </p:cNvPr>
          <p:cNvSpPr>
            <a:spLocks noGrp="1"/>
          </p:cNvSpPr>
          <p:nvPr>
            <p:ph type="dt" sz="half" idx="10"/>
          </p:nvPr>
        </p:nvSpPr>
        <p:spPr/>
        <p:txBody>
          <a:bodyPr/>
          <a:lstStyle>
            <a:lvl1pPr algn="l" eaLnBrk="1" hangingPunct="1">
              <a:defRPr sz="1400" b="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F87BAC3C-0AC1-D137-5E22-542E24833A53}"/>
              </a:ext>
            </a:extLst>
          </p:cNvPr>
          <p:cNvSpPr>
            <a:spLocks noGrp="1"/>
          </p:cNvSpPr>
          <p:nvPr>
            <p:ph type="ftr" sz="quarter" idx="11"/>
          </p:nvPr>
        </p:nvSpPr>
        <p:spPr/>
        <p:txBody>
          <a:bodyPr/>
          <a:lstStyle>
            <a:lvl1pPr algn="ctr" eaLnBrk="1" hangingPunct="1">
              <a:defRPr sz="1400" b="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E47EC3F-8454-ACAE-27FE-38086FBA6147}"/>
              </a:ext>
            </a:extLst>
          </p:cNvPr>
          <p:cNvSpPr>
            <a:spLocks noGrp="1"/>
          </p:cNvSpPr>
          <p:nvPr>
            <p:ph type="sldNum" sz="quarter" idx="12"/>
          </p:nvPr>
        </p:nvSpPr>
        <p:spPr/>
        <p:txBody>
          <a:bodyPr/>
          <a:lstStyle>
            <a:lvl1pPr eaLnBrk="1" hangingPunct="1">
              <a:defRPr noProof="1" dirty="0">
                <a:latin typeface="Arial" panose="020B0604020202020204" pitchFamily="34" charset="0"/>
              </a:defRPr>
            </a:lvl1pPr>
          </a:lstStyle>
          <a:p>
            <a:pPr>
              <a:defRPr/>
            </a:pPr>
            <a:fld id="{8D32199F-E14D-48F9-8525-381E7E4327B8}" type="slidenum">
              <a:rPr lang="en-US" altLang="en-US"/>
              <a:pPr>
                <a:defRPr/>
              </a:pPr>
              <a:t>‹#›</a:t>
            </a:fld>
            <a:endParaRPr lang="en-US" altLang="en-US">
              <a:latin typeface=".VnAvant" panose="020B7200000000000000" pitchFamily="34" charset="0"/>
            </a:endParaRPr>
          </a:p>
        </p:txBody>
      </p:sp>
    </p:spTree>
    <p:extLst>
      <p:ext uri="{BB962C8B-B14F-4D97-AF65-F5344CB8AC3E}">
        <p14:creationId xmlns:p14="http://schemas.microsoft.com/office/powerpoint/2010/main" val="263787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02" indent="0" algn="ctr">
              <a:buNone/>
              <a:defRPr>
                <a:solidFill>
                  <a:schemeClr val="tx1">
                    <a:tint val="75000"/>
                  </a:schemeClr>
                </a:solidFill>
              </a:defRPr>
            </a:lvl2pPr>
            <a:lvl3pPr marL="1219004" indent="0" algn="ctr">
              <a:buNone/>
              <a:defRPr>
                <a:solidFill>
                  <a:schemeClr val="tx1">
                    <a:tint val="75000"/>
                  </a:schemeClr>
                </a:solidFill>
              </a:defRPr>
            </a:lvl3pPr>
            <a:lvl4pPr marL="1828506" indent="0" algn="ctr">
              <a:buNone/>
              <a:defRPr>
                <a:solidFill>
                  <a:schemeClr val="tx1">
                    <a:tint val="75000"/>
                  </a:schemeClr>
                </a:solidFill>
              </a:defRPr>
            </a:lvl4pPr>
            <a:lvl5pPr marL="2438008" indent="0" algn="ctr">
              <a:buNone/>
              <a:defRPr>
                <a:solidFill>
                  <a:schemeClr val="tx1">
                    <a:tint val="75000"/>
                  </a:schemeClr>
                </a:solidFill>
              </a:defRPr>
            </a:lvl5pPr>
            <a:lvl6pPr marL="3047510" indent="0" algn="ctr">
              <a:buNone/>
              <a:defRPr>
                <a:solidFill>
                  <a:schemeClr val="tx1">
                    <a:tint val="75000"/>
                  </a:schemeClr>
                </a:solidFill>
              </a:defRPr>
            </a:lvl6pPr>
            <a:lvl7pPr marL="3657013" indent="0" algn="ctr">
              <a:buNone/>
              <a:defRPr>
                <a:solidFill>
                  <a:schemeClr val="tx1">
                    <a:tint val="75000"/>
                  </a:schemeClr>
                </a:solidFill>
              </a:defRPr>
            </a:lvl7pPr>
            <a:lvl8pPr marL="4266515" indent="0" algn="ctr">
              <a:buNone/>
              <a:defRPr>
                <a:solidFill>
                  <a:schemeClr val="tx1">
                    <a:tint val="75000"/>
                  </a:schemeClr>
                </a:solidFill>
              </a:defRPr>
            </a:lvl8pPr>
            <a:lvl9pPr marL="48760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79337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4097354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02" indent="0">
              <a:buNone/>
              <a:defRPr sz="2400">
                <a:solidFill>
                  <a:schemeClr val="tx1">
                    <a:tint val="75000"/>
                  </a:schemeClr>
                </a:solidFill>
              </a:defRPr>
            </a:lvl2pPr>
            <a:lvl3pPr marL="1219004" indent="0">
              <a:buNone/>
              <a:defRPr sz="2133">
                <a:solidFill>
                  <a:schemeClr val="tx1">
                    <a:tint val="75000"/>
                  </a:schemeClr>
                </a:solidFill>
              </a:defRPr>
            </a:lvl3pPr>
            <a:lvl4pPr marL="1828506" indent="0">
              <a:buNone/>
              <a:defRPr sz="1867">
                <a:solidFill>
                  <a:schemeClr val="tx1">
                    <a:tint val="75000"/>
                  </a:schemeClr>
                </a:solidFill>
              </a:defRPr>
            </a:lvl4pPr>
            <a:lvl5pPr marL="2438008" indent="0">
              <a:buNone/>
              <a:defRPr sz="1867">
                <a:solidFill>
                  <a:schemeClr val="tx1">
                    <a:tint val="75000"/>
                  </a:schemeClr>
                </a:solidFill>
              </a:defRPr>
            </a:lvl5pPr>
            <a:lvl6pPr marL="3047510" indent="0">
              <a:buNone/>
              <a:defRPr sz="1867">
                <a:solidFill>
                  <a:schemeClr val="tx1">
                    <a:tint val="75000"/>
                  </a:schemeClr>
                </a:solidFill>
              </a:defRPr>
            </a:lvl6pPr>
            <a:lvl7pPr marL="3657013" indent="0">
              <a:buNone/>
              <a:defRPr sz="1867">
                <a:solidFill>
                  <a:schemeClr val="tx1">
                    <a:tint val="75000"/>
                  </a:schemeClr>
                </a:solidFill>
              </a:defRPr>
            </a:lvl7pPr>
            <a:lvl8pPr marL="4266515" indent="0">
              <a:buNone/>
              <a:defRPr sz="1867">
                <a:solidFill>
                  <a:schemeClr val="tx1">
                    <a:tint val="75000"/>
                  </a:schemeClr>
                </a:solidFill>
              </a:defRPr>
            </a:lvl8pPr>
            <a:lvl9pPr marL="4876017"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1122025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346423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02" indent="0">
              <a:buNone/>
              <a:defRPr sz="2667" b="1"/>
            </a:lvl2pPr>
            <a:lvl3pPr marL="1219004" indent="0">
              <a:buNone/>
              <a:defRPr sz="2400" b="1"/>
            </a:lvl3pPr>
            <a:lvl4pPr marL="1828506" indent="0">
              <a:buNone/>
              <a:defRPr sz="2133" b="1"/>
            </a:lvl4pPr>
            <a:lvl5pPr marL="2438008" indent="0">
              <a:buNone/>
              <a:defRPr sz="2133" b="1"/>
            </a:lvl5pPr>
            <a:lvl6pPr marL="3047510" indent="0">
              <a:buNone/>
              <a:defRPr sz="2133" b="1"/>
            </a:lvl6pPr>
            <a:lvl7pPr marL="3657013" indent="0">
              <a:buNone/>
              <a:defRPr sz="2133" b="1"/>
            </a:lvl7pPr>
            <a:lvl8pPr marL="4266515" indent="0">
              <a:buNone/>
              <a:defRPr sz="2133" b="1"/>
            </a:lvl8pPr>
            <a:lvl9pPr marL="487601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061378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0863129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4018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524000" y="731520"/>
            <a:ext cx="85344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D23728C2-1265-DA6F-4367-0C54F1F32CFF}"/>
              </a:ext>
            </a:extLst>
          </p:cNvPr>
          <p:cNvSpPr>
            <a:spLocks noGrp="1"/>
          </p:cNvSpPr>
          <p:nvPr>
            <p:ph type="dt" sz="half" idx="14"/>
          </p:nvPr>
        </p:nvSpPr>
        <p:spPr/>
        <p:txBody>
          <a:bodyPr/>
          <a:lstStyle>
            <a:lvl1pPr>
              <a:defRPr/>
            </a:lvl1pPr>
          </a:lstStyle>
          <a:p>
            <a:pPr>
              <a:defRPr/>
            </a:pPr>
            <a:fld id="{B59C023B-0576-4359-AF36-9495ACB91873}" type="datetimeFigureOut">
              <a:rPr lang="en-US"/>
              <a:pPr>
                <a:defRPr/>
              </a:pPr>
              <a:t>2/6/2025</a:t>
            </a:fld>
            <a:endParaRPr lang="en-US"/>
          </a:p>
        </p:txBody>
      </p:sp>
      <p:sp>
        <p:nvSpPr>
          <p:cNvPr id="3" name="Footer Placeholder 4">
            <a:extLst>
              <a:ext uri="{FF2B5EF4-FFF2-40B4-BE49-F238E27FC236}">
                <a16:creationId xmlns:a16="http://schemas.microsoft.com/office/drawing/2014/main" id="{57104158-E323-D4D3-FDD6-9ED9FA59BDB8}"/>
              </a:ext>
            </a:extLst>
          </p:cNvPr>
          <p:cNvSpPr>
            <a:spLocks noGrp="1"/>
          </p:cNvSpPr>
          <p:nvPr>
            <p:ph type="ftr" sz="quarter" idx="15"/>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74F5B7C9-7342-13C9-31FD-E16CE6C16147}"/>
              </a:ext>
            </a:extLst>
          </p:cNvPr>
          <p:cNvSpPr>
            <a:spLocks noGrp="1"/>
          </p:cNvSpPr>
          <p:nvPr>
            <p:ph type="sldNum" sz="quarter" idx="16"/>
          </p:nvPr>
        </p:nvSpPr>
        <p:spPr/>
        <p:txBody>
          <a:bodyPr/>
          <a:lstStyle>
            <a:lvl1pPr>
              <a:defRPr/>
            </a:lvl1pPr>
          </a:lstStyle>
          <a:p>
            <a:pPr>
              <a:defRPr/>
            </a:pPr>
            <a:fld id="{FC3DE1E2-849A-4DF1-A484-F38A3CA15FDE}" type="slidenum">
              <a:rPr lang="en-US"/>
              <a:pPr>
                <a:defRPr/>
              </a:pPr>
              <a:t>‹#›</a:t>
            </a:fld>
            <a:endParaRPr lang="en-US"/>
          </a:p>
        </p:txBody>
      </p:sp>
    </p:spTree>
    <p:extLst>
      <p:ext uri="{BB962C8B-B14F-4D97-AF65-F5344CB8AC3E}">
        <p14:creationId xmlns:p14="http://schemas.microsoft.com/office/powerpoint/2010/main" val="822957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0960001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02" indent="0">
              <a:buNone/>
              <a:defRPr sz="3733"/>
            </a:lvl2pPr>
            <a:lvl3pPr marL="1219004" indent="0">
              <a:buNone/>
              <a:defRPr sz="3200"/>
            </a:lvl3pPr>
            <a:lvl4pPr marL="1828506" indent="0">
              <a:buNone/>
              <a:defRPr sz="2667"/>
            </a:lvl4pPr>
            <a:lvl5pPr marL="2438008" indent="0">
              <a:buNone/>
              <a:defRPr sz="2667"/>
            </a:lvl5pPr>
            <a:lvl6pPr marL="3047510" indent="0">
              <a:buNone/>
              <a:defRPr sz="2667"/>
            </a:lvl6pPr>
            <a:lvl7pPr marL="3657013" indent="0">
              <a:buNone/>
              <a:defRPr sz="2667"/>
            </a:lvl7pPr>
            <a:lvl8pPr marL="4266515" indent="0">
              <a:buNone/>
              <a:defRPr sz="2667"/>
            </a:lvl8pPr>
            <a:lvl9pPr marL="4876017"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02" indent="0">
              <a:buNone/>
              <a:defRPr sz="1600"/>
            </a:lvl2pPr>
            <a:lvl3pPr marL="1219004" indent="0">
              <a:buNone/>
              <a:defRPr sz="1333"/>
            </a:lvl3pPr>
            <a:lvl4pPr marL="1828506" indent="0">
              <a:buNone/>
              <a:defRPr sz="1200"/>
            </a:lvl4pPr>
            <a:lvl5pPr marL="2438008" indent="0">
              <a:buNone/>
              <a:defRPr sz="1200"/>
            </a:lvl5pPr>
            <a:lvl6pPr marL="3047510" indent="0">
              <a:buNone/>
              <a:defRPr sz="1200"/>
            </a:lvl6pPr>
            <a:lvl7pPr marL="3657013" indent="0">
              <a:buNone/>
              <a:defRPr sz="1200"/>
            </a:lvl7pPr>
            <a:lvl8pPr marL="4266515" indent="0">
              <a:buNone/>
              <a:defRPr sz="1200"/>
            </a:lvl8pPr>
            <a:lvl9pPr marL="487601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2795971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8290025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661253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33A093F-ACFA-B97E-A853-B9A00172EB7E}"/>
              </a:ext>
            </a:extLst>
          </p:cNvPr>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3CFCBA9B-9BC3-25E3-1564-1C05DFB01751}"/>
              </a:ext>
            </a:extLst>
          </p:cNvPr>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FB5109E0-033B-01CA-4A91-9521EB6511FE}"/>
              </a:ext>
            </a:extLst>
          </p:cNvPr>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a:extLst>
              <a:ext uri="{FF2B5EF4-FFF2-40B4-BE49-F238E27FC236}">
                <a16:creationId xmlns:a16="http://schemas.microsoft.com/office/drawing/2014/main" id="{C77B6A7B-D823-94F9-ED41-31BD239FD7EC}"/>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710927" y="2172648"/>
            <a:ext cx="7955555" cy="2423346"/>
          </a:xfrm>
          <a:effectLst/>
        </p:spPr>
        <p:txBody>
          <a:bodyPr anchor="b"/>
          <a:lstStyle>
            <a:lvl1pPr algn="r">
              <a:defRPr sz="46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696584" y="4607511"/>
            <a:ext cx="7960659"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3">
            <a:extLst>
              <a:ext uri="{FF2B5EF4-FFF2-40B4-BE49-F238E27FC236}">
                <a16:creationId xmlns:a16="http://schemas.microsoft.com/office/drawing/2014/main" id="{3F07A46A-F23D-F6BA-36B7-8ACD29F45FFD}"/>
              </a:ext>
            </a:extLst>
          </p:cNvPr>
          <p:cNvSpPr>
            <a:spLocks noGrp="1"/>
          </p:cNvSpPr>
          <p:nvPr>
            <p:ph type="dt" sz="half" idx="10"/>
          </p:nvPr>
        </p:nvSpPr>
        <p:spPr/>
        <p:txBody>
          <a:bodyPr/>
          <a:lstStyle>
            <a:lvl1pPr>
              <a:defRPr/>
            </a:lvl1pPr>
          </a:lstStyle>
          <a:p>
            <a:pPr>
              <a:defRPr/>
            </a:pPr>
            <a:fld id="{579516E1-1710-4010-AE20-04F80405020F}" type="datetimeFigureOut">
              <a:rPr lang="en-US"/>
              <a:pPr>
                <a:defRPr/>
              </a:pPr>
              <a:t>2/6/2025</a:t>
            </a:fld>
            <a:endParaRPr lang="en-US"/>
          </a:p>
        </p:txBody>
      </p:sp>
      <p:sp>
        <p:nvSpPr>
          <p:cNvPr id="9" name="Footer Placeholder 4">
            <a:extLst>
              <a:ext uri="{FF2B5EF4-FFF2-40B4-BE49-F238E27FC236}">
                <a16:creationId xmlns:a16="http://schemas.microsoft.com/office/drawing/2014/main" id="{F61316E9-75C8-1399-BF68-ED9DF65331FA}"/>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5">
            <a:extLst>
              <a:ext uri="{FF2B5EF4-FFF2-40B4-BE49-F238E27FC236}">
                <a16:creationId xmlns:a16="http://schemas.microsoft.com/office/drawing/2014/main" id="{401E3AE7-BE28-9B6B-652C-BE359E06F511}"/>
              </a:ext>
            </a:extLst>
          </p:cNvPr>
          <p:cNvSpPr>
            <a:spLocks noGrp="1"/>
          </p:cNvSpPr>
          <p:nvPr>
            <p:ph type="sldNum" sz="quarter" idx="12"/>
          </p:nvPr>
        </p:nvSpPr>
        <p:spPr/>
        <p:txBody>
          <a:bodyPr/>
          <a:lstStyle>
            <a:lvl1pPr>
              <a:defRPr/>
            </a:lvl1pPr>
          </a:lstStyle>
          <a:p>
            <a:pPr>
              <a:defRPr/>
            </a:pPr>
            <a:fld id="{A62B3D06-CF66-4379-821C-BAE2E908FA22}" type="slidenum">
              <a:rPr lang="en-US"/>
              <a:pPr>
                <a:defRPr/>
              </a:pPr>
              <a:t>‹#›</a:t>
            </a:fld>
            <a:endParaRPr lang="en-US"/>
          </a:p>
        </p:txBody>
      </p:sp>
    </p:spTree>
    <p:extLst>
      <p:ext uri="{BB962C8B-B14F-4D97-AF65-F5344CB8AC3E}">
        <p14:creationId xmlns:p14="http://schemas.microsoft.com/office/powerpoint/2010/main" val="364186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523999" y="731519"/>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6193536" y="731520"/>
            <a:ext cx="4462272"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3">
            <a:extLst>
              <a:ext uri="{FF2B5EF4-FFF2-40B4-BE49-F238E27FC236}">
                <a16:creationId xmlns:a16="http://schemas.microsoft.com/office/drawing/2014/main" id="{9613C2C1-9A6C-B2CB-CFB7-D3762741A57D}"/>
              </a:ext>
            </a:extLst>
          </p:cNvPr>
          <p:cNvSpPr>
            <a:spLocks noGrp="1"/>
          </p:cNvSpPr>
          <p:nvPr>
            <p:ph type="dt" sz="half" idx="15"/>
          </p:nvPr>
        </p:nvSpPr>
        <p:spPr/>
        <p:txBody>
          <a:bodyPr/>
          <a:lstStyle>
            <a:lvl1pPr>
              <a:defRPr/>
            </a:lvl1pPr>
          </a:lstStyle>
          <a:p>
            <a:pPr>
              <a:defRPr/>
            </a:pPr>
            <a:fld id="{FD1F9AD3-9267-4703-965D-673041F64117}" type="datetimeFigureOut">
              <a:rPr lang="en-US"/>
              <a:pPr>
                <a:defRPr/>
              </a:pPr>
              <a:t>2/6/2025</a:t>
            </a:fld>
            <a:endParaRPr lang="en-US"/>
          </a:p>
        </p:txBody>
      </p:sp>
      <p:sp>
        <p:nvSpPr>
          <p:cNvPr id="3" name="Footer Placeholder 4">
            <a:extLst>
              <a:ext uri="{FF2B5EF4-FFF2-40B4-BE49-F238E27FC236}">
                <a16:creationId xmlns:a16="http://schemas.microsoft.com/office/drawing/2014/main" id="{3FDFDBA5-8E7E-0BD5-BD64-28A9899D5610}"/>
              </a:ext>
            </a:extLst>
          </p:cNvPr>
          <p:cNvSpPr>
            <a:spLocks noGrp="1"/>
          </p:cNvSpPr>
          <p:nvPr>
            <p:ph type="ftr" sz="quarter" idx="16"/>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2854D38F-60EB-7676-0842-6F82CA31D1C6}"/>
              </a:ext>
            </a:extLst>
          </p:cNvPr>
          <p:cNvSpPr>
            <a:spLocks noGrp="1"/>
          </p:cNvSpPr>
          <p:nvPr>
            <p:ph type="sldNum" sz="quarter" idx="17"/>
          </p:nvPr>
        </p:nvSpPr>
        <p:spPr/>
        <p:txBody>
          <a:bodyPr/>
          <a:lstStyle>
            <a:lvl1pPr>
              <a:defRPr/>
            </a:lvl1pPr>
          </a:lstStyle>
          <a:p>
            <a:pPr>
              <a:defRPr/>
            </a:pPr>
            <a:fld id="{A39E18DB-92CA-426F-9F93-AE60161ECEEC}" type="slidenum">
              <a:rPr lang="en-US"/>
              <a:pPr>
                <a:defRPr/>
              </a:pPr>
              <a:t>‹#›</a:t>
            </a:fld>
            <a:endParaRPr lang="en-US"/>
          </a:p>
        </p:txBody>
      </p:sp>
    </p:spTree>
    <p:extLst>
      <p:ext uri="{BB962C8B-B14F-4D97-AF65-F5344CB8AC3E}">
        <p14:creationId xmlns:p14="http://schemas.microsoft.com/office/powerpoint/2010/main" val="1633210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41929" y="1400327"/>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96403" y="731520"/>
            <a:ext cx="4462272"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1399032"/>
            <a:ext cx="4462272"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
        <p:nvSpPr>
          <p:cNvPr id="2" name="Date Placeholder 3">
            <a:extLst>
              <a:ext uri="{FF2B5EF4-FFF2-40B4-BE49-F238E27FC236}">
                <a16:creationId xmlns:a16="http://schemas.microsoft.com/office/drawing/2014/main" id="{AE526D2D-1883-7C28-F235-13E46EF34A20}"/>
              </a:ext>
            </a:extLst>
          </p:cNvPr>
          <p:cNvSpPr>
            <a:spLocks noGrp="1"/>
          </p:cNvSpPr>
          <p:nvPr>
            <p:ph type="dt" sz="half" idx="10"/>
          </p:nvPr>
        </p:nvSpPr>
        <p:spPr/>
        <p:txBody>
          <a:bodyPr/>
          <a:lstStyle>
            <a:lvl1pPr>
              <a:defRPr/>
            </a:lvl1pPr>
          </a:lstStyle>
          <a:p>
            <a:pPr>
              <a:defRPr/>
            </a:pPr>
            <a:fld id="{A0BF9333-8D9E-40F4-A428-306689FCFCBA}" type="datetimeFigureOut">
              <a:rPr lang="en-US"/>
              <a:pPr>
                <a:defRPr/>
              </a:pPr>
              <a:t>2/6/2025</a:t>
            </a:fld>
            <a:endParaRPr lang="en-US"/>
          </a:p>
        </p:txBody>
      </p:sp>
      <p:sp>
        <p:nvSpPr>
          <p:cNvPr id="7" name="Footer Placeholder 4">
            <a:extLst>
              <a:ext uri="{FF2B5EF4-FFF2-40B4-BE49-F238E27FC236}">
                <a16:creationId xmlns:a16="http://schemas.microsoft.com/office/drawing/2014/main" id="{AFD115C8-4F20-0DCA-65D7-0D4DF90DE6F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3BFEDB95-4B92-DD43-65D6-32485955B4CF}"/>
              </a:ext>
            </a:extLst>
          </p:cNvPr>
          <p:cNvSpPr>
            <a:spLocks noGrp="1"/>
          </p:cNvSpPr>
          <p:nvPr>
            <p:ph type="sldNum" sz="quarter" idx="12"/>
          </p:nvPr>
        </p:nvSpPr>
        <p:spPr/>
        <p:txBody>
          <a:bodyPr/>
          <a:lstStyle>
            <a:lvl1pPr>
              <a:defRPr/>
            </a:lvl1pPr>
          </a:lstStyle>
          <a:p>
            <a:pPr>
              <a:defRPr/>
            </a:pPr>
            <a:fld id="{CE08DA7C-A875-40CF-A503-D46FE1F8ADBD}" type="slidenum">
              <a:rPr lang="en-US"/>
              <a:pPr>
                <a:defRPr/>
              </a:pPr>
              <a:t>‹#›</a:t>
            </a:fld>
            <a:endParaRPr lang="en-US"/>
          </a:p>
        </p:txBody>
      </p:sp>
    </p:spTree>
    <p:extLst>
      <p:ext uri="{BB962C8B-B14F-4D97-AF65-F5344CB8AC3E}">
        <p14:creationId xmlns:p14="http://schemas.microsoft.com/office/powerpoint/2010/main" val="231062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D069931-E49A-9B9E-9D92-C70715920618}"/>
              </a:ext>
            </a:extLst>
          </p:cNvPr>
          <p:cNvSpPr>
            <a:spLocks noGrp="1"/>
          </p:cNvSpPr>
          <p:nvPr>
            <p:ph type="dt" sz="half" idx="10"/>
          </p:nvPr>
        </p:nvSpPr>
        <p:spPr/>
        <p:txBody>
          <a:bodyPr/>
          <a:lstStyle>
            <a:lvl1pPr>
              <a:defRPr/>
            </a:lvl1pPr>
          </a:lstStyle>
          <a:p>
            <a:pPr>
              <a:defRPr/>
            </a:pPr>
            <a:fld id="{CD9B0EF5-D63C-4355-88F6-1A5AA3EC6FA8}" type="datetimeFigureOut">
              <a:rPr lang="en-US"/>
              <a:pPr>
                <a:defRPr/>
              </a:pPr>
              <a:t>2/6/2025</a:t>
            </a:fld>
            <a:endParaRPr lang="en-US"/>
          </a:p>
        </p:txBody>
      </p:sp>
      <p:sp>
        <p:nvSpPr>
          <p:cNvPr id="4" name="Footer Placeholder 4">
            <a:extLst>
              <a:ext uri="{FF2B5EF4-FFF2-40B4-BE49-F238E27FC236}">
                <a16:creationId xmlns:a16="http://schemas.microsoft.com/office/drawing/2014/main" id="{FEE562C6-B215-664C-26C2-6C5223CA3C1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BAEAF99-F8FA-3F58-9CB4-8AE6A75FC22D}"/>
              </a:ext>
            </a:extLst>
          </p:cNvPr>
          <p:cNvSpPr>
            <a:spLocks noGrp="1"/>
          </p:cNvSpPr>
          <p:nvPr>
            <p:ph type="sldNum" sz="quarter" idx="12"/>
          </p:nvPr>
        </p:nvSpPr>
        <p:spPr/>
        <p:txBody>
          <a:bodyPr/>
          <a:lstStyle>
            <a:lvl1pPr>
              <a:defRPr/>
            </a:lvl1pPr>
          </a:lstStyle>
          <a:p>
            <a:pPr>
              <a:defRPr/>
            </a:pPr>
            <a:fld id="{58E39B06-C90E-4C1C-A233-B1E96C32A604}" type="slidenum">
              <a:rPr lang="en-US"/>
              <a:pPr>
                <a:defRPr/>
              </a:pPr>
              <a:t>‹#›</a:t>
            </a:fld>
            <a:endParaRPr lang="en-US"/>
          </a:p>
        </p:txBody>
      </p:sp>
    </p:spTree>
    <p:extLst>
      <p:ext uri="{BB962C8B-B14F-4D97-AF65-F5344CB8AC3E}">
        <p14:creationId xmlns:p14="http://schemas.microsoft.com/office/powerpoint/2010/main" val="3099557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BC887668-109C-F0AE-4F3D-8296B62BF87B}"/>
              </a:ext>
            </a:extLst>
          </p:cNvPr>
          <p:cNvSpPr>
            <a:spLocks noGrp="1"/>
          </p:cNvSpPr>
          <p:nvPr>
            <p:ph type="dt" sz="half" idx="10"/>
          </p:nvPr>
        </p:nvSpPr>
        <p:spPr/>
        <p:txBody>
          <a:bodyPr/>
          <a:lstStyle>
            <a:lvl1pPr>
              <a:defRPr/>
            </a:lvl1pPr>
          </a:lstStyle>
          <a:p>
            <a:pPr>
              <a:defRPr/>
            </a:pPr>
            <a:fld id="{52161658-66ED-4451-AEC1-3C64ED17E171}" type="datetimeFigureOut">
              <a:rPr lang="en-US"/>
              <a:pPr>
                <a:defRPr/>
              </a:pPr>
              <a:t>2/6/2025</a:t>
            </a:fld>
            <a:endParaRPr lang="en-US"/>
          </a:p>
        </p:txBody>
      </p:sp>
      <p:sp>
        <p:nvSpPr>
          <p:cNvPr id="3" name="Footer Placeholder 4">
            <a:extLst>
              <a:ext uri="{FF2B5EF4-FFF2-40B4-BE49-F238E27FC236}">
                <a16:creationId xmlns:a16="http://schemas.microsoft.com/office/drawing/2014/main" id="{1B4B5406-66FE-9FFF-86D4-F8F6757DBF83}"/>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6C8060C-D8B8-A9ED-89C3-E8A3D2E70D3A}"/>
              </a:ext>
            </a:extLst>
          </p:cNvPr>
          <p:cNvSpPr>
            <a:spLocks noGrp="1"/>
          </p:cNvSpPr>
          <p:nvPr>
            <p:ph type="sldNum" sz="quarter" idx="12"/>
          </p:nvPr>
        </p:nvSpPr>
        <p:spPr/>
        <p:txBody>
          <a:bodyPr/>
          <a:lstStyle>
            <a:lvl1pPr>
              <a:defRPr/>
            </a:lvl1pPr>
          </a:lstStyle>
          <a:p>
            <a:pPr>
              <a:defRPr/>
            </a:pPr>
            <a:fld id="{87CC19A5-AEBC-4661-8373-B6304ABEA742}" type="slidenum">
              <a:rPr lang="en-US"/>
              <a:pPr>
                <a:defRPr/>
              </a:pPr>
              <a:t>‹#›</a:t>
            </a:fld>
            <a:endParaRPr lang="en-US"/>
          </a:p>
        </p:txBody>
      </p:sp>
    </p:spTree>
    <p:extLst>
      <p:ext uri="{BB962C8B-B14F-4D97-AF65-F5344CB8AC3E}">
        <p14:creationId xmlns:p14="http://schemas.microsoft.com/office/powerpoint/2010/main" val="2369546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8794" y="2209801"/>
            <a:ext cx="4848113" cy="1258493"/>
          </a:xfrm>
          <a:effectLst/>
        </p:spPr>
        <p:txBody>
          <a:bodyPr anchor="b"/>
          <a:lstStyle>
            <a:lvl1pPr marL="228600" indent="-228600" algn="l">
              <a:defRPr sz="2800" b="1">
                <a:effectLst/>
              </a:defRPr>
            </a:lvl1pPr>
          </a:lstStyle>
          <a:p>
            <a:r>
              <a:rPr lang="en-US"/>
              <a:t>Click to edit Master title style</a:t>
            </a:r>
            <a:endParaRPr lang="en-US" dirty="0"/>
          </a:p>
        </p:txBody>
      </p:sp>
      <p:sp>
        <p:nvSpPr>
          <p:cNvPr id="3" name="Content Placeholder 2"/>
          <p:cNvSpPr>
            <a:spLocks noGrp="1"/>
          </p:cNvSpPr>
          <p:nvPr>
            <p:ph idx="1"/>
          </p:nvPr>
        </p:nvSpPr>
        <p:spPr>
          <a:xfrm>
            <a:off x="6124688" y="731520"/>
            <a:ext cx="5356113"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4354" y="3497802"/>
            <a:ext cx="4518213"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225128-2B8C-4403-6693-DA64BAE91280}"/>
              </a:ext>
            </a:extLst>
          </p:cNvPr>
          <p:cNvSpPr>
            <a:spLocks noGrp="1"/>
          </p:cNvSpPr>
          <p:nvPr>
            <p:ph type="dt" sz="half" idx="10"/>
          </p:nvPr>
        </p:nvSpPr>
        <p:spPr/>
        <p:txBody>
          <a:bodyPr/>
          <a:lstStyle>
            <a:lvl1pPr>
              <a:defRPr/>
            </a:lvl1pPr>
          </a:lstStyle>
          <a:p>
            <a:pPr>
              <a:defRPr/>
            </a:pPr>
            <a:fld id="{3FB04F22-59F8-49E6-9297-28DE6034513C}" type="datetimeFigureOut">
              <a:rPr lang="en-US"/>
              <a:pPr>
                <a:defRPr/>
              </a:pPr>
              <a:t>2/6/2025</a:t>
            </a:fld>
            <a:endParaRPr lang="en-US"/>
          </a:p>
        </p:txBody>
      </p:sp>
      <p:sp>
        <p:nvSpPr>
          <p:cNvPr id="6" name="Footer Placeholder 4">
            <a:extLst>
              <a:ext uri="{FF2B5EF4-FFF2-40B4-BE49-F238E27FC236}">
                <a16:creationId xmlns:a16="http://schemas.microsoft.com/office/drawing/2014/main" id="{BB4450E9-A319-8141-930A-C9BE263BA1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EAB0DAD-4E11-E44E-77A7-E544F4A9C6B9}"/>
              </a:ext>
            </a:extLst>
          </p:cNvPr>
          <p:cNvSpPr>
            <a:spLocks noGrp="1"/>
          </p:cNvSpPr>
          <p:nvPr>
            <p:ph type="sldNum" sz="quarter" idx="12"/>
          </p:nvPr>
        </p:nvSpPr>
        <p:spPr/>
        <p:txBody>
          <a:bodyPr/>
          <a:lstStyle>
            <a:lvl1pPr>
              <a:defRPr/>
            </a:lvl1pPr>
          </a:lstStyle>
          <a:p>
            <a:pPr>
              <a:defRPr/>
            </a:pPr>
            <a:fld id="{4F12907F-B743-456E-A4CE-800318AED6F3}" type="slidenum">
              <a:rPr lang="en-US"/>
              <a:pPr>
                <a:defRPr/>
              </a:pPr>
              <a:t>‹#›</a:t>
            </a:fld>
            <a:endParaRPr lang="en-US"/>
          </a:p>
        </p:txBody>
      </p:sp>
    </p:spTree>
    <p:extLst>
      <p:ext uri="{BB962C8B-B14F-4D97-AF65-F5344CB8AC3E}">
        <p14:creationId xmlns:p14="http://schemas.microsoft.com/office/powerpoint/2010/main" val="212203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90D62D-1A3D-3AB0-7600-C33B64257E48}"/>
              </a:ext>
            </a:extLst>
          </p:cNvPr>
          <p:cNvSpPr/>
          <p:nvPr/>
        </p:nvSpPr>
        <p:spPr>
          <a:xfrm>
            <a:off x="0" y="3866920"/>
            <a:ext cx="12192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B552B0D9-9961-60BA-EFF2-350BA86B3C58}"/>
              </a:ext>
            </a:extLst>
          </p:cNvPr>
          <p:cNvSpPr/>
          <p:nvPr/>
        </p:nvSpPr>
        <p:spPr>
          <a:xfrm>
            <a:off x="0" y="0"/>
            <a:ext cx="12192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DFEFE0E4-06C0-ED07-3030-665820BEFAAB}"/>
              </a:ext>
            </a:extLst>
          </p:cNvPr>
          <p:cNvSpPr/>
          <p:nvPr/>
        </p:nvSpPr>
        <p:spPr>
          <a:xfrm>
            <a:off x="0" y="2652713"/>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a:extLst>
              <a:ext uri="{FF2B5EF4-FFF2-40B4-BE49-F238E27FC236}">
                <a16:creationId xmlns:a16="http://schemas.microsoft.com/office/drawing/2014/main" id="{E017BD1D-F648-2F01-270D-1DD093A41324}"/>
              </a:ext>
            </a:extLst>
          </p:cNvPr>
          <p:cNvSpPr/>
          <p:nvPr/>
        </p:nvSpPr>
        <p:spPr>
          <a:xfrm>
            <a:off x="0" y="1600200"/>
            <a:ext cx="12192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5966900" y="1143000"/>
            <a:ext cx="54864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70516" y="1010486"/>
            <a:ext cx="4925485"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69691" y="4464421"/>
            <a:ext cx="8511384" cy="1143000"/>
          </a:xfrm>
        </p:spPr>
        <p:txBody>
          <a:bodyPr anchor="b"/>
          <a:lstStyle>
            <a:lvl1pPr algn="l">
              <a:defRPr sz="4600" b="1"/>
            </a:lvl1pPr>
          </a:lstStyle>
          <a:p>
            <a:r>
              <a:rPr lang="en-US"/>
              <a:t>Click to edit Master title style</a:t>
            </a:r>
            <a:endParaRPr lang="en-US" dirty="0"/>
          </a:p>
        </p:txBody>
      </p:sp>
      <p:sp>
        <p:nvSpPr>
          <p:cNvPr id="9" name="Date Placeholder 4">
            <a:extLst>
              <a:ext uri="{FF2B5EF4-FFF2-40B4-BE49-F238E27FC236}">
                <a16:creationId xmlns:a16="http://schemas.microsoft.com/office/drawing/2014/main" id="{0C84F795-79A2-AD71-3BEE-CB037FE52664}"/>
              </a:ext>
            </a:extLst>
          </p:cNvPr>
          <p:cNvSpPr>
            <a:spLocks noGrp="1"/>
          </p:cNvSpPr>
          <p:nvPr>
            <p:ph type="dt" sz="half" idx="10"/>
          </p:nvPr>
        </p:nvSpPr>
        <p:spPr/>
        <p:txBody>
          <a:bodyPr/>
          <a:lstStyle>
            <a:lvl1pPr>
              <a:defRPr/>
            </a:lvl1pPr>
          </a:lstStyle>
          <a:p>
            <a:pPr>
              <a:defRPr/>
            </a:pPr>
            <a:fld id="{10C4C517-D108-4C04-9774-F89F5D645445}" type="datetimeFigureOut">
              <a:rPr lang="en-US"/>
              <a:pPr>
                <a:defRPr/>
              </a:pPr>
              <a:t>2/6/2025</a:t>
            </a:fld>
            <a:endParaRPr lang="en-US"/>
          </a:p>
        </p:txBody>
      </p:sp>
      <p:sp>
        <p:nvSpPr>
          <p:cNvPr id="10" name="Footer Placeholder 5">
            <a:extLst>
              <a:ext uri="{FF2B5EF4-FFF2-40B4-BE49-F238E27FC236}">
                <a16:creationId xmlns:a16="http://schemas.microsoft.com/office/drawing/2014/main" id="{74732505-C604-049D-346F-2F7FA25F0A79}"/>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6">
            <a:extLst>
              <a:ext uri="{FF2B5EF4-FFF2-40B4-BE49-F238E27FC236}">
                <a16:creationId xmlns:a16="http://schemas.microsoft.com/office/drawing/2014/main" id="{F1A34FB5-075B-8DB0-DC94-8E3D99D1305B}"/>
              </a:ext>
            </a:extLst>
          </p:cNvPr>
          <p:cNvSpPr>
            <a:spLocks noGrp="1"/>
          </p:cNvSpPr>
          <p:nvPr>
            <p:ph type="sldNum" sz="quarter" idx="12"/>
          </p:nvPr>
        </p:nvSpPr>
        <p:spPr/>
        <p:txBody>
          <a:bodyPr/>
          <a:lstStyle>
            <a:lvl1pPr>
              <a:defRPr/>
            </a:lvl1pPr>
          </a:lstStyle>
          <a:p>
            <a:pPr>
              <a:defRPr/>
            </a:pPr>
            <a:fld id="{E4538CEB-A9D4-4105-99D8-ACD9672F428C}" type="slidenum">
              <a:rPr lang="en-US"/>
              <a:pPr>
                <a:defRPr/>
              </a:pPr>
              <a:t>‹#›</a:t>
            </a:fld>
            <a:endParaRPr lang="en-US"/>
          </a:p>
        </p:txBody>
      </p:sp>
    </p:spTree>
    <p:extLst>
      <p:ext uri="{BB962C8B-B14F-4D97-AF65-F5344CB8AC3E}">
        <p14:creationId xmlns:p14="http://schemas.microsoft.com/office/powerpoint/2010/main" val="2750958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CF332F-4A01-6837-D093-283D562622F9}"/>
              </a:ext>
            </a:extLst>
          </p:cNvPr>
          <p:cNvSpPr/>
          <p:nvPr/>
        </p:nvSpPr>
        <p:spPr>
          <a:xfrm>
            <a:off x="0" y="5105400"/>
            <a:ext cx="12192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5718D3DA-F115-BAA3-CAFA-869533212105}"/>
              </a:ext>
            </a:extLst>
          </p:cNvPr>
          <p:cNvSpPr/>
          <p:nvPr/>
        </p:nvSpPr>
        <p:spPr>
          <a:xfrm>
            <a:off x="0" y="0"/>
            <a:ext cx="12192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a:extLst>
              <a:ext uri="{FF2B5EF4-FFF2-40B4-BE49-F238E27FC236}">
                <a16:creationId xmlns:a16="http://schemas.microsoft.com/office/drawing/2014/main" id="{0F7B3032-3EEA-DF4A-8213-7AB4FDFF029C}"/>
              </a:ext>
            </a:extLst>
          </p:cNvPr>
          <p:cNvSpPr/>
          <p:nvPr/>
        </p:nvSpPr>
        <p:spPr>
          <a:xfrm>
            <a:off x="0" y="3768725"/>
            <a:ext cx="12192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a:extLst>
              <a:ext uri="{FF2B5EF4-FFF2-40B4-BE49-F238E27FC236}">
                <a16:creationId xmlns:a16="http://schemas.microsoft.com/office/drawing/2014/main" id="{B1FB6F70-D695-8C23-AF16-E3CE4C93B5FE}"/>
              </a:ext>
            </a:extLst>
          </p:cNvPr>
          <p:cNvSpPr/>
          <p:nvPr/>
        </p:nvSpPr>
        <p:spPr>
          <a:xfrm>
            <a:off x="0" y="1600200"/>
            <a:ext cx="12192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a:extLst>
              <a:ext uri="{FF2B5EF4-FFF2-40B4-BE49-F238E27FC236}">
                <a16:creationId xmlns:a16="http://schemas.microsoft.com/office/drawing/2014/main" id="{AF7019F7-49DC-2546-868B-A02E905B6707}"/>
              </a:ext>
            </a:extLst>
          </p:cNvPr>
          <p:cNvSpPr>
            <a:spLocks noGrp="1"/>
          </p:cNvSpPr>
          <p:nvPr>
            <p:ph type="title"/>
          </p:nvPr>
        </p:nvSpPr>
        <p:spPr>
          <a:xfrm>
            <a:off x="2390775" y="4371975"/>
            <a:ext cx="8683625"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2061" name="Text Placeholder 2">
            <a:extLst>
              <a:ext uri="{FF2B5EF4-FFF2-40B4-BE49-F238E27FC236}">
                <a16:creationId xmlns:a16="http://schemas.microsoft.com/office/drawing/2014/main" id="{D581EB8D-BCF7-82CA-CBE8-D3BFE5D75B73}"/>
              </a:ext>
            </a:extLst>
          </p:cNvPr>
          <p:cNvSpPr>
            <a:spLocks noGrp="1" noChangeArrowheads="1"/>
          </p:cNvSpPr>
          <p:nvPr>
            <p:ph type="body" idx="1"/>
          </p:nvPr>
        </p:nvSpPr>
        <p:spPr bwMode="auto">
          <a:xfrm>
            <a:off x="1524000" y="731838"/>
            <a:ext cx="85344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580A55-C37D-9F6E-0351-E2AF9EBF33B4}"/>
              </a:ext>
            </a:extLst>
          </p:cNvPr>
          <p:cNvSpPr>
            <a:spLocks noGrp="1"/>
          </p:cNvSpPr>
          <p:nvPr>
            <p:ph type="dt" sz="half" idx="2"/>
          </p:nvPr>
        </p:nvSpPr>
        <p:spPr>
          <a:xfrm>
            <a:off x="8229600" y="6172200"/>
            <a:ext cx="3352800" cy="365125"/>
          </a:xfrm>
          <a:prstGeom prst="rect">
            <a:avLst/>
          </a:prstGeom>
        </p:spPr>
        <p:txBody>
          <a:bodyPr vert="horz" lIns="91440" tIns="45720" rIns="91440" bIns="45720" rtlCol="0" anchor="ctr"/>
          <a:lstStyle>
            <a:lvl1pPr algn="r">
              <a:defRPr sz="1100" b="1" smtClean="0">
                <a:solidFill>
                  <a:schemeClr val="tx1">
                    <a:lumMod val="50000"/>
                    <a:lumOff val="50000"/>
                  </a:schemeClr>
                </a:solidFill>
              </a:defRPr>
            </a:lvl1pPr>
          </a:lstStyle>
          <a:p>
            <a:pPr>
              <a:defRPr/>
            </a:pPr>
            <a:fld id="{0CBD4645-8E7C-4E49-8DBF-14EFF2F75DC1}" type="datetimeFigureOut">
              <a:rPr lang="en-US"/>
              <a:pPr>
                <a:defRPr/>
              </a:pPr>
              <a:t>2/6/2025</a:t>
            </a:fld>
            <a:endParaRPr lang="en-US"/>
          </a:p>
        </p:txBody>
      </p:sp>
      <p:sp>
        <p:nvSpPr>
          <p:cNvPr id="5" name="Footer Placeholder 4">
            <a:extLst>
              <a:ext uri="{FF2B5EF4-FFF2-40B4-BE49-F238E27FC236}">
                <a16:creationId xmlns:a16="http://schemas.microsoft.com/office/drawing/2014/main" id="{F006ADFB-26B5-0CAA-05D8-A31BF10580CB}"/>
              </a:ext>
            </a:extLst>
          </p:cNvPr>
          <p:cNvSpPr>
            <a:spLocks noGrp="1"/>
          </p:cNvSpPr>
          <p:nvPr>
            <p:ph type="ftr" sz="quarter" idx="3"/>
          </p:nvPr>
        </p:nvSpPr>
        <p:spPr>
          <a:xfrm>
            <a:off x="609600" y="6172200"/>
            <a:ext cx="44704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3E48C8A7-61E9-EBD1-FD39-575A9DC54190}"/>
              </a:ext>
            </a:extLst>
          </p:cNvPr>
          <p:cNvSpPr>
            <a:spLocks noGrp="1"/>
          </p:cNvSpPr>
          <p:nvPr>
            <p:ph type="sldNum" sz="quarter" idx="4"/>
          </p:nvPr>
        </p:nvSpPr>
        <p:spPr>
          <a:xfrm>
            <a:off x="5080000" y="6172200"/>
            <a:ext cx="2438400" cy="365125"/>
          </a:xfrm>
          <a:prstGeom prst="rect">
            <a:avLst/>
          </a:prstGeom>
        </p:spPr>
        <p:txBody>
          <a:bodyPr vert="horz" lIns="91440" tIns="45720" rIns="91440" bIns="45720" rtlCol="0" anchor="ctr"/>
          <a:lstStyle>
            <a:lvl1pPr algn="ctr">
              <a:defRPr sz="1200" b="1" smtClean="0">
                <a:solidFill>
                  <a:schemeClr val="tx1">
                    <a:lumMod val="50000"/>
                    <a:lumOff val="50000"/>
                  </a:schemeClr>
                </a:solidFill>
              </a:defRPr>
            </a:lvl1pPr>
          </a:lstStyle>
          <a:p>
            <a:pPr>
              <a:defRPr/>
            </a:pPr>
            <a:fld id="{CA43240B-B7B4-493D-8319-1BA78A1B0BEA}" type="slidenum">
              <a:rPr lang="en-US"/>
              <a:pPr>
                <a:defRPr/>
              </a:pPr>
              <a:t>‹#›</a:t>
            </a:fld>
            <a:endParaRPr lang="en-US"/>
          </a:p>
        </p:txBody>
      </p:sp>
    </p:spTree>
    <p:extLst>
      <p:ext uri="{BB962C8B-B14F-4D97-AF65-F5344CB8AC3E}">
        <p14:creationId xmlns:p14="http://schemas.microsoft.com/office/powerpoint/2010/main" val="1997683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marL="319088" indent="-319088" algn="r" rtl="0" fontAlgn="base">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2pPr>
      <a:lvl3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3pPr>
      <a:lvl4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4pPr>
      <a:lvl5pPr marL="319088" indent="-319088" algn="r" rtl="0" fontAlgn="base">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fontAlgn="base">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fontAlgn="base">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fontAlgn="base">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fontAlgn="base">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fontAlgn="base">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28" tIns="45714" rIns="91428" bIns="45714" rtlCol="0" anchor="ctr"/>
          <a:lstStyle>
            <a:lvl1pPr algn="l">
              <a:defRPr sz="1600">
                <a:solidFill>
                  <a:schemeClr val="tx1">
                    <a:tint val="75000"/>
                  </a:schemeClr>
                </a:solidFill>
              </a:defRPr>
            </a:lvl1pPr>
          </a:lstStyle>
          <a:p>
            <a:fld id="{4CEF851F-4C9B-4ED8-A706-7687066F5A2C}" type="datetimeFigureOut">
              <a:rPr lang="en-US" smtClean="0"/>
              <a:t>2/6/2025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28" tIns="45714" rIns="91428" bIns="45714"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28" tIns="45714" rIns="91428" bIns="45714" rtlCol="0" anchor="ctr"/>
          <a:lstStyle>
            <a:lvl1pPr algn="r">
              <a:defRPr sz="16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72431760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1219004" rtl="0" eaLnBrk="1" latinLnBrk="0" hangingPunct="1">
        <a:spcBef>
          <a:spcPct val="0"/>
        </a:spcBef>
        <a:buNone/>
        <a:defRPr sz="5867" kern="1200">
          <a:solidFill>
            <a:schemeClr val="tx1"/>
          </a:solidFill>
          <a:latin typeface="+mj-lt"/>
          <a:ea typeface="+mj-ea"/>
          <a:cs typeface="+mj-cs"/>
        </a:defRPr>
      </a:lvl1pPr>
    </p:titleStyle>
    <p:bodyStyle>
      <a:lvl1pPr marL="457126" indent="-457126" algn="l" defTabSz="1219004"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441" indent="-380938" algn="l" defTabSz="1219004"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755" indent="-304751" algn="l" defTabSz="1219004"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257"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2759"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262"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764"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266"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768" indent="-304751" algn="l" defTabSz="1219004"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004" rtl="0" eaLnBrk="1" latinLnBrk="0" hangingPunct="1">
        <a:defRPr sz="2400" kern="1200">
          <a:solidFill>
            <a:schemeClr val="tx1"/>
          </a:solidFill>
          <a:latin typeface="+mn-lt"/>
          <a:ea typeface="+mn-ea"/>
          <a:cs typeface="+mn-cs"/>
        </a:defRPr>
      </a:lvl1pPr>
      <a:lvl2pPr marL="609502" algn="l" defTabSz="1219004" rtl="0" eaLnBrk="1" latinLnBrk="0" hangingPunct="1">
        <a:defRPr sz="2400" kern="1200">
          <a:solidFill>
            <a:schemeClr val="tx1"/>
          </a:solidFill>
          <a:latin typeface="+mn-lt"/>
          <a:ea typeface="+mn-ea"/>
          <a:cs typeface="+mn-cs"/>
        </a:defRPr>
      </a:lvl2pPr>
      <a:lvl3pPr marL="1219004" algn="l" defTabSz="1219004" rtl="0" eaLnBrk="1" latinLnBrk="0" hangingPunct="1">
        <a:defRPr sz="2400" kern="1200">
          <a:solidFill>
            <a:schemeClr val="tx1"/>
          </a:solidFill>
          <a:latin typeface="+mn-lt"/>
          <a:ea typeface="+mn-ea"/>
          <a:cs typeface="+mn-cs"/>
        </a:defRPr>
      </a:lvl3pPr>
      <a:lvl4pPr marL="1828506" algn="l" defTabSz="1219004" rtl="0" eaLnBrk="1" latinLnBrk="0" hangingPunct="1">
        <a:defRPr sz="2400" kern="1200">
          <a:solidFill>
            <a:schemeClr val="tx1"/>
          </a:solidFill>
          <a:latin typeface="+mn-lt"/>
          <a:ea typeface="+mn-ea"/>
          <a:cs typeface="+mn-cs"/>
        </a:defRPr>
      </a:lvl4pPr>
      <a:lvl5pPr marL="2438008" algn="l" defTabSz="1219004" rtl="0" eaLnBrk="1" latinLnBrk="0" hangingPunct="1">
        <a:defRPr sz="2400" kern="1200">
          <a:solidFill>
            <a:schemeClr val="tx1"/>
          </a:solidFill>
          <a:latin typeface="+mn-lt"/>
          <a:ea typeface="+mn-ea"/>
          <a:cs typeface="+mn-cs"/>
        </a:defRPr>
      </a:lvl5pPr>
      <a:lvl6pPr marL="3047510" algn="l" defTabSz="1219004" rtl="0" eaLnBrk="1" latinLnBrk="0" hangingPunct="1">
        <a:defRPr sz="2400" kern="1200">
          <a:solidFill>
            <a:schemeClr val="tx1"/>
          </a:solidFill>
          <a:latin typeface="+mn-lt"/>
          <a:ea typeface="+mn-ea"/>
          <a:cs typeface="+mn-cs"/>
        </a:defRPr>
      </a:lvl6pPr>
      <a:lvl7pPr marL="3657013" algn="l" defTabSz="1219004" rtl="0" eaLnBrk="1" latinLnBrk="0" hangingPunct="1">
        <a:defRPr sz="2400" kern="1200">
          <a:solidFill>
            <a:schemeClr val="tx1"/>
          </a:solidFill>
          <a:latin typeface="+mn-lt"/>
          <a:ea typeface="+mn-ea"/>
          <a:cs typeface="+mn-cs"/>
        </a:defRPr>
      </a:lvl7pPr>
      <a:lvl8pPr marL="4266515" algn="l" defTabSz="1219004" rtl="0" eaLnBrk="1" latinLnBrk="0" hangingPunct="1">
        <a:defRPr sz="2400" kern="1200">
          <a:solidFill>
            <a:schemeClr val="tx1"/>
          </a:solidFill>
          <a:latin typeface="+mn-lt"/>
          <a:ea typeface="+mn-ea"/>
          <a:cs typeface="+mn-cs"/>
        </a:defRPr>
      </a:lvl8pPr>
      <a:lvl9pPr marL="4876017" algn="l" defTabSz="121900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3BADD-6D8F-EF5D-CE8B-A768641437D3}"/>
              </a:ext>
            </a:extLst>
          </p:cNvPr>
          <p:cNvSpPr>
            <a:spLocks noGrp="1"/>
          </p:cNvSpPr>
          <p:nvPr>
            <p:ph type="title"/>
          </p:nvPr>
        </p:nvSpPr>
        <p:spPr/>
        <p:txBody>
          <a:bodyPr/>
          <a:lstStyle/>
          <a:p>
            <a:pPr marL="320040" indent="-320040" fontAlgn="auto">
              <a:spcAft>
                <a:spcPts val="0"/>
              </a:spcAft>
              <a:buClr>
                <a:schemeClr val="accent6">
                  <a:lumMod val="75000"/>
                </a:schemeClr>
              </a:buClr>
              <a:defRPr/>
            </a:pPr>
            <a:endParaRPr lang="en-US"/>
          </a:p>
        </p:txBody>
      </p:sp>
      <p:pic>
        <p:nvPicPr>
          <p:cNvPr id="8195" name="Picture 2">
            <a:extLst>
              <a:ext uri="{FF2B5EF4-FFF2-40B4-BE49-F238E27FC236}">
                <a16:creationId xmlns:a16="http://schemas.microsoft.com/office/drawing/2014/main" id="{6D462E78-0010-DBEB-68A4-9D7B0989AE3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0" y="850900"/>
            <a:ext cx="9144000" cy="5156200"/>
          </a:xfrm>
          <a:noFill/>
        </p:spPr>
      </p:pic>
      <p:sp>
        <p:nvSpPr>
          <p:cNvPr id="6" name="Rectangle 5">
            <a:extLst>
              <a:ext uri="{FF2B5EF4-FFF2-40B4-BE49-F238E27FC236}">
                <a16:creationId xmlns:a16="http://schemas.microsoft.com/office/drawing/2014/main" id="{19A27143-6B24-2E73-6412-F7648B792804}"/>
              </a:ext>
            </a:extLst>
          </p:cNvPr>
          <p:cNvSpPr/>
          <p:nvPr/>
        </p:nvSpPr>
        <p:spPr>
          <a:xfrm>
            <a:off x="1376127" y="1366500"/>
            <a:ext cx="9444274" cy="2958310"/>
          </a:xfrm>
          <a:prstGeom prst="rect">
            <a:avLst/>
          </a:prstGeom>
        </p:spPr>
        <p:txBody>
          <a:bodyPr wrap="square">
            <a:spAutoFit/>
            <a:scene3d>
              <a:camera prst="perspectiveFront"/>
              <a:lightRig rig="threePt" dir="t"/>
            </a:scene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5" b="1" i="0" u="none" strike="noStrike" kern="10" cap="none" spc="0" normalizeH="0" baseline="0" noProof="0" dirty="0">
                <a:ln w="9525">
                  <a:round/>
                  <a:headEnd/>
                  <a:tailEnd/>
                </a:ln>
                <a:solidFill>
                  <a:srgbClr val="FF0000"/>
                </a:solidFill>
                <a:effectLst>
                  <a:outerShdw blurRad="50800" dist="50800" dir="5400000" algn="ctr" rotWithShape="0">
                    <a:srgbClr val="F14124">
                      <a:lumMod val="75000"/>
                      <a:alpha val="91000"/>
                    </a:srgbClr>
                  </a:outerShdw>
                </a:effectLst>
                <a:uLnTx/>
                <a:uFillTx/>
                <a:latin typeface="Times New Roman" panose="02020603050405020304" pitchFamily="18" charset="0"/>
                <a:ea typeface="+mn-ea"/>
                <a:cs typeface="Times New Roman" panose="02020603050405020304" pitchFamily="18" charset="0"/>
              </a:rPr>
              <a:t>  UBND QUẬN DƯƠNG KINH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5" b="1" i="0" u="none" strike="noStrike" kern="10" cap="none" spc="0" normalizeH="0" baseline="0" noProof="0" dirty="0">
                <a:ln w="9525">
                  <a:round/>
                  <a:headEnd/>
                  <a:tailEnd/>
                </a:ln>
                <a:solidFill>
                  <a:srgbClr val="FF0000"/>
                </a:solidFill>
                <a:effectLst>
                  <a:outerShdw blurRad="50800" dist="50800" dir="5400000" algn="ctr" rotWithShape="0">
                    <a:srgbClr val="F14124">
                      <a:lumMod val="75000"/>
                      <a:alpha val="91000"/>
                    </a:srgbClr>
                  </a:outerShdw>
                </a:effectLst>
                <a:uLnTx/>
                <a:uFillTx/>
                <a:latin typeface="Times New Roman" panose="02020603050405020304" pitchFamily="18" charset="0"/>
                <a:ea typeface="+mn-ea"/>
                <a:cs typeface="Times New Roman" panose="02020603050405020304" pitchFamily="18" charset="0"/>
              </a:rPr>
              <a:t>TRƯỜNG TIỂU HỌC ĐA PHÚC</a:t>
            </a:r>
            <a:endParaRPr kumimoji="0" lang="en-US" sz="1805"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6"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Môn: </a:t>
            </a:r>
            <a:r>
              <a:rPr kumimoji="0" lang="en-US" sz="48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Việt</a:t>
            </a:r>
            <a:endPar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8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Cả</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nhà</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đi</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chơi</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núi</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600" b="1" i="0" u="none" strike="noStrike" kern="10" cap="none" spc="0" normalizeH="0" baseline="0" noProof="0" dirty="0" err="1">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3600" b="1" i="0" u="none" strike="noStrike" kern="10" cap="none" spc="0" normalizeH="0" baseline="0" noProof="0" dirty="0">
                <a:ln w="9525">
                  <a:round/>
                  <a:headEnd/>
                  <a:tailEnd/>
                </a:ln>
                <a:solidFill>
                  <a:srgbClr val="FF0000"/>
                </a:solidFill>
                <a:effectLst/>
                <a:uLnTx/>
                <a:uFillTx/>
                <a:latin typeface="Times New Roman" panose="02020603050405020304" pitchFamily="18" charset="0"/>
                <a:ea typeface="+mn-ea"/>
                <a:cs typeface="Times New Roman" panose="02020603050405020304" pitchFamily="18" charset="0"/>
              </a:rPr>
              <a:t> 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Giáo</a:t>
            </a:r>
            <a:r>
              <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 viên thực hiện: </a:t>
            </a: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Nguyễn</a:t>
            </a:r>
            <a:r>
              <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Thị</a:t>
            </a:r>
            <a:r>
              <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3008" b="1" i="0" u="none" strike="noStrike" kern="10" cap="none" spc="0" normalizeH="0" baseline="0" noProof="0" dirty="0" err="1">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rPr>
              <a:t>Thuỷ</a:t>
            </a:r>
            <a:endParaRPr kumimoji="0" lang="en-US" sz="3008" b="1" i="0" u="none" strike="noStrike" kern="10" cap="none" spc="0" normalizeH="0" baseline="0" noProof="0" dirty="0">
              <a:ln w="9525">
                <a:round/>
                <a:headEnd/>
                <a:tailEnd/>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0" y="787400"/>
            <a:ext cx="8128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dirty="0">
                <a:solidFill>
                  <a:prstClr val="white"/>
                </a:solidFill>
                <a:latin typeface="Arial Rounded MT Bold" pitchFamily="34" charset="0"/>
                <a:cs typeface="Times New Roman" pitchFamily="18" charset="0"/>
              </a:rPr>
              <a:t>5</a:t>
            </a:r>
          </a:p>
        </p:txBody>
      </p:sp>
      <p:sp>
        <p:nvSpPr>
          <p:cNvPr id="17" name="TextBox 16"/>
          <p:cNvSpPr txBox="1"/>
          <p:nvPr/>
        </p:nvSpPr>
        <p:spPr>
          <a:xfrm>
            <a:off x="711200" y="906461"/>
            <a:ext cx="11328400" cy="615537"/>
          </a:xfrm>
          <a:prstGeom prst="rect">
            <a:avLst/>
          </a:prstGeom>
          <a:noFill/>
        </p:spPr>
        <p:txBody>
          <a:bodyPr wrap="square" lIns="121904" tIns="60952" rIns="121904" bIns="60952" rtlCol="0">
            <a:spAutoFit/>
          </a:bodyPr>
          <a:lstStyle/>
          <a:p>
            <a:pPr algn="just" defTabSz="1219004"/>
            <a:r>
              <a:rPr lang="en-US" sz="3200" b="1" dirty="0" err="1">
                <a:solidFill>
                  <a:prstClr val="black"/>
                </a:solidFill>
                <a:latin typeface="Arial-Rounded" pitchFamily="34" charset="0"/>
                <a:ea typeface="Arial-Rounded" pitchFamily="34" charset="0"/>
                <a:cs typeface="Arial-Rounded" pitchFamily="34" charset="0"/>
              </a:rPr>
              <a:t>Chọn</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từ</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ngữ</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để</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hoàn</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thiện</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câu</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và</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viết</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câu</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vào</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vở</a:t>
            </a:r>
            <a:endParaRPr lang="en-US" sz="3200" b="1" dirty="0">
              <a:solidFill>
                <a:prstClr val="black"/>
              </a:solidFill>
              <a:latin typeface="Arial-Rounded" pitchFamily="34" charset="0"/>
              <a:ea typeface="Arial-Rounded" pitchFamily="34" charset="0"/>
              <a:cs typeface="Arial-Rounded" pitchFamily="34" charset="0"/>
            </a:endParaRPr>
          </a:p>
        </p:txBody>
      </p:sp>
      <p:sp>
        <p:nvSpPr>
          <p:cNvPr id="7" name="TextBox 6"/>
          <p:cNvSpPr txBox="1"/>
          <p:nvPr/>
        </p:nvSpPr>
        <p:spPr>
          <a:xfrm>
            <a:off x="1191491" y="1957182"/>
            <a:ext cx="9679709" cy="779749"/>
          </a:xfrm>
          <a:prstGeom prst="rect">
            <a:avLst/>
          </a:prstGeom>
          <a:solidFill>
            <a:srgbClr val="F6BB00"/>
          </a:solidFill>
        </p:spPr>
        <p:txBody>
          <a:bodyPr wrap="square" lIns="121904" tIns="60952" rIns="121904" bIns="60952" rtlCol="0">
            <a:spAutoFit/>
          </a:bodyPr>
          <a:lstStyle/>
          <a:p>
            <a:pPr algn="just" defTabSz="1219004"/>
            <a:endParaRPr lang="en-US" sz="4267" b="1">
              <a:solidFill>
                <a:prstClr val="black"/>
              </a:solidFill>
              <a:latin typeface="Arial-Rounded" pitchFamily="34" charset="0"/>
              <a:ea typeface="Arial-Rounded" pitchFamily="34" charset="0"/>
              <a:cs typeface="Arial-Rounded" pitchFamily="34" charset="0"/>
            </a:endParaRPr>
          </a:p>
        </p:txBody>
      </p:sp>
      <p:sp>
        <p:nvSpPr>
          <p:cNvPr id="11" name="TextBox 10"/>
          <p:cNvSpPr txBox="1"/>
          <p:nvPr/>
        </p:nvSpPr>
        <p:spPr>
          <a:xfrm>
            <a:off x="647096" y="3278441"/>
            <a:ext cx="11303000" cy="861758"/>
          </a:xfrm>
          <a:prstGeom prst="rect">
            <a:avLst/>
          </a:prstGeom>
          <a:noFill/>
        </p:spPr>
        <p:txBody>
          <a:bodyPr wrap="square" lIns="121904" tIns="60952" rIns="121904" bIns="60952" rtlCol="0">
            <a:spAutoFit/>
          </a:bodyPr>
          <a:lstStyle/>
          <a:p>
            <a:pPr algn="just" defTabSz="1219004"/>
            <a:r>
              <a:rPr lang="en-US" sz="4800" b="1">
                <a:solidFill>
                  <a:prstClr val="black"/>
                </a:solidFill>
                <a:latin typeface="Arial-Rounded" pitchFamily="34" charset="0"/>
                <a:ea typeface="Arial-Rounded" pitchFamily="34" charset="0"/>
                <a:cs typeface="Arial-Rounded" pitchFamily="34" charset="0"/>
              </a:rPr>
              <a:t>Đường lên núi quanh co, (………….).</a:t>
            </a:r>
          </a:p>
        </p:txBody>
      </p:sp>
      <p:sp>
        <p:nvSpPr>
          <p:cNvPr id="12" name="TextBox 11"/>
          <p:cNvSpPr txBox="1"/>
          <p:nvPr/>
        </p:nvSpPr>
        <p:spPr>
          <a:xfrm>
            <a:off x="7749309" y="1957182"/>
            <a:ext cx="2817091" cy="779749"/>
          </a:xfrm>
          <a:prstGeom prst="rect">
            <a:avLst/>
          </a:prstGeom>
          <a:solidFill>
            <a:srgbClr val="F6BB00"/>
          </a:solidFill>
        </p:spPr>
        <p:txBody>
          <a:bodyPr wrap="square" lIns="121904" tIns="60952" rIns="121904" bIns="60952" rtlCol="0">
            <a:spAutoFit/>
          </a:bodyPr>
          <a:lstStyle/>
          <a:p>
            <a:pPr algn="ctr" defTabSz="1219004"/>
            <a:r>
              <a:rPr lang="en-US" sz="4267" b="1">
                <a:solidFill>
                  <a:prstClr val="black"/>
                </a:solidFill>
                <a:latin typeface="Arial-Rounded" pitchFamily="34" charset="0"/>
                <a:ea typeface="Arial-Rounded" pitchFamily="34" charset="0"/>
                <a:cs typeface="Arial-Rounded" pitchFamily="34" charset="0"/>
              </a:rPr>
              <a:t>hào hứng</a:t>
            </a:r>
          </a:p>
        </p:txBody>
      </p:sp>
      <p:sp>
        <p:nvSpPr>
          <p:cNvPr id="13" name="TextBox 12"/>
          <p:cNvSpPr txBox="1"/>
          <p:nvPr/>
        </p:nvSpPr>
        <p:spPr>
          <a:xfrm>
            <a:off x="1220519" y="1957182"/>
            <a:ext cx="2817091" cy="779749"/>
          </a:xfrm>
          <a:prstGeom prst="rect">
            <a:avLst/>
          </a:prstGeom>
          <a:solidFill>
            <a:srgbClr val="F6BB00"/>
          </a:solidFill>
        </p:spPr>
        <p:txBody>
          <a:bodyPr wrap="square" lIns="121904" tIns="60952" rIns="121904" bIns="60952" rtlCol="0">
            <a:spAutoFit/>
          </a:bodyPr>
          <a:lstStyle/>
          <a:p>
            <a:pPr algn="just" defTabSz="1219004"/>
            <a:r>
              <a:rPr lang="en-US" sz="4267" b="1">
                <a:solidFill>
                  <a:prstClr val="black"/>
                </a:solidFill>
                <a:latin typeface="Arial-Rounded" pitchFamily="34" charset="0"/>
                <a:ea typeface="Arial-Rounded" pitchFamily="34" charset="0"/>
                <a:cs typeface="Arial-Rounded" pitchFamily="34" charset="0"/>
              </a:rPr>
              <a:t>thấp</a:t>
            </a:r>
          </a:p>
        </p:txBody>
      </p:sp>
      <p:sp>
        <p:nvSpPr>
          <p:cNvPr id="10" name="TextBox 9"/>
          <p:cNvSpPr txBox="1"/>
          <p:nvPr/>
        </p:nvSpPr>
        <p:spPr>
          <a:xfrm>
            <a:off x="3759200" y="1957182"/>
            <a:ext cx="3526976" cy="779749"/>
          </a:xfrm>
          <a:prstGeom prst="rect">
            <a:avLst/>
          </a:prstGeom>
          <a:solidFill>
            <a:srgbClr val="F6BB00"/>
          </a:solidFill>
          <a:ln>
            <a:noFill/>
          </a:ln>
        </p:spPr>
        <p:txBody>
          <a:bodyPr wrap="square" lIns="121904" tIns="60952" rIns="121904" bIns="60952" rtlCol="0">
            <a:spAutoFit/>
          </a:bodyPr>
          <a:lstStyle/>
          <a:p>
            <a:pPr algn="ctr" defTabSz="1219004"/>
            <a:r>
              <a:rPr lang="en-US" sz="4267" b="1" dirty="0" err="1">
                <a:solidFill>
                  <a:prstClr val="black"/>
                </a:solidFill>
                <a:latin typeface="Arial-Rounded" pitchFamily="34" charset="0"/>
                <a:ea typeface="Arial-Rounded" pitchFamily="34" charset="0"/>
                <a:cs typeface="Arial-Rounded" pitchFamily="34" charset="0"/>
              </a:rPr>
              <a:t>khúc</a:t>
            </a:r>
            <a:r>
              <a:rPr lang="en-US" sz="4267" b="1" dirty="0">
                <a:solidFill>
                  <a:prstClr val="black"/>
                </a:solidFill>
                <a:latin typeface="Arial-Rounded" pitchFamily="34" charset="0"/>
                <a:ea typeface="Arial-Rounded" pitchFamily="34" charset="0"/>
                <a:cs typeface="Arial-Rounded" pitchFamily="34" charset="0"/>
              </a:rPr>
              <a:t> </a:t>
            </a:r>
            <a:r>
              <a:rPr lang="en-US" sz="4267" b="1" dirty="0" err="1">
                <a:solidFill>
                  <a:prstClr val="black"/>
                </a:solidFill>
                <a:latin typeface="Arial-Rounded" pitchFamily="34" charset="0"/>
                <a:ea typeface="Arial-Rounded" pitchFamily="34" charset="0"/>
                <a:cs typeface="Arial-Rounded" pitchFamily="34" charset="0"/>
              </a:rPr>
              <a:t>khuỷu</a:t>
            </a:r>
            <a:endParaRPr lang="en-US" sz="4267" b="1" dirty="0">
              <a:solidFill>
                <a:prstClr val="black"/>
              </a:solidFill>
              <a:latin typeface="Arial-Rounded" pitchFamily="34" charset="0"/>
              <a:ea typeface="Arial-Rounded" pitchFamily="34" charset="0"/>
              <a:cs typeface="Arial-Rounded" pitchFamily="34" charset="0"/>
            </a:endParaRPr>
          </a:p>
        </p:txBody>
      </p:sp>
      <p:grpSp>
        <p:nvGrpSpPr>
          <p:cNvPr id="3" name="Group 2"/>
          <p:cNvGrpSpPr/>
          <p:nvPr/>
        </p:nvGrpSpPr>
        <p:grpSpPr>
          <a:xfrm>
            <a:off x="-81884" y="4937878"/>
            <a:ext cx="12395200" cy="1435836"/>
            <a:chOff x="-61413" y="3703407"/>
            <a:chExt cx="9296400" cy="1076877"/>
          </a:xfrm>
        </p:grpSpPr>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641" r="-851"/>
            <a:stretch/>
          </p:blipFill>
          <p:spPr bwMode="auto">
            <a:xfrm>
              <a:off x="259081" y="3703407"/>
              <a:ext cx="6557355" cy="107687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80" t="40850" r="66965" b="1"/>
            <a:stretch/>
          </p:blipFill>
          <p:spPr bwMode="auto">
            <a:xfrm>
              <a:off x="6784163" y="3703407"/>
              <a:ext cx="2131238" cy="1073067"/>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34950" y="3703407"/>
              <a:ext cx="8680450" cy="107687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endParaRPr lang="en-US" sz="2400">
                <a:solidFill>
                  <a:prstClr val="white"/>
                </a:solidFill>
                <a:latin typeface="Calibri"/>
              </a:endParaRPr>
            </a:p>
          </p:txBody>
        </p:sp>
        <p:sp>
          <p:nvSpPr>
            <p:cNvPr id="20" name="Rectangle 19"/>
            <p:cNvSpPr/>
            <p:nvPr/>
          </p:nvSpPr>
          <p:spPr>
            <a:xfrm>
              <a:off x="-61413" y="3903991"/>
              <a:ext cx="9296400" cy="823255"/>
            </a:xfrm>
            <a:prstGeom prst="rect">
              <a:avLst/>
            </a:prstGeom>
          </p:spPr>
          <p:txBody>
            <a:bodyPr wrap="square">
              <a:spAutoFit/>
            </a:bodyPr>
            <a:lstStyle/>
            <a:p>
              <a:pPr algn="ctr" defTabSz="1219004"/>
              <a:r>
                <a:rPr lang="en-US" sz="6533" b="1">
                  <a:solidFill>
                    <a:srgbClr val="7030A0"/>
                  </a:solidFill>
                  <a:latin typeface="HP001 4 hàng" pitchFamily="34" charset="0"/>
                  <a:ea typeface="Arial-Rounded" pitchFamily="34" charset="0"/>
                  <a:cs typeface="Arial-Rounded" pitchFamily="34" charset="0"/>
                </a:rPr>
                <a:t> </a:t>
              </a:r>
              <a:r>
                <a:rPr lang="vi-VN" sz="4800" b="1">
                  <a:solidFill>
                    <a:srgbClr val="7030A0"/>
                  </a:solidFill>
                  <a:latin typeface="HP001 4 hàng" pitchFamily="34" charset="0"/>
                  <a:ea typeface="Arial-Rounded" pitchFamily="34" charset="0"/>
                  <a:cs typeface="Arial-Rounded" pitchFamily="34" charset="0"/>
                </a:rPr>
                <a:t>ĐưŊg </a:t>
              </a:r>
              <a:r>
                <a:rPr lang="el-GR" sz="4800" b="1">
                  <a:solidFill>
                    <a:srgbClr val="7030A0"/>
                  </a:solidFill>
                  <a:latin typeface="HP001 4 hàng" pitchFamily="34" charset="0"/>
                  <a:ea typeface="Arial-Rounded" pitchFamily="34" charset="0"/>
                  <a:cs typeface="Arial-Rounded" pitchFamily="34" charset="0"/>
                </a:rPr>
                <a:t>Δ</a:t>
              </a:r>
              <a:r>
                <a:rPr lang="vi-VN" sz="4800" b="1">
                  <a:solidFill>
                    <a:srgbClr val="7030A0"/>
                  </a:solidFill>
                  <a:latin typeface="HP001 4 hàng" pitchFamily="34" charset="0"/>
                  <a:ea typeface="Arial-Rounded" pitchFamily="34" charset="0"/>
                  <a:cs typeface="Arial-Rounded" pitchFamily="34" charset="0"/>
                </a:rPr>
                <a:t>łn wúi Ǖ</a:t>
              </a:r>
              <a:r>
                <a:rPr lang="el-GR" sz="4800" b="1">
                  <a:solidFill>
                    <a:srgbClr val="7030A0"/>
                  </a:solidFill>
                  <a:latin typeface="HP001 4 hàng" pitchFamily="34" charset="0"/>
                  <a:ea typeface="Arial-Rounded" pitchFamily="34" charset="0"/>
                  <a:cs typeface="Arial-Rounded" pitchFamily="34" charset="0"/>
                </a:rPr>
                <a:t>ί</a:t>
              </a:r>
              <a:r>
                <a:rPr lang="vi-VN" sz="4800" b="1">
                  <a:solidFill>
                    <a:srgbClr val="7030A0"/>
                  </a:solidFill>
                  <a:latin typeface="HP001 4 hàng" pitchFamily="34" charset="0"/>
                  <a:ea typeface="Arial-Rounded" pitchFamily="34" charset="0"/>
                  <a:cs typeface="Arial-Rounded" pitchFamily="34" charset="0"/>
                </a:rPr>
                <a:t>a</a:t>
              </a:r>
              <a:r>
                <a:rPr lang="el-GR" sz="4800" b="1">
                  <a:solidFill>
                    <a:srgbClr val="7030A0"/>
                  </a:solidFill>
                  <a:latin typeface="HP001 4 hàng" pitchFamily="34" charset="0"/>
                  <a:ea typeface="Arial-Rounded" pitchFamily="34" charset="0"/>
                  <a:cs typeface="Arial-Rounded" pitchFamily="34" charset="0"/>
                </a:rPr>
                <a:t>ζ </a:t>
              </a:r>
              <a:r>
                <a:rPr lang="vi-VN" sz="4800" b="1">
                  <a:solidFill>
                    <a:srgbClr val="7030A0"/>
                  </a:solidFill>
                  <a:latin typeface="HP001 4 hàng" pitchFamily="34" charset="0"/>
                  <a:ea typeface="Arial-Rounded" pitchFamily="34" charset="0"/>
                  <a:cs typeface="Arial-Rounded" pitchFamily="34" charset="0"/>
                </a:rPr>
                <a:t>co, </a:t>
              </a:r>
              <a:r>
                <a:rPr lang="el-GR" sz="4800" b="1">
                  <a:solidFill>
                    <a:srgbClr val="7030A0"/>
                  </a:solidFill>
                  <a:latin typeface="HP001 4 hàng" pitchFamily="34" charset="0"/>
                  <a:ea typeface="Arial-Rounded" pitchFamily="34" charset="0"/>
                  <a:cs typeface="Arial-Rounded" pitchFamily="34" charset="0"/>
                </a:rPr>
                <a:t>δ</a:t>
              </a:r>
              <a:r>
                <a:rPr lang="vi-VN" sz="4800" b="1">
                  <a:solidFill>
                    <a:srgbClr val="7030A0"/>
                  </a:solidFill>
                  <a:latin typeface="HP001 4 hàng" pitchFamily="34" charset="0"/>
                  <a:ea typeface="Arial-Rounded" pitchFamily="34" charset="0"/>
                  <a:cs typeface="Arial-Rounded" pitchFamily="34" charset="0"/>
                </a:rPr>
                <a:t>úc </a:t>
              </a:r>
              <a:r>
                <a:rPr lang="el-GR" sz="4800" b="1">
                  <a:solidFill>
                    <a:srgbClr val="7030A0"/>
                  </a:solidFill>
                  <a:latin typeface="HP001 4 hàng" pitchFamily="34" charset="0"/>
                  <a:ea typeface="Arial-Rounded" pitchFamily="34" charset="0"/>
                  <a:cs typeface="Arial-Rounded" pitchFamily="34" charset="0"/>
                </a:rPr>
                <a:t>δ</a:t>
              </a:r>
              <a:r>
                <a:rPr lang="vi-VN" sz="4800" b="1">
                  <a:solidFill>
                    <a:srgbClr val="7030A0"/>
                  </a:solidFill>
                  <a:latin typeface="HP001 4 hàng" pitchFamily="34" charset="0"/>
                  <a:ea typeface="Arial-Rounded" pitchFamily="34" charset="0"/>
                  <a:cs typeface="Arial-Rounded" pitchFamily="34" charset="0"/>
                </a:rPr>
                <a:t>uỷu</a:t>
              </a:r>
              <a:r>
                <a:rPr lang="en-US" sz="4800" b="1">
                  <a:solidFill>
                    <a:srgbClr val="7030A0"/>
                  </a:solidFill>
                  <a:latin typeface="HP001 4 hàng" pitchFamily="34" charset="0"/>
                  <a:ea typeface="Arial-Rounded" pitchFamily="34" charset="0"/>
                  <a:cs typeface="Arial-Rounded" pitchFamily="34" charset="0"/>
                </a:rPr>
                <a:t>.</a:t>
              </a:r>
              <a:endParaRPr lang="en-US" sz="6533" b="1">
                <a:solidFill>
                  <a:srgbClr val="7030A0"/>
                </a:solidFill>
                <a:latin typeface="HP001 4 hàng" pitchFamily="34" charset="0"/>
                <a:ea typeface="Arial-Rounded" pitchFamily="34" charset="0"/>
                <a:cs typeface="Arial-Rounded" pitchFamily="34" charset="0"/>
              </a:endParaRPr>
            </a:p>
          </p:txBody>
        </p:sp>
      </p:grpSp>
    </p:spTree>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
                    </p:tgtEl>
                  </p:cond>
                </p:stCondLst>
                <p:endSync evt="end" delay="0">
                  <p:rtn val="all"/>
                </p:endSync>
                <p:childTnLst>
                  <p:par>
                    <p:cTn id="9" fill="hold">
                      <p:stCondLst>
                        <p:cond delay="0"/>
                      </p:stCondLst>
                      <p:childTnLst>
                        <p:par>
                          <p:cTn id="10" fill="hold">
                            <p:stCondLst>
                              <p:cond delay="0"/>
                            </p:stCondLst>
                            <p:childTnLst>
                              <p:par>
                                <p:cTn id="11" presetID="32" presetClass="emph" presetSubtype="0" fill="hold" grpId="0" nodeType="click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subTnLst>
                                    <p:audio>
                                      <p:cMediaNode>
                                        <p:cTn display="0" masterRel="sameClick">
                                          <p:stCondLst>
                                            <p:cond evt="begin" delay="0">
                                              <p:tn val="11"/>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3"/>
                  </p:tgtEl>
                </p:cond>
              </p:nextCondLst>
            </p:seq>
            <p:seq concurrent="1" nextAc="seek">
              <p:cTn id="17" restart="whenNotActive" fill="hold" evtFilter="cancelBubble" nodeType="interactiveSeq">
                <p:stCondLst>
                  <p:cond evt="onClick" delay="0">
                    <p:tgtEl>
                      <p:spTgt spid="12"/>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hold" grpId="0" nodeType="click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3" name="hammer.wav"/>
                                        </p:tgtEl>
                                      </p:cMediaNode>
                                    </p:audio>
                                  </p:sub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257 -0.02314 L 0.35538 0.18735 " pathEditMode="relative" rAng="0" ptsTypes="AA">
                                      <p:cBhvr>
                                        <p:cTn id="30" dur="2000" fill="hold"/>
                                        <p:tgtEl>
                                          <p:spTgt spid="10"/>
                                        </p:tgtEl>
                                        <p:attrNameLst>
                                          <p:attrName>ppt_x</p:attrName>
                                          <p:attrName>ppt_y</p:attrName>
                                        </p:attrNameLst>
                                      </p:cBhvr>
                                      <p:rCtr x="16476" y="10525"/>
                                    </p:animMotion>
                                  </p:childTnLst>
                                  <p:subTnLst>
                                    <p:audio>
                                      <p:cMediaNode>
                                        <p:cTn display="0" masterRel="sameClick">
                                          <p:stCondLst>
                                            <p:cond evt="begin" delay="0">
                                              <p:tn val="29"/>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7019" y="76200"/>
            <a:ext cx="812800" cy="8128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004"/>
            <a:r>
              <a:rPr lang="en-US" sz="3733" b="1">
                <a:solidFill>
                  <a:prstClr val="white"/>
                </a:solidFill>
                <a:latin typeface="Arial Rounded MT Bold" pitchFamily="34" charset="0"/>
                <a:cs typeface="Times New Roman" pitchFamily="18" charset="0"/>
              </a:rPr>
              <a:t>6</a:t>
            </a:r>
          </a:p>
        </p:txBody>
      </p:sp>
      <p:sp>
        <p:nvSpPr>
          <p:cNvPr id="3" name="TextBox 2"/>
          <p:cNvSpPr txBox="1"/>
          <p:nvPr/>
        </p:nvSpPr>
        <p:spPr>
          <a:xfrm>
            <a:off x="992909" y="192465"/>
            <a:ext cx="10792691" cy="1271999"/>
          </a:xfrm>
          <a:prstGeom prst="rect">
            <a:avLst/>
          </a:prstGeom>
          <a:noFill/>
        </p:spPr>
        <p:txBody>
          <a:bodyPr wrap="square" lIns="121904" tIns="60952" rIns="121904" bIns="60952" rtlCol="0">
            <a:spAutoFit/>
          </a:bodyPr>
          <a:lstStyle/>
          <a:p>
            <a:pPr algn="just" defTabSz="1219004"/>
            <a:r>
              <a:rPr lang="en-US" sz="3733" b="1" dirty="0">
                <a:solidFill>
                  <a:prstClr val="black"/>
                </a:solidFill>
                <a:latin typeface="Arial-Rounded" pitchFamily="34" charset="0"/>
                <a:ea typeface="Arial-Rounded" pitchFamily="34" charset="0"/>
                <a:cs typeface="Arial-Rounded" pitchFamily="34" charset="0"/>
              </a:rPr>
              <a:t>Quan </a:t>
            </a:r>
            <a:r>
              <a:rPr lang="en-US" sz="3733" b="1" dirty="0" err="1">
                <a:solidFill>
                  <a:prstClr val="black"/>
                </a:solidFill>
                <a:latin typeface="Arial-Rounded" pitchFamily="34" charset="0"/>
                <a:ea typeface="Arial-Rounded" pitchFamily="34" charset="0"/>
                <a:cs typeface="Arial-Rounded" pitchFamily="34" charset="0"/>
              </a:rPr>
              <a:t>sát</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tranh</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và</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dùng</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từ</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ngữ</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trong</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khung</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để</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nói</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theo</a:t>
            </a:r>
            <a:r>
              <a:rPr lang="en-US" sz="3733" b="1" dirty="0">
                <a:solidFill>
                  <a:prstClr val="black"/>
                </a:solidFill>
                <a:latin typeface="Arial-Rounded" pitchFamily="34" charset="0"/>
                <a:ea typeface="Arial-Rounded" pitchFamily="34" charset="0"/>
                <a:cs typeface="Arial-Rounded" pitchFamily="34" charset="0"/>
              </a:rPr>
              <a:t> </a:t>
            </a:r>
            <a:r>
              <a:rPr lang="en-US" sz="3733" b="1" dirty="0" err="1">
                <a:solidFill>
                  <a:prstClr val="black"/>
                </a:solidFill>
                <a:latin typeface="Arial-Rounded" pitchFamily="34" charset="0"/>
                <a:ea typeface="Arial-Rounded" pitchFamily="34" charset="0"/>
                <a:cs typeface="Arial-Rounded" pitchFamily="34" charset="0"/>
              </a:rPr>
              <a:t>tranh</a:t>
            </a:r>
            <a:endParaRPr lang="en-US" sz="3733" b="1" dirty="0">
              <a:solidFill>
                <a:prstClr val="black"/>
              </a:solidFill>
              <a:latin typeface="Arial-Rounded" pitchFamily="34" charset="0"/>
              <a:ea typeface="Arial-Rounded" pitchFamily="34" charset="0"/>
              <a:cs typeface="Arial-Rounded" pitchFamily="34" charset="0"/>
            </a:endParaRPr>
          </a:p>
        </p:txBody>
      </p:sp>
      <p:sp>
        <p:nvSpPr>
          <p:cNvPr id="20" name="TextBox 19"/>
          <p:cNvSpPr txBox="1"/>
          <p:nvPr/>
        </p:nvSpPr>
        <p:spPr>
          <a:xfrm>
            <a:off x="2743200" y="1645659"/>
            <a:ext cx="7010400" cy="615537"/>
          </a:xfrm>
          <a:prstGeom prst="rect">
            <a:avLst/>
          </a:prstGeom>
          <a:solidFill>
            <a:srgbClr val="A9DA74"/>
          </a:solidFill>
          <a:ln>
            <a:solidFill>
              <a:schemeClr val="accent6"/>
            </a:solidFill>
          </a:ln>
        </p:spPr>
        <p:txBody>
          <a:bodyPr wrap="square" lIns="121904" tIns="60952" rIns="121904" bIns="60952" rtlCol="0">
            <a:spAutoFit/>
          </a:bodyPr>
          <a:lstStyle/>
          <a:p>
            <a:pPr algn="ctr" defTabSz="1219004"/>
            <a:r>
              <a:rPr lang="en-US" sz="3200" b="1" dirty="0" err="1">
                <a:solidFill>
                  <a:prstClr val="black"/>
                </a:solidFill>
                <a:latin typeface="Arial-Rounded" pitchFamily="34" charset="0"/>
                <a:ea typeface="Arial-Rounded" pitchFamily="34" charset="0"/>
                <a:cs typeface="Arial-Rounded" pitchFamily="34" charset="0"/>
              </a:rPr>
              <a:t>cảnh</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vật</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thú</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vị</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đi</a:t>
            </a:r>
            <a:r>
              <a:rPr lang="en-US" sz="3200" b="1" dirty="0">
                <a:solidFill>
                  <a:prstClr val="black"/>
                </a:solidFill>
                <a:latin typeface="Arial-Rounded" pitchFamily="34" charset="0"/>
                <a:ea typeface="Arial-Rounded" pitchFamily="34" charset="0"/>
                <a:cs typeface="Arial-Rounded" pitchFamily="34" charset="0"/>
              </a:rPr>
              <a:t> </a:t>
            </a:r>
            <a:r>
              <a:rPr lang="en-US" sz="3200" b="1" dirty="0" err="1">
                <a:solidFill>
                  <a:prstClr val="black"/>
                </a:solidFill>
                <a:latin typeface="Arial-Rounded" pitchFamily="34" charset="0"/>
                <a:ea typeface="Arial-Rounded" pitchFamily="34" charset="0"/>
                <a:cs typeface="Arial-Rounded" pitchFamily="34" charset="0"/>
              </a:rPr>
              <a:t>chơi</a:t>
            </a:r>
            <a:endParaRPr lang="en-US" sz="3200" b="1" dirty="0">
              <a:solidFill>
                <a:prstClr val="black"/>
              </a:solidFill>
              <a:latin typeface="Arial-Rounded" pitchFamily="34" charset="0"/>
              <a:ea typeface="Arial-Rounded" pitchFamily="34" charset="0"/>
              <a:cs typeface="Arial-Rounded" pitchFamily="34" charset="0"/>
            </a:endParaRP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1458" t="23183" r="29722" b="21627"/>
          <a:stretch/>
        </p:blipFill>
        <p:spPr bwMode="auto">
          <a:xfrm>
            <a:off x="3759201" y="2616200"/>
            <a:ext cx="4923641" cy="3935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457928"/>
      </p:ext>
    </p:extLst>
  </p:cSld>
  <p:clrMapOvr>
    <a:masterClrMapping/>
  </p:clrMapOvr>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150</Words>
  <Application>Microsoft Office PowerPoint</Application>
  <PresentationFormat>Widescreen</PresentationFormat>
  <Paragraphs>20</Paragraphs>
  <Slides>3</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vt:i4>
      </vt:variant>
    </vt:vector>
  </HeadingPairs>
  <TitlesOfParts>
    <vt:vector size="14" baseType="lpstr">
      <vt:lpstr>.VnAvant</vt:lpstr>
      <vt:lpstr>Arial</vt:lpstr>
      <vt:lpstr>Arial Rounded MT Bold</vt:lpstr>
      <vt:lpstr>Arial-Rounded</vt:lpstr>
      <vt:lpstr>Calibri</vt:lpstr>
      <vt:lpstr>Georgia</vt:lpstr>
      <vt:lpstr>HP001 4 hàng</vt:lpstr>
      <vt:lpstr>Times New Roman</vt:lpstr>
      <vt:lpstr>Trebuchet MS</vt:lpstr>
      <vt:lpstr>Slipstream</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Administrator</cp:lastModifiedBy>
  <cp:revision>1</cp:revision>
  <dcterms:created xsi:type="dcterms:W3CDTF">2025-02-06T03:35:41Z</dcterms:created>
  <dcterms:modified xsi:type="dcterms:W3CDTF">2025-02-06T03:36:44Z</dcterms:modified>
</cp:coreProperties>
</file>