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
  </p:notesMasterIdLst>
  <p:sldIdLst>
    <p:sldId id="341" r:id="rId3"/>
    <p:sldId id="266" r:id="rId4"/>
    <p:sldId id="267" r:id="rId5"/>
    <p:sldId id="268" r:id="rId6"/>
    <p:sldId id="269" r:id="rId7"/>
    <p:sldId id="276"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38" d="100"/>
          <a:sy n="38" d="100"/>
        </p:scale>
        <p:origin x="11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B73A2-98E4-48BF-AE2F-A076AB2F82AA}"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B4F84-6AC7-4564-9743-FE8015BBB67E}" type="slidenum">
              <a:rPr lang="en-US" smtClean="0"/>
              <a:t>‹#›</a:t>
            </a:fld>
            <a:endParaRPr lang="en-US"/>
          </a:p>
        </p:txBody>
      </p:sp>
    </p:spTree>
    <p:extLst>
      <p:ext uri="{BB962C8B-B14F-4D97-AF65-F5344CB8AC3E}">
        <p14:creationId xmlns:p14="http://schemas.microsoft.com/office/powerpoint/2010/main" val="257540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5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20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Đ.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9C406C-1AFF-D5F9-D295-C0C61B2A48EF}"/>
              </a:ext>
            </a:extLst>
          </p:cNvPr>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8767911F-7A0B-C17C-7BA6-5B7C3E718535}"/>
              </a:ext>
            </a:extLst>
          </p:cNvPr>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4B21E7CC-BC28-EB15-CF56-7681793C604E}"/>
              </a:ext>
            </a:extLst>
          </p:cNvPr>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10D3A187-9193-7947-CE0C-F341BCB1D99E}"/>
              </a:ext>
            </a:extLst>
          </p:cNvPr>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0879217-3D84-C942-F357-6C46179BE1FD}"/>
              </a:ext>
            </a:extLst>
          </p:cNvPr>
          <p:cNvSpPr>
            <a:spLocks noGrp="1"/>
          </p:cNvSpPr>
          <p:nvPr>
            <p:ph type="dt" sz="half" idx="10"/>
          </p:nvPr>
        </p:nvSpPr>
        <p:spPr/>
        <p:txBody>
          <a:bodyPr/>
          <a:lstStyle>
            <a:lvl1pPr>
              <a:defRPr/>
            </a:lvl1pPr>
          </a:lstStyle>
          <a:p>
            <a:pPr>
              <a:defRPr/>
            </a:pPr>
            <a:fld id="{723A6792-70EB-46CD-BCE3-B38CF914968A}" type="datetimeFigureOut">
              <a:rPr lang="en-US"/>
              <a:pPr>
                <a:defRPr/>
              </a:pPr>
              <a:t>2/6/2025</a:t>
            </a:fld>
            <a:endParaRPr lang="en-US"/>
          </a:p>
        </p:txBody>
      </p:sp>
      <p:sp>
        <p:nvSpPr>
          <p:cNvPr id="9" name="Footer Placeholder 4">
            <a:extLst>
              <a:ext uri="{FF2B5EF4-FFF2-40B4-BE49-F238E27FC236}">
                <a16:creationId xmlns:a16="http://schemas.microsoft.com/office/drawing/2014/main" id="{BA170563-B61F-DFEC-3B49-CFB08FA7ECE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E201053-3C8D-8A37-1718-76CDE9CE94F9}"/>
              </a:ext>
            </a:extLst>
          </p:cNvPr>
          <p:cNvSpPr>
            <a:spLocks noGrp="1"/>
          </p:cNvSpPr>
          <p:nvPr>
            <p:ph type="sldNum" sz="quarter" idx="12"/>
          </p:nvPr>
        </p:nvSpPr>
        <p:spPr/>
        <p:txBody>
          <a:bodyPr/>
          <a:lstStyle>
            <a:lvl1pPr>
              <a:defRPr/>
            </a:lvl1pPr>
          </a:lstStyle>
          <a:p>
            <a:pPr>
              <a:defRPr/>
            </a:pPr>
            <a:fld id="{E7B3FE1D-D7C1-4F09-BACB-D0A612622F6C}" type="slidenum">
              <a:rPr lang="en-US"/>
              <a:pPr>
                <a:defRPr/>
              </a:pPr>
              <a:t>‹#›</a:t>
            </a:fld>
            <a:endParaRPr lang="en-US"/>
          </a:p>
        </p:txBody>
      </p:sp>
    </p:spTree>
    <p:extLst>
      <p:ext uri="{BB962C8B-B14F-4D97-AF65-F5344CB8AC3E}">
        <p14:creationId xmlns:p14="http://schemas.microsoft.com/office/powerpoint/2010/main" val="110847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83E7F-324B-456F-51C2-7760E267258A}"/>
              </a:ext>
            </a:extLst>
          </p:cNvPr>
          <p:cNvSpPr>
            <a:spLocks noGrp="1"/>
          </p:cNvSpPr>
          <p:nvPr>
            <p:ph type="dt" sz="half" idx="10"/>
          </p:nvPr>
        </p:nvSpPr>
        <p:spPr/>
        <p:txBody>
          <a:bodyPr/>
          <a:lstStyle>
            <a:lvl1pPr>
              <a:defRPr/>
            </a:lvl1pPr>
          </a:lstStyle>
          <a:p>
            <a:pPr>
              <a:defRPr/>
            </a:pPr>
            <a:fld id="{2C2B3728-6066-4EC8-9495-431DEA0B0813}" type="datetimeFigureOut">
              <a:rPr lang="en-US"/>
              <a:pPr>
                <a:defRPr/>
              </a:pPr>
              <a:t>2/6/2025</a:t>
            </a:fld>
            <a:endParaRPr lang="en-US"/>
          </a:p>
        </p:txBody>
      </p:sp>
      <p:sp>
        <p:nvSpPr>
          <p:cNvPr id="5" name="Footer Placeholder 4">
            <a:extLst>
              <a:ext uri="{FF2B5EF4-FFF2-40B4-BE49-F238E27FC236}">
                <a16:creationId xmlns:a16="http://schemas.microsoft.com/office/drawing/2014/main" id="{EC824C55-FF52-1B37-914A-B91BDF8B07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2C2C40-14A0-0E40-9E54-C5162FB686E2}"/>
              </a:ext>
            </a:extLst>
          </p:cNvPr>
          <p:cNvSpPr>
            <a:spLocks noGrp="1"/>
          </p:cNvSpPr>
          <p:nvPr>
            <p:ph type="sldNum" sz="quarter" idx="12"/>
          </p:nvPr>
        </p:nvSpPr>
        <p:spPr/>
        <p:txBody>
          <a:bodyPr/>
          <a:lstStyle>
            <a:lvl1pPr>
              <a:defRPr/>
            </a:lvl1pPr>
          </a:lstStyle>
          <a:p>
            <a:pPr>
              <a:defRPr/>
            </a:pPr>
            <a:fld id="{09731602-3A9A-4C5B-B309-859A0D197AA6}" type="slidenum">
              <a:rPr lang="en-US"/>
              <a:pPr>
                <a:defRPr/>
              </a:pPr>
              <a:t>‹#›</a:t>
            </a:fld>
            <a:endParaRPr lang="en-US"/>
          </a:p>
        </p:txBody>
      </p:sp>
    </p:spTree>
    <p:extLst>
      <p:ext uri="{BB962C8B-B14F-4D97-AF65-F5344CB8AC3E}">
        <p14:creationId xmlns:p14="http://schemas.microsoft.com/office/powerpoint/2010/main" val="150628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B9F713-72CE-3E65-87F3-35670AC5D2A3}"/>
              </a:ext>
            </a:extLst>
          </p:cNvPr>
          <p:cNvSpPr>
            <a:spLocks noGrp="1"/>
          </p:cNvSpPr>
          <p:nvPr>
            <p:ph type="dt" sz="half" idx="10"/>
          </p:nvPr>
        </p:nvSpPr>
        <p:spPr/>
        <p:txBody>
          <a:bodyPr/>
          <a:lstStyle>
            <a:lvl1pPr>
              <a:defRPr/>
            </a:lvl1pPr>
          </a:lstStyle>
          <a:p>
            <a:pPr>
              <a:defRPr/>
            </a:pPr>
            <a:fld id="{AFDEB2E3-6AC2-4C26-A688-5F744577708E}" type="datetimeFigureOut">
              <a:rPr lang="en-US"/>
              <a:pPr>
                <a:defRPr/>
              </a:pPr>
              <a:t>2/6/2025</a:t>
            </a:fld>
            <a:endParaRPr lang="en-US"/>
          </a:p>
        </p:txBody>
      </p:sp>
      <p:sp>
        <p:nvSpPr>
          <p:cNvPr id="5" name="Footer Placeholder 4">
            <a:extLst>
              <a:ext uri="{FF2B5EF4-FFF2-40B4-BE49-F238E27FC236}">
                <a16:creationId xmlns:a16="http://schemas.microsoft.com/office/drawing/2014/main" id="{9B7BB37F-3E2C-9D72-7021-9FAFC4E957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6B3166-3316-1763-A6CC-07CD08B6AFAC}"/>
              </a:ext>
            </a:extLst>
          </p:cNvPr>
          <p:cNvSpPr>
            <a:spLocks noGrp="1"/>
          </p:cNvSpPr>
          <p:nvPr>
            <p:ph type="sldNum" sz="quarter" idx="12"/>
          </p:nvPr>
        </p:nvSpPr>
        <p:spPr/>
        <p:txBody>
          <a:bodyPr/>
          <a:lstStyle>
            <a:lvl1pPr>
              <a:defRPr/>
            </a:lvl1pPr>
          </a:lstStyle>
          <a:p>
            <a:pPr>
              <a:defRPr/>
            </a:pPr>
            <a:fld id="{516C4657-AA1F-4175-94A6-C2E140E0EACE}" type="slidenum">
              <a:rPr lang="en-US"/>
              <a:pPr>
                <a:defRPr/>
              </a:pPr>
              <a:t>‹#›</a:t>
            </a:fld>
            <a:endParaRPr lang="en-US"/>
          </a:p>
        </p:txBody>
      </p:sp>
    </p:spTree>
    <p:extLst>
      <p:ext uri="{BB962C8B-B14F-4D97-AF65-F5344CB8AC3E}">
        <p14:creationId xmlns:p14="http://schemas.microsoft.com/office/powerpoint/2010/main" val="221775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F45E17A2-60C8-34AC-4DE6-C6D650FB0034}"/>
              </a:ext>
            </a:extLst>
          </p:cNvPr>
          <p:cNvSpPr>
            <a:spLocks noGrp="1"/>
          </p:cNvSpPr>
          <p:nvPr>
            <p:ph type="dt" sz="half" idx="10"/>
          </p:nvPr>
        </p:nvSpPr>
        <p:spPr/>
        <p:txBody>
          <a:bodyPr/>
          <a:lstStyle>
            <a:lvl1pPr algn="l" eaLnBrk="1" hangingPunct="1">
              <a:defRPr sz="1400" b="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F87BAC3C-0AC1-D137-5E22-542E24833A53}"/>
              </a:ext>
            </a:extLst>
          </p:cNvPr>
          <p:cNvSpPr>
            <a:spLocks noGrp="1"/>
          </p:cNvSpPr>
          <p:nvPr>
            <p:ph type="ftr" sz="quarter" idx="11"/>
          </p:nvPr>
        </p:nvSpPr>
        <p:spPr/>
        <p:txBody>
          <a:bodyPr/>
          <a:lstStyle>
            <a:lvl1pPr algn="ctr" eaLnBrk="1" hangingPunct="1">
              <a:defRPr sz="1400" b="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E47EC3F-8454-ACAE-27FE-38086FBA6147}"/>
              </a:ext>
            </a:extLst>
          </p:cNvPr>
          <p:cNvSpPr>
            <a:spLocks noGrp="1"/>
          </p:cNvSpPr>
          <p:nvPr>
            <p:ph type="sldNum" sz="quarter" idx="12"/>
          </p:nvPr>
        </p:nvSpPr>
        <p:spPr/>
        <p:txBody>
          <a:bodyPr/>
          <a:lstStyle>
            <a:lvl1pPr eaLnBrk="1" hangingPunct="1">
              <a:defRPr noProof="1" dirty="0">
                <a:latin typeface="Arial" panose="020B0604020202020204" pitchFamily="34" charset="0"/>
              </a:defRPr>
            </a:lvl1pPr>
          </a:lstStyle>
          <a:p>
            <a:pPr>
              <a:defRPr/>
            </a:pPr>
            <a:fld id="{8D32199F-E14D-48F9-8525-381E7E4327B8}" type="slidenum">
              <a:rPr lang="en-US" altLang="en-US"/>
              <a:pPr>
                <a:defRPr/>
              </a:pPr>
              <a:t>‹#›</a:t>
            </a:fld>
            <a:endParaRPr lang="en-US" altLang="en-US">
              <a:latin typeface=".VnAvant" panose="020B7200000000000000" pitchFamily="34" charset="0"/>
            </a:endParaRPr>
          </a:p>
        </p:txBody>
      </p:sp>
    </p:spTree>
    <p:extLst>
      <p:ext uri="{BB962C8B-B14F-4D97-AF65-F5344CB8AC3E}">
        <p14:creationId xmlns:p14="http://schemas.microsoft.com/office/powerpoint/2010/main" val="4114007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258" indent="0" algn="ctr">
              <a:buNone/>
              <a:defRPr>
                <a:solidFill>
                  <a:schemeClr val="tx1">
                    <a:tint val="75000"/>
                  </a:schemeClr>
                </a:solidFill>
              </a:defRPr>
            </a:lvl2pPr>
            <a:lvl3pPr marL="1218516" indent="0" algn="ctr">
              <a:buNone/>
              <a:defRPr>
                <a:solidFill>
                  <a:schemeClr val="tx1">
                    <a:tint val="75000"/>
                  </a:schemeClr>
                </a:solidFill>
              </a:defRPr>
            </a:lvl3pPr>
            <a:lvl4pPr marL="1827774" indent="0" algn="ctr">
              <a:buNone/>
              <a:defRPr>
                <a:solidFill>
                  <a:schemeClr val="tx1">
                    <a:tint val="75000"/>
                  </a:schemeClr>
                </a:solidFill>
              </a:defRPr>
            </a:lvl4pPr>
            <a:lvl5pPr marL="2437034" indent="0" algn="ctr">
              <a:buNone/>
              <a:defRPr>
                <a:solidFill>
                  <a:schemeClr val="tx1">
                    <a:tint val="75000"/>
                  </a:schemeClr>
                </a:solidFill>
              </a:defRPr>
            </a:lvl5pPr>
            <a:lvl6pPr marL="3046292" indent="0" algn="ctr">
              <a:buNone/>
              <a:defRPr>
                <a:solidFill>
                  <a:schemeClr val="tx1">
                    <a:tint val="75000"/>
                  </a:schemeClr>
                </a:solidFill>
              </a:defRPr>
            </a:lvl6pPr>
            <a:lvl7pPr marL="3655550" indent="0" algn="ctr">
              <a:buNone/>
              <a:defRPr>
                <a:solidFill>
                  <a:schemeClr val="tx1">
                    <a:tint val="75000"/>
                  </a:schemeClr>
                </a:solidFill>
              </a:defRPr>
            </a:lvl7pPr>
            <a:lvl8pPr marL="4264808" indent="0" algn="ctr">
              <a:buNone/>
              <a:defRPr>
                <a:solidFill>
                  <a:schemeClr val="tx1">
                    <a:tint val="75000"/>
                  </a:schemeClr>
                </a:solidFill>
              </a:defRPr>
            </a:lvl8pPr>
            <a:lvl9pPr marL="48740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121673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52933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258" indent="0">
              <a:buNone/>
              <a:defRPr sz="2400">
                <a:solidFill>
                  <a:schemeClr val="tx1">
                    <a:tint val="75000"/>
                  </a:schemeClr>
                </a:solidFill>
              </a:defRPr>
            </a:lvl2pPr>
            <a:lvl3pPr marL="1218516" indent="0">
              <a:buNone/>
              <a:defRPr sz="2133">
                <a:solidFill>
                  <a:schemeClr val="tx1">
                    <a:tint val="75000"/>
                  </a:schemeClr>
                </a:solidFill>
              </a:defRPr>
            </a:lvl3pPr>
            <a:lvl4pPr marL="1827774" indent="0">
              <a:buNone/>
              <a:defRPr sz="1867">
                <a:solidFill>
                  <a:schemeClr val="tx1">
                    <a:tint val="75000"/>
                  </a:schemeClr>
                </a:solidFill>
              </a:defRPr>
            </a:lvl4pPr>
            <a:lvl5pPr marL="2437034" indent="0">
              <a:buNone/>
              <a:defRPr sz="1867">
                <a:solidFill>
                  <a:schemeClr val="tx1">
                    <a:tint val="75000"/>
                  </a:schemeClr>
                </a:solidFill>
              </a:defRPr>
            </a:lvl5pPr>
            <a:lvl6pPr marL="3046292" indent="0">
              <a:buNone/>
              <a:defRPr sz="1867">
                <a:solidFill>
                  <a:schemeClr val="tx1">
                    <a:tint val="75000"/>
                  </a:schemeClr>
                </a:solidFill>
              </a:defRPr>
            </a:lvl6pPr>
            <a:lvl7pPr marL="3655550" indent="0">
              <a:buNone/>
              <a:defRPr sz="1867">
                <a:solidFill>
                  <a:schemeClr val="tx1">
                    <a:tint val="75000"/>
                  </a:schemeClr>
                </a:solidFill>
              </a:defRPr>
            </a:lvl7pPr>
            <a:lvl8pPr marL="4264808" indent="0">
              <a:buNone/>
              <a:defRPr sz="1867">
                <a:solidFill>
                  <a:schemeClr val="tx1">
                    <a:tint val="75000"/>
                  </a:schemeClr>
                </a:solidFill>
              </a:defRPr>
            </a:lvl8pPr>
            <a:lvl9pPr marL="4874066"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80602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5466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258" indent="0">
              <a:buNone/>
              <a:defRPr sz="2667" b="1"/>
            </a:lvl2pPr>
            <a:lvl3pPr marL="1218516" indent="0">
              <a:buNone/>
              <a:defRPr sz="2400" b="1"/>
            </a:lvl3pPr>
            <a:lvl4pPr marL="1827774" indent="0">
              <a:buNone/>
              <a:defRPr sz="2133" b="1"/>
            </a:lvl4pPr>
            <a:lvl5pPr marL="2437034" indent="0">
              <a:buNone/>
              <a:defRPr sz="2133" b="1"/>
            </a:lvl5pPr>
            <a:lvl6pPr marL="3046292" indent="0">
              <a:buNone/>
              <a:defRPr sz="2133" b="1"/>
            </a:lvl6pPr>
            <a:lvl7pPr marL="3655550" indent="0">
              <a:buNone/>
              <a:defRPr sz="2133" b="1"/>
            </a:lvl7pPr>
            <a:lvl8pPr marL="4264808" indent="0">
              <a:buNone/>
              <a:defRPr sz="2133" b="1"/>
            </a:lvl8pPr>
            <a:lvl9pPr marL="4874066"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258" indent="0">
              <a:buNone/>
              <a:defRPr sz="2667" b="1"/>
            </a:lvl2pPr>
            <a:lvl3pPr marL="1218516" indent="0">
              <a:buNone/>
              <a:defRPr sz="2400" b="1"/>
            </a:lvl3pPr>
            <a:lvl4pPr marL="1827774" indent="0">
              <a:buNone/>
              <a:defRPr sz="2133" b="1"/>
            </a:lvl4pPr>
            <a:lvl5pPr marL="2437034" indent="0">
              <a:buNone/>
              <a:defRPr sz="2133" b="1"/>
            </a:lvl5pPr>
            <a:lvl6pPr marL="3046292" indent="0">
              <a:buNone/>
              <a:defRPr sz="2133" b="1"/>
            </a:lvl6pPr>
            <a:lvl7pPr marL="3655550" indent="0">
              <a:buNone/>
              <a:defRPr sz="2133" b="1"/>
            </a:lvl7pPr>
            <a:lvl8pPr marL="4264808" indent="0">
              <a:buNone/>
              <a:defRPr sz="2133" b="1"/>
            </a:lvl8pPr>
            <a:lvl9pPr marL="4874066"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685889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30330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7185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D23728C2-1265-DA6F-4367-0C54F1F32CFF}"/>
              </a:ext>
            </a:extLst>
          </p:cNvPr>
          <p:cNvSpPr>
            <a:spLocks noGrp="1"/>
          </p:cNvSpPr>
          <p:nvPr>
            <p:ph type="dt" sz="half" idx="14"/>
          </p:nvPr>
        </p:nvSpPr>
        <p:spPr/>
        <p:txBody>
          <a:bodyPr/>
          <a:lstStyle>
            <a:lvl1pPr>
              <a:defRPr/>
            </a:lvl1pPr>
          </a:lstStyle>
          <a:p>
            <a:pPr>
              <a:defRPr/>
            </a:pPr>
            <a:fld id="{B59C023B-0576-4359-AF36-9495ACB91873}" type="datetimeFigureOut">
              <a:rPr lang="en-US"/>
              <a:pPr>
                <a:defRPr/>
              </a:pPr>
              <a:t>2/6/2025</a:t>
            </a:fld>
            <a:endParaRPr lang="en-US"/>
          </a:p>
        </p:txBody>
      </p:sp>
      <p:sp>
        <p:nvSpPr>
          <p:cNvPr id="3" name="Footer Placeholder 4">
            <a:extLst>
              <a:ext uri="{FF2B5EF4-FFF2-40B4-BE49-F238E27FC236}">
                <a16:creationId xmlns:a16="http://schemas.microsoft.com/office/drawing/2014/main" id="{57104158-E323-D4D3-FDD6-9ED9FA59BDB8}"/>
              </a:ext>
            </a:extLst>
          </p:cNvPr>
          <p:cNvSpPr>
            <a:spLocks noGrp="1"/>
          </p:cNvSpPr>
          <p:nvPr>
            <p:ph type="ftr" sz="quarter" idx="15"/>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4F5B7C9-7342-13C9-31FD-E16CE6C16147}"/>
              </a:ext>
            </a:extLst>
          </p:cNvPr>
          <p:cNvSpPr>
            <a:spLocks noGrp="1"/>
          </p:cNvSpPr>
          <p:nvPr>
            <p:ph type="sldNum" sz="quarter" idx="16"/>
          </p:nvPr>
        </p:nvSpPr>
        <p:spPr/>
        <p:txBody>
          <a:bodyPr/>
          <a:lstStyle>
            <a:lvl1pPr>
              <a:defRPr/>
            </a:lvl1pPr>
          </a:lstStyle>
          <a:p>
            <a:pPr>
              <a:defRPr/>
            </a:pPr>
            <a:fld id="{FC3DE1E2-849A-4DF1-A484-F38A3CA15FDE}" type="slidenum">
              <a:rPr lang="en-US"/>
              <a:pPr>
                <a:defRPr/>
              </a:pPr>
              <a:t>‹#›</a:t>
            </a:fld>
            <a:endParaRPr lang="en-US"/>
          </a:p>
        </p:txBody>
      </p:sp>
    </p:spTree>
    <p:extLst>
      <p:ext uri="{BB962C8B-B14F-4D97-AF65-F5344CB8AC3E}">
        <p14:creationId xmlns:p14="http://schemas.microsoft.com/office/powerpoint/2010/main" val="180733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258" indent="0">
              <a:buNone/>
              <a:defRPr sz="1600"/>
            </a:lvl2pPr>
            <a:lvl3pPr marL="1218516" indent="0">
              <a:buNone/>
              <a:defRPr sz="1333"/>
            </a:lvl3pPr>
            <a:lvl4pPr marL="1827774" indent="0">
              <a:buNone/>
              <a:defRPr sz="1200"/>
            </a:lvl4pPr>
            <a:lvl5pPr marL="2437034" indent="0">
              <a:buNone/>
              <a:defRPr sz="1200"/>
            </a:lvl5pPr>
            <a:lvl6pPr marL="3046292" indent="0">
              <a:buNone/>
              <a:defRPr sz="1200"/>
            </a:lvl6pPr>
            <a:lvl7pPr marL="3655550" indent="0">
              <a:buNone/>
              <a:defRPr sz="1200"/>
            </a:lvl7pPr>
            <a:lvl8pPr marL="4264808" indent="0">
              <a:buNone/>
              <a:defRPr sz="1200"/>
            </a:lvl8pPr>
            <a:lvl9pPr marL="487406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95909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258" indent="0">
              <a:buNone/>
              <a:defRPr sz="3733"/>
            </a:lvl2pPr>
            <a:lvl3pPr marL="1218516" indent="0">
              <a:buNone/>
              <a:defRPr sz="3200"/>
            </a:lvl3pPr>
            <a:lvl4pPr marL="1827774" indent="0">
              <a:buNone/>
              <a:defRPr sz="2667"/>
            </a:lvl4pPr>
            <a:lvl5pPr marL="2437034" indent="0">
              <a:buNone/>
              <a:defRPr sz="2667"/>
            </a:lvl5pPr>
            <a:lvl6pPr marL="3046292" indent="0">
              <a:buNone/>
              <a:defRPr sz="2667"/>
            </a:lvl6pPr>
            <a:lvl7pPr marL="3655550" indent="0">
              <a:buNone/>
              <a:defRPr sz="2667"/>
            </a:lvl7pPr>
            <a:lvl8pPr marL="4264808" indent="0">
              <a:buNone/>
              <a:defRPr sz="2667"/>
            </a:lvl8pPr>
            <a:lvl9pPr marL="4874066"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258" indent="0">
              <a:buNone/>
              <a:defRPr sz="1600"/>
            </a:lvl2pPr>
            <a:lvl3pPr marL="1218516" indent="0">
              <a:buNone/>
              <a:defRPr sz="1333"/>
            </a:lvl3pPr>
            <a:lvl4pPr marL="1827774" indent="0">
              <a:buNone/>
              <a:defRPr sz="1200"/>
            </a:lvl4pPr>
            <a:lvl5pPr marL="2437034" indent="0">
              <a:buNone/>
              <a:defRPr sz="1200"/>
            </a:lvl5pPr>
            <a:lvl6pPr marL="3046292" indent="0">
              <a:buNone/>
              <a:defRPr sz="1200"/>
            </a:lvl6pPr>
            <a:lvl7pPr marL="3655550" indent="0">
              <a:buNone/>
              <a:defRPr sz="1200"/>
            </a:lvl7pPr>
            <a:lvl8pPr marL="4264808" indent="0">
              <a:buNone/>
              <a:defRPr sz="1200"/>
            </a:lvl8pPr>
            <a:lvl9pPr marL="487406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01124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4083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78267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3A093F-ACFA-B97E-A853-B9A00172EB7E}"/>
              </a:ext>
            </a:extLst>
          </p:cNvPr>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3CFCBA9B-9BC3-25E3-1564-1C05DFB01751}"/>
              </a:ext>
            </a:extLst>
          </p:cNvPr>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FB5109E0-033B-01CA-4A91-9521EB6511FE}"/>
              </a:ext>
            </a:extLst>
          </p:cNvPr>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C77B6A7B-D823-94F9-ED41-31BD239FD7EC}"/>
              </a:ext>
            </a:extLst>
          </p:cNvPr>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3F07A46A-F23D-F6BA-36B7-8ACD29F45FFD}"/>
              </a:ext>
            </a:extLst>
          </p:cNvPr>
          <p:cNvSpPr>
            <a:spLocks noGrp="1"/>
          </p:cNvSpPr>
          <p:nvPr>
            <p:ph type="dt" sz="half" idx="10"/>
          </p:nvPr>
        </p:nvSpPr>
        <p:spPr/>
        <p:txBody>
          <a:bodyPr/>
          <a:lstStyle>
            <a:lvl1pPr>
              <a:defRPr/>
            </a:lvl1pPr>
          </a:lstStyle>
          <a:p>
            <a:pPr>
              <a:defRPr/>
            </a:pPr>
            <a:fld id="{579516E1-1710-4010-AE20-04F80405020F}" type="datetimeFigureOut">
              <a:rPr lang="en-US"/>
              <a:pPr>
                <a:defRPr/>
              </a:pPr>
              <a:t>2/6/2025</a:t>
            </a:fld>
            <a:endParaRPr lang="en-US"/>
          </a:p>
        </p:txBody>
      </p:sp>
      <p:sp>
        <p:nvSpPr>
          <p:cNvPr id="9" name="Footer Placeholder 4">
            <a:extLst>
              <a:ext uri="{FF2B5EF4-FFF2-40B4-BE49-F238E27FC236}">
                <a16:creationId xmlns:a16="http://schemas.microsoft.com/office/drawing/2014/main" id="{F61316E9-75C8-1399-BF68-ED9DF65331F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01E3AE7-BE28-9B6B-652C-BE359E06F511}"/>
              </a:ext>
            </a:extLst>
          </p:cNvPr>
          <p:cNvSpPr>
            <a:spLocks noGrp="1"/>
          </p:cNvSpPr>
          <p:nvPr>
            <p:ph type="sldNum" sz="quarter" idx="12"/>
          </p:nvPr>
        </p:nvSpPr>
        <p:spPr/>
        <p:txBody>
          <a:bodyPr/>
          <a:lstStyle>
            <a:lvl1pPr>
              <a:defRPr/>
            </a:lvl1pPr>
          </a:lstStyle>
          <a:p>
            <a:pPr>
              <a:defRPr/>
            </a:pPr>
            <a:fld id="{A62B3D06-CF66-4379-821C-BAE2E908FA22}" type="slidenum">
              <a:rPr lang="en-US"/>
              <a:pPr>
                <a:defRPr/>
              </a:pPr>
              <a:t>‹#›</a:t>
            </a:fld>
            <a:endParaRPr lang="en-US"/>
          </a:p>
        </p:txBody>
      </p:sp>
    </p:spTree>
    <p:extLst>
      <p:ext uri="{BB962C8B-B14F-4D97-AF65-F5344CB8AC3E}">
        <p14:creationId xmlns:p14="http://schemas.microsoft.com/office/powerpoint/2010/main" val="51830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9613C2C1-9A6C-B2CB-CFB7-D3762741A57D}"/>
              </a:ext>
            </a:extLst>
          </p:cNvPr>
          <p:cNvSpPr>
            <a:spLocks noGrp="1"/>
          </p:cNvSpPr>
          <p:nvPr>
            <p:ph type="dt" sz="half" idx="15"/>
          </p:nvPr>
        </p:nvSpPr>
        <p:spPr/>
        <p:txBody>
          <a:bodyPr/>
          <a:lstStyle>
            <a:lvl1pPr>
              <a:defRPr/>
            </a:lvl1pPr>
          </a:lstStyle>
          <a:p>
            <a:pPr>
              <a:defRPr/>
            </a:pPr>
            <a:fld id="{FD1F9AD3-9267-4703-965D-673041F64117}" type="datetimeFigureOut">
              <a:rPr lang="en-US"/>
              <a:pPr>
                <a:defRPr/>
              </a:pPr>
              <a:t>2/6/2025</a:t>
            </a:fld>
            <a:endParaRPr lang="en-US"/>
          </a:p>
        </p:txBody>
      </p:sp>
      <p:sp>
        <p:nvSpPr>
          <p:cNvPr id="3" name="Footer Placeholder 4">
            <a:extLst>
              <a:ext uri="{FF2B5EF4-FFF2-40B4-BE49-F238E27FC236}">
                <a16:creationId xmlns:a16="http://schemas.microsoft.com/office/drawing/2014/main" id="{3FDFDBA5-8E7E-0BD5-BD64-28A9899D5610}"/>
              </a:ext>
            </a:extLst>
          </p:cNvPr>
          <p:cNvSpPr>
            <a:spLocks noGrp="1"/>
          </p:cNvSpPr>
          <p:nvPr>
            <p:ph type="ftr" sz="quarter" idx="16"/>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54D38F-60EB-7676-0842-6F82CA31D1C6}"/>
              </a:ext>
            </a:extLst>
          </p:cNvPr>
          <p:cNvSpPr>
            <a:spLocks noGrp="1"/>
          </p:cNvSpPr>
          <p:nvPr>
            <p:ph type="sldNum" sz="quarter" idx="17"/>
          </p:nvPr>
        </p:nvSpPr>
        <p:spPr/>
        <p:txBody>
          <a:bodyPr/>
          <a:lstStyle>
            <a:lvl1pPr>
              <a:defRPr/>
            </a:lvl1pPr>
          </a:lstStyle>
          <a:p>
            <a:pPr>
              <a:defRPr/>
            </a:pPr>
            <a:fld id="{A39E18DB-92CA-426F-9F93-AE60161ECEEC}" type="slidenum">
              <a:rPr lang="en-US"/>
              <a:pPr>
                <a:defRPr/>
              </a:pPr>
              <a:t>‹#›</a:t>
            </a:fld>
            <a:endParaRPr lang="en-US"/>
          </a:p>
        </p:txBody>
      </p:sp>
    </p:spTree>
    <p:extLst>
      <p:ext uri="{BB962C8B-B14F-4D97-AF65-F5344CB8AC3E}">
        <p14:creationId xmlns:p14="http://schemas.microsoft.com/office/powerpoint/2010/main" val="265181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AE526D2D-1883-7C28-F235-13E46EF34A20}"/>
              </a:ext>
            </a:extLst>
          </p:cNvPr>
          <p:cNvSpPr>
            <a:spLocks noGrp="1"/>
          </p:cNvSpPr>
          <p:nvPr>
            <p:ph type="dt" sz="half" idx="10"/>
          </p:nvPr>
        </p:nvSpPr>
        <p:spPr/>
        <p:txBody>
          <a:bodyPr/>
          <a:lstStyle>
            <a:lvl1pPr>
              <a:defRPr/>
            </a:lvl1pPr>
          </a:lstStyle>
          <a:p>
            <a:pPr>
              <a:defRPr/>
            </a:pPr>
            <a:fld id="{A0BF9333-8D9E-40F4-A428-306689FCFCBA}" type="datetimeFigureOut">
              <a:rPr lang="en-US"/>
              <a:pPr>
                <a:defRPr/>
              </a:pPr>
              <a:t>2/6/2025</a:t>
            </a:fld>
            <a:endParaRPr lang="en-US"/>
          </a:p>
        </p:txBody>
      </p:sp>
      <p:sp>
        <p:nvSpPr>
          <p:cNvPr id="7" name="Footer Placeholder 4">
            <a:extLst>
              <a:ext uri="{FF2B5EF4-FFF2-40B4-BE49-F238E27FC236}">
                <a16:creationId xmlns:a16="http://schemas.microsoft.com/office/drawing/2014/main" id="{AFD115C8-4F20-0DCA-65D7-0D4DF90DE6F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BFEDB95-4B92-DD43-65D6-32485955B4CF}"/>
              </a:ext>
            </a:extLst>
          </p:cNvPr>
          <p:cNvSpPr>
            <a:spLocks noGrp="1"/>
          </p:cNvSpPr>
          <p:nvPr>
            <p:ph type="sldNum" sz="quarter" idx="12"/>
          </p:nvPr>
        </p:nvSpPr>
        <p:spPr/>
        <p:txBody>
          <a:bodyPr/>
          <a:lstStyle>
            <a:lvl1pPr>
              <a:defRPr/>
            </a:lvl1pPr>
          </a:lstStyle>
          <a:p>
            <a:pPr>
              <a:defRPr/>
            </a:pPr>
            <a:fld id="{CE08DA7C-A875-40CF-A503-D46FE1F8ADBD}" type="slidenum">
              <a:rPr lang="en-US"/>
              <a:pPr>
                <a:defRPr/>
              </a:pPr>
              <a:t>‹#›</a:t>
            </a:fld>
            <a:endParaRPr lang="en-US"/>
          </a:p>
        </p:txBody>
      </p:sp>
    </p:spTree>
    <p:extLst>
      <p:ext uri="{BB962C8B-B14F-4D97-AF65-F5344CB8AC3E}">
        <p14:creationId xmlns:p14="http://schemas.microsoft.com/office/powerpoint/2010/main" val="207117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D069931-E49A-9B9E-9D92-C70715920618}"/>
              </a:ext>
            </a:extLst>
          </p:cNvPr>
          <p:cNvSpPr>
            <a:spLocks noGrp="1"/>
          </p:cNvSpPr>
          <p:nvPr>
            <p:ph type="dt" sz="half" idx="10"/>
          </p:nvPr>
        </p:nvSpPr>
        <p:spPr/>
        <p:txBody>
          <a:bodyPr/>
          <a:lstStyle>
            <a:lvl1pPr>
              <a:defRPr/>
            </a:lvl1pPr>
          </a:lstStyle>
          <a:p>
            <a:pPr>
              <a:defRPr/>
            </a:pPr>
            <a:fld id="{CD9B0EF5-D63C-4355-88F6-1A5AA3EC6FA8}" type="datetimeFigureOut">
              <a:rPr lang="en-US"/>
              <a:pPr>
                <a:defRPr/>
              </a:pPr>
              <a:t>2/6/2025</a:t>
            </a:fld>
            <a:endParaRPr lang="en-US"/>
          </a:p>
        </p:txBody>
      </p:sp>
      <p:sp>
        <p:nvSpPr>
          <p:cNvPr id="4" name="Footer Placeholder 4">
            <a:extLst>
              <a:ext uri="{FF2B5EF4-FFF2-40B4-BE49-F238E27FC236}">
                <a16:creationId xmlns:a16="http://schemas.microsoft.com/office/drawing/2014/main" id="{FEE562C6-B215-664C-26C2-6C5223CA3C1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BAEAF99-F8FA-3F58-9CB4-8AE6A75FC22D}"/>
              </a:ext>
            </a:extLst>
          </p:cNvPr>
          <p:cNvSpPr>
            <a:spLocks noGrp="1"/>
          </p:cNvSpPr>
          <p:nvPr>
            <p:ph type="sldNum" sz="quarter" idx="12"/>
          </p:nvPr>
        </p:nvSpPr>
        <p:spPr/>
        <p:txBody>
          <a:bodyPr/>
          <a:lstStyle>
            <a:lvl1pPr>
              <a:defRPr/>
            </a:lvl1pPr>
          </a:lstStyle>
          <a:p>
            <a:pPr>
              <a:defRPr/>
            </a:pPr>
            <a:fld id="{58E39B06-C90E-4C1C-A233-B1E96C32A604}" type="slidenum">
              <a:rPr lang="en-US"/>
              <a:pPr>
                <a:defRPr/>
              </a:pPr>
              <a:t>‹#›</a:t>
            </a:fld>
            <a:endParaRPr lang="en-US"/>
          </a:p>
        </p:txBody>
      </p:sp>
    </p:spTree>
    <p:extLst>
      <p:ext uri="{BB962C8B-B14F-4D97-AF65-F5344CB8AC3E}">
        <p14:creationId xmlns:p14="http://schemas.microsoft.com/office/powerpoint/2010/main" val="327398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887668-109C-F0AE-4F3D-8296B62BF87B}"/>
              </a:ext>
            </a:extLst>
          </p:cNvPr>
          <p:cNvSpPr>
            <a:spLocks noGrp="1"/>
          </p:cNvSpPr>
          <p:nvPr>
            <p:ph type="dt" sz="half" idx="10"/>
          </p:nvPr>
        </p:nvSpPr>
        <p:spPr/>
        <p:txBody>
          <a:bodyPr/>
          <a:lstStyle>
            <a:lvl1pPr>
              <a:defRPr/>
            </a:lvl1pPr>
          </a:lstStyle>
          <a:p>
            <a:pPr>
              <a:defRPr/>
            </a:pPr>
            <a:fld id="{52161658-66ED-4451-AEC1-3C64ED17E171}" type="datetimeFigureOut">
              <a:rPr lang="en-US"/>
              <a:pPr>
                <a:defRPr/>
              </a:pPr>
              <a:t>2/6/2025</a:t>
            </a:fld>
            <a:endParaRPr lang="en-US"/>
          </a:p>
        </p:txBody>
      </p:sp>
      <p:sp>
        <p:nvSpPr>
          <p:cNvPr id="3" name="Footer Placeholder 4">
            <a:extLst>
              <a:ext uri="{FF2B5EF4-FFF2-40B4-BE49-F238E27FC236}">
                <a16:creationId xmlns:a16="http://schemas.microsoft.com/office/drawing/2014/main" id="{1B4B5406-66FE-9FFF-86D4-F8F6757DBF8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C8060C-D8B8-A9ED-89C3-E8A3D2E70D3A}"/>
              </a:ext>
            </a:extLst>
          </p:cNvPr>
          <p:cNvSpPr>
            <a:spLocks noGrp="1"/>
          </p:cNvSpPr>
          <p:nvPr>
            <p:ph type="sldNum" sz="quarter" idx="12"/>
          </p:nvPr>
        </p:nvSpPr>
        <p:spPr/>
        <p:txBody>
          <a:bodyPr/>
          <a:lstStyle>
            <a:lvl1pPr>
              <a:defRPr/>
            </a:lvl1pPr>
          </a:lstStyle>
          <a:p>
            <a:pPr>
              <a:defRPr/>
            </a:pPr>
            <a:fld id="{87CC19A5-AEBC-4661-8373-B6304ABEA742}" type="slidenum">
              <a:rPr lang="en-US"/>
              <a:pPr>
                <a:defRPr/>
              </a:pPr>
              <a:t>‹#›</a:t>
            </a:fld>
            <a:endParaRPr lang="en-US"/>
          </a:p>
        </p:txBody>
      </p:sp>
    </p:spTree>
    <p:extLst>
      <p:ext uri="{BB962C8B-B14F-4D97-AF65-F5344CB8AC3E}">
        <p14:creationId xmlns:p14="http://schemas.microsoft.com/office/powerpoint/2010/main" val="184812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225128-2B8C-4403-6693-DA64BAE91280}"/>
              </a:ext>
            </a:extLst>
          </p:cNvPr>
          <p:cNvSpPr>
            <a:spLocks noGrp="1"/>
          </p:cNvSpPr>
          <p:nvPr>
            <p:ph type="dt" sz="half" idx="10"/>
          </p:nvPr>
        </p:nvSpPr>
        <p:spPr/>
        <p:txBody>
          <a:bodyPr/>
          <a:lstStyle>
            <a:lvl1pPr>
              <a:defRPr/>
            </a:lvl1pPr>
          </a:lstStyle>
          <a:p>
            <a:pPr>
              <a:defRPr/>
            </a:pPr>
            <a:fld id="{3FB04F22-59F8-49E6-9297-28DE6034513C}" type="datetimeFigureOut">
              <a:rPr lang="en-US"/>
              <a:pPr>
                <a:defRPr/>
              </a:pPr>
              <a:t>2/6/2025</a:t>
            </a:fld>
            <a:endParaRPr lang="en-US"/>
          </a:p>
        </p:txBody>
      </p:sp>
      <p:sp>
        <p:nvSpPr>
          <p:cNvPr id="6" name="Footer Placeholder 4">
            <a:extLst>
              <a:ext uri="{FF2B5EF4-FFF2-40B4-BE49-F238E27FC236}">
                <a16:creationId xmlns:a16="http://schemas.microsoft.com/office/drawing/2014/main" id="{BB4450E9-A319-8141-930A-C9BE263BA1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AB0DAD-4E11-E44E-77A7-E544F4A9C6B9}"/>
              </a:ext>
            </a:extLst>
          </p:cNvPr>
          <p:cNvSpPr>
            <a:spLocks noGrp="1"/>
          </p:cNvSpPr>
          <p:nvPr>
            <p:ph type="sldNum" sz="quarter" idx="12"/>
          </p:nvPr>
        </p:nvSpPr>
        <p:spPr/>
        <p:txBody>
          <a:bodyPr/>
          <a:lstStyle>
            <a:lvl1pPr>
              <a:defRPr/>
            </a:lvl1pPr>
          </a:lstStyle>
          <a:p>
            <a:pPr>
              <a:defRPr/>
            </a:pPr>
            <a:fld id="{4F12907F-B743-456E-A4CE-800318AED6F3}" type="slidenum">
              <a:rPr lang="en-US"/>
              <a:pPr>
                <a:defRPr/>
              </a:pPr>
              <a:t>‹#›</a:t>
            </a:fld>
            <a:endParaRPr lang="en-US"/>
          </a:p>
        </p:txBody>
      </p:sp>
    </p:spTree>
    <p:extLst>
      <p:ext uri="{BB962C8B-B14F-4D97-AF65-F5344CB8AC3E}">
        <p14:creationId xmlns:p14="http://schemas.microsoft.com/office/powerpoint/2010/main" val="331121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90D62D-1A3D-3AB0-7600-C33B64257E48}"/>
              </a:ext>
            </a:extLst>
          </p:cNvPr>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B552B0D9-9961-60BA-EFF2-350BA86B3C58}"/>
              </a:ext>
            </a:extLst>
          </p:cNvPr>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DFEFE0E4-06C0-ED07-3030-665820BEFAAB}"/>
              </a:ext>
            </a:extLst>
          </p:cNvPr>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E017BD1D-F648-2F01-270D-1DD093A41324}"/>
              </a:ext>
            </a:extLst>
          </p:cNvPr>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0C84F795-79A2-AD71-3BEE-CB037FE52664}"/>
              </a:ext>
            </a:extLst>
          </p:cNvPr>
          <p:cNvSpPr>
            <a:spLocks noGrp="1"/>
          </p:cNvSpPr>
          <p:nvPr>
            <p:ph type="dt" sz="half" idx="10"/>
          </p:nvPr>
        </p:nvSpPr>
        <p:spPr/>
        <p:txBody>
          <a:bodyPr/>
          <a:lstStyle>
            <a:lvl1pPr>
              <a:defRPr/>
            </a:lvl1pPr>
          </a:lstStyle>
          <a:p>
            <a:pPr>
              <a:defRPr/>
            </a:pPr>
            <a:fld id="{10C4C517-D108-4C04-9774-F89F5D645445}" type="datetimeFigureOut">
              <a:rPr lang="en-US"/>
              <a:pPr>
                <a:defRPr/>
              </a:pPr>
              <a:t>2/6/2025</a:t>
            </a:fld>
            <a:endParaRPr lang="en-US"/>
          </a:p>
        </p:txBody>
      </p:sp>
      <p:sp>
        <p:nvSpPr>
          <p:cNvPr id="10" name="Footer Placeholder 5">
            <a:extLst>
              <a:ext uri="{FF2B5EF4-FFF2-40B4-BE49-F238E27FC236}">
                <a16:creationId xmlns:a16="http://schemas.microsoft.com/office/drawing/2014/main" id="{74732505-C604-049D-346F-2F7FA25F0A79}"/>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F1A34FB5-075B-8DB0-DC94-8E3D99D1305B}"/>
              </a:ext>
            </a:extLst>
          </p:cNvPr>
          <p:cNvSpPr>
            <a:spLocks noGrp="1"/>
          </p:cNvSpPr>
          <p:nvPr>
            <p:ph type="sldNum" sz="quarter" idx="12"/>
          </p:nvPr>
        </p:nvSpPr>
        <p:spPr/>
        <p:txBody>
          <a:bodyPr/>
          <a:lstStyle>
            <a:lvl1pPr>
              <a:defRPr/>
            </a:lvl1pPr>
          </a:lstStyle>
          <a:p>
            <a:pPr>
              <a:defRPr/>
            </a:pPr>
            <a:fld id="{E4538CEB-A9D4-4105-99D8-ACD9672F428C}" type="slidenum">
              <a:rPr lang="en-US"/>
              <a:pPr>
                <a:defRPr/>
              </a:pPr>
              <a:t>‹#›</a:t>
            </a:fld>
            <a:endParaRPr lang="en-US"/>
          </a:p>
        </p:txBody>
      </p:sp>
    </p:spTree>
    <p:extLst>
      <p:ext uri="{BB962C8B-B14F-4D97-AF65-F5344CB8AC3E}">
        <p14:creationId xmlns:p14="http://schemas.microsoft.com/office/powerpoint/2010/main" val="389057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CF332F-4A01-6837-D093-283D562622F9}"/>
              </a:ext>
            </a:extLst>
          </p:cNvPr>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5718D3DA-F115-BAA3-CAFA-869533212105}"/>
              </a:ext>
            </a:extLst>
          </p:cNvPr>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0F7B3032-3EEA-DF4A-8213-7AB4FDFF029C}"/>
              </a:ext>
            </a:extLst>
          </p:cNvPr>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B1FB6F70-D695-8C23-AF16-E3CE4C93B5FE}"/>
              </a:ext>
            </a:extLst>
          </p:cNvPr>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AF7019F7-49DC-2546-868B-A02E905B6707}"/>
              </a:ext>
            </a:extLst>
          </p:cNvPr>
          <p:cNvSpPr>
            <a:spLocks noGrp="1"/>
          </p:cNvSpPr>
          <p:nvPr>
            <p:ph type="title"/>
          </p:nvPr>
        </p:nvSpPr>
        <p:spPr>
          <a:xfrm>
            <a:off x="2390775" y="4371975"/>
            <a:ext cx="86836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2061" name="Text Placeholder 2">
            <a:extLst>
              <a:ext uri="{FF2B5EF4-FFF2-40B4-BE49-F238E27FC236}">
                <a16:creationId xmlns:a16="http://schemas.microsoft.com/office/drawing/2014/main" id="{D581EB8D-BCF7-82CA-CBE8-D3BFE5D75B73}"/>
              </a:ext>
            </a:extLst>
          </p:cNvPr>
          <p:cNvSpPr>
            <a:spLocks noGrp="1" noChangeArrowheads="1"/>
          </p:cNvSpPr>
          <p:nvPr>
            <p:ph type="body" idx="1"/>
          </p:nvPr>
        </p:nvSpPr>
        <p:spPr bwMode="auto">
          <a:xfrm>
            <a:off x="1524000" y="731838"/>
            <a:ext cx="8534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580A55-C37D-9F6E-0351-E2AF9EBF33B4}"/>
              </a:ext>
            </a:extLst>
          </p:cNvPr>
          <p:cNvSpPr>
            <a:spLocks noGrp="1"/>
          </p:cNvSpPr>
          <p:nvPr>
            <p:ph type="dt" sz="half" idx="2"/>
          </p:nvPr>
        </p:nvSpPr>
        <p:spPr>
          <a:xfrm>
            <a:off x="8229600" y="6172200"/>
            <a:ext cx="3352800" cy="365125"/>
          </a:xfrm>
          <a:prstGeom prst="rect">
            <a:avLst/>
          </a:prstGeom>
        </p:spPr>
        <p:txBody>
          <a:bodyPr vert="horz" lIns="91440" tIns="45720" rIns="91440" bIns="45720" rtlCol="0" anchor="ctr"/>
          <a:lstStyle>
            <a:lvl1pPr algn="r">
              <a:defRPr sz="1100" b="1" smtClean="0">
                <a:solidFill>
                  <a:schemeClr val="tx1">
                    <a:lumMod val="50000"/>
                    <a:lumOff val="50000"/>
                  </a:schemeClr>
                </a:solidFill>
              </a:defRPr>
            </a:lvl1pPr>
          </a:lstStyle>
          <a:p>
            <a:pPr>
              <a:defRPr/>
            </a:pPr>
            <a:fld id="{0CBD4645-8E7C-4E49-8DBF-14EFF2F75DC1}" type="datetimeFigureOut">
              <a:rPr lang="en-US"/>
              <a:pPr>
                <a:defRPr/>
              </a:pPr>
              <a:t>2/6/2025</a:t>
            </a:fld>
            <a:endParaRPr lang="en-US"/>
          </a:p>
        </p:txBody>
      </p:sp>
      <p:sp>
        <p:nvSpPr>
          <p:cNvPr id="5" name="Footer Placeholder 4">
            <a:extLst>
              <a:ext uri="{FF2B5EF4-FFF2-40B4-BE49-F238E27FC236}">
                <a16:creationId xmlns:a16="http://schemas.microsoft.com/office/drawing/2014/main" id="{F006ADFB-26B5-0CAA-05D8-A31BF10580CB}"/>
              </a:ext>
            </a:extLst>
          </p:cNvPr>
          <p:cNvSpPr>
            <a:spLocks noGrp="1"/>
          </p:cNvSpPr>
          <p:nvPr>
            <p:ph type="ftr" sz="quarter" idx="3"/>
          </p:nvPr>
        </p:nvSpPr>
        <p:spPr>
          <a:xfrm>
            <a:off x="609600" y="6172200"/>
            <a:ext cx="44704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E48C8A7-61E9-EBD1-FD39-575A9DC54190}"/>
              </a:ext>
            </a:extLst>
          </p:cNvPr>
          <p:cNvSpPr>
            <a:spLocks noGrp="1"/>
          </p:cNvSpPr>
          <p:nvPr>
            <p:ph type="sldNum" sz="quarter" idx="4"/>
          </p:nvPr>
        </p:nvSpPr>
        <p:spPr>
          <a:xfrm>
            <a:off x="5080000" y="6172200"/>
            <a:ext cx="2438400" cy="365125"/>
          </a:xfrm>
          <a:prstGeom prst="rect">
            <a:avLst/>
          </a:prstGeom>
        </p:spPr>
        <p:txBody>
          <a:bodyPr vert="horz" lIns="91440" tIns="45720" rIns="91440" bIns="45720" rtlCol="0" anchor="ctr"/>
          <a:lstStyle>
            <a:lvl1pPr algn="ctr">
              <a:defRPr sz="1200" b="1" smtClean="0">
                <a:solidFill>
                  <a:schemeClr val="tx1">
                    <a:lumMod val="50000"/>
                    <a:lumOff val="50000"/>
                  </a:schemeClr>
                </a:solidFill>
              </a:defRPr>
            </a:lvl1pPr>
          </a:lstStyle>
          <a:p>
            <a:pPr>
              <a:defRPr/>
            </a:pPr>
            <a:fld id="{CA43240B-B7B4-493D-8319-1BA78A1B0BEA}" type="slidenum">
              <a:rPr lang="en-US"/>
              <a:pPr>
                <a:defRPr/>
              </a:pPr>
              <a:t>‹#›</a:t>
            </a:fld>
            <a:endParaRPr lang="en-US"/>
          </a:p>
        </p:txBody>
      </p:sp>
    </p:spTree>
    <p:extLst>
      <p:ext uri="{BB962C8B-B14F-4D97-AF65-F5344CB8AC3E}">
        <p14:creationId xmlns:p14="http://schemas.microsoft.com/office/powerpoint/2010/main" val="4173095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319088" indent="-319088" algn="r" rtl="0" fontAlgn="base">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2pPr>
      <a:lvl3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3pPr>
      <a:lvl4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4pPr>
      <a:lvl5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391" tIns="45696" rIns="91391" bIns="45696" rtlCol="0" anchor="ctr"/>
          <a:lstStyle>
            <a:lvl1pPr algn="l">
              <a:defRPr sz="1600">
                <a:solidFill>
                  <a:schemeClr val="tx1">
                    <a:tint val="75000"/>
                  </a:schemeClr>
                </a:solidFill>
              </a:defRPr>
            </a:lvl1pPr>
          </a:lstStyle>
          <a:p>
            <a:fld id="{4CEF851F-4C9B-4ED8-A706-7687066F5A2C}" type="datetimeFigureOut">
              <a:rPr lang="en-US" smtClean="0"/>
              <a:t>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391" tIns="45696" rIns="91391" bIns="45696"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391" tIns="45696" rIns="91391" bIns="45696" rtlCol="0" anchor="ctr"/>
          <a:lstStyle>
            <a:lvl1pPr algn="r">
              <a:defRPr sz="16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40215557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218516" rtl="0" eaLnBrk="1" latinLnBrk="0" hangingPunct="1">
        <a:spcBef>
          <a:spcPct val="0"/>
        </a:spcBef>
        <a:buNone/>
        <a:defRPr sz="5867" kern="1200">
          <a:solidFill>
            <a:schemeClr val="tx1"/>
          </a:solidFill>
          <a:latin typeface="+mj-lt"/>
          <a:ea typeface="+mj-ea"/>
          <a:cs typeface="+mj-cs"/>
        </a:defRPr>
      </a:lvl1pPr>
    </p:titleStyle>
    <p:bodyStyle>
      <a:lvl1pPr marL="456943" indent="-456943" algn="l" defTabSz="1218516"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045" indent="-380786" algn="l" defTabSz="1218516"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146" indent="-304630" algn="l" defTabSz="121851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404"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1662"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0920"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0178"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9438"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8696"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516" rtl="0" eaLnBrk="1" latinLnBrk="0" hangingPunct="1">
        <a:defRPr sz="2400" kern="1200">
          <a:solidFill>
            <a:schemeClr val="tx1"/>
          </a:solidFill>
          <a:latin typeface="+mn-lt"/>
          <a:ea typeface="+mn-ea"/>
          <a:cs typeface="+mn-cs"/>
        </a:defRPr>
      </a:lvl1pPr>
      <a:lvl2pPr marL="609258" algn="l" defTabSz="1218516" rtl="0" eaLnBrk="1" latinLnBrk="0" hangingPunct="1">
        <a:defRPr sz="2400" kern="1200">
          <a:solidFill>
            <a:schemeClr val="tx1"/>
          </a:solidFill>
          <a:latin typeface="+mn-lt"/>
          <a:ea typeface="+mn-ea"/>
          <a:cs typeface="+mn-cs"/>
        </a:defRPr>
      </a:lvl2pPr>
      <a:lvl3pPr marL="1218516" algn="l" defTabSz="1218516" rtl="0" eaLnBrk="1" latinLnBrk="0" hangingPunct="1">
        <a:defRPr sz="2400" kern="1200">
          <a:solidFill>
            <a:schemeClr val="tx1"/>
          </a:solidFill>
          <a:latin typeface="+mn-lt"/>
          <a:ea typeface="+mn-ea"/>
          <a:cs typeface="+mn-cs"/>
        </a:defRPr>
      </a:lvl3pPr>
      <a:lvl4pPr marL="1827774" algn="l" defTabSz="1218516" rtl="0" eaLnBrk="1" latinLnBrk="0" hangingPunct="1">
        <a:defRPr sz="2400" kern="1200">
          <a:solidFill>
            <a:schemeClr val="tx1"/>
          </a:solidFill>
          <a:latin typeface="+mn-lt"/>
          <a:ea typeface="+mn-ea"/>
          <a:cs typeface="+mn-cs"/>
        </a:defRPr>
      </a:lvl4pPr>
      <a:lvl5pPr marL="2437034" algn="l" defTabSz="1218516" rtl="0" eaLnBrk="1" latinLnBrk="0" hangingPunct="1">
        <a:defRPr sz="2400" kern="1200">
          <a:solidFill>
            <a:schemeClr val="tx1"/>
          </a:solidFill>
          <a:latin typeface="+mn-lt"/>
          <a:ea typeface="+mn-ea"/>
          <a:cs typeface="+mn-cs"/>
        </a:defRPr>
      </a:lvl5pPr>
      <a:lvl6pPr marL="3046292" algn="l" defTabSz="1218516" rtl="0" eaLnBrk="1" latinLnBrk="0" hangingPunct="1">
        <a:defRPr sz="2400" kern="1200">
          <a:solidFill>
            <a:schemeClr val="tx1"/>
          </a:solidFill>
          <a:latin typeface="+mn-lt"/>
          <a:ea typeface="+mn-ea"/>
          <a:cs typeface="+mn-cs"/>
        </a:defRPr>
      </a:lvl6pPr>
      <a:lvl7pPr marL="3655550" algn="l" defTabSz="1218516" rtl="0" eaLnBrk="1" latinLnBrk="0" hangingPunct="1">
        <a:defRPr sz="2400" kern="1200">
          <a:solidFill>
            <a:schemeClr val="tx1"/>
          </a:solidFill>
          <a:latin typeface="+mn-lt"/>
          <a:ea typeface="+mn-ea"/>
          <a:cs typeface="+mn-cs"/>
        </a:defRPr>
      </a:lvl7pPr>
      <a:lvl8pPr marL="4264808" algn="l" defTabSz="1218516" rtl="0" eaLnBrk="1" latinLnBrk="0" hangingPunct="1">
        <a:defRPr sz="2400" kern="1200">
          <a:solidFill>
            <a:schemeClr val="tx1"/>
          </a:solidFill>
          <a:latin typeface="+mn-lt"/>
          <a:ea typeface="+mn-ea"/>
          <a:cs typeface="+mn-cs"/>
        </a:defRPr>
      </a:lvl8pPr>
      <a:lvl9pPr marL="4874066" algn="l" defTabSz="121851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BADD-6D8F-EF5D-CE8B-A768641437D3}"/>
              </a:ext>
            </a:extLst>
          </p:cNvPr>
          <p:cNvSpPr>
            <a:spLocks noGrp="1"/>
          </p:cNvSpPr>
          <p:nvPr>
            <p:ph type="title"/>
          </p:nvPr>
        </p:nvSpPr>
        <p:spPr/>
        <p:txBody>
          <a:bodyPr/>
          <a:lstStyle/>
          <a:p>
            <a:pPr marL="320040" indent="-320040" fontAlgn="auto">
              <a:spcAft>
                <a:spcPts val="0"/>
              </a:spcAft>
              <a:buClr>
                <a:schemeClr val="accent6">
                  <a:lumMod val="75000"/>
                </a:schemeClr>
              </a:buClr>
              <a:defRPr/>
            </a:pPr>
            <a:endParaRPr lang="en-US"/>
          </a:p>
        </p:txBody>
      </p:sp>
      <p:pic>
        <p:nvPicPr>
          <p:cNvPr id="8195" name="Picture 2">
            <a:extLst>
              <a:ext uri="{FF2B5EF4-FFF2-40B4-BE49-F238E27FC236}">
                <a16:creationId xmlns:a16="http://schemas.microsoft.com/office/drawing/2014/main" id="{6D462E78-0010-DBEB-68A4-9D7B0989AE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850900"/>
            <a:ext cx="9144000" cy="5156200"/>
          </a:xfrm>
          <a:noFill/>
        </p:spPr>
      </p:pic>
      <p:sp>
        <p:nvSpPr>
          <p:cNvPr id="6" name="Rectangle 5">
            <a:extLst>
              <a:ext uri="{FF2B5EF4-FFF2-40B4-BE49-F238E27FC236}">
                <a16:creationId xmlns:a16="http://schemas.microsoft.com/office/drawing/2014/main" id="{19A27143-6B24-2E73-6412-F7648B792804}"/>
              </a:ext>
            </a:extLst>
          </p:cNvPr>
          <p:cNvSpPr/>
          <p:nvPr/>
        </p:nvSpPr>
        <p:spPr>
          <a:xfrm>
            <a:off x="1376127" y="1366500"/>
            <a:ext cx="9444274" cy="2958310"/>
          </a:xfrm>
          <a:prstGeom prst="rect">
            <a:avLst/>
          </a:prstGeom>
        </p:spPr>
        <p:txBody>
          <a:bodyPr wrap="square">
            <a:spAutoFit/>
            <a:scene3d>
              <a:camera prst="perspective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5" b="1" i="0" u="none" strike="noStrike" kern="10" cap="none" spc="0" normalizeH="0" baseline="0" noProof="0" dirty="0">
                <a:ln w="9525">
                  <a:round/>
                  <a:headEnd/>
                  <a:tailEnd/>
                </a:ln>
                <a:solidFill>
                  <a:srgbClr val="FF0000"/>
                </a:solidFill>
                <a:effectLst>
                  <a:outerShdw blurRad="50800" dist="50800" dir="5400000" algn="ctr" rotWithShape="0">
                    <a:srgbClr val="F14124">
                      <a:lumMod val="75000"/>
                      <a:alpha val="91000"/>
                    </a:srgbClr>
                  </a:outerShdw>
                </a:effectLst>
                <a:uLnTx/>
                <a:uFillTx/>
                <a:latin typeface="Times New Roman" panose="02020603050405020304" pitchFamily="18" charset="0"/>
                <a:ea typeface="+mn-ea"/>
                <a:cs typeface="Times New Roman" panose="02020603050405020304" pitchFamily="18" charset="0"/>
              </a:rPr>
              <a:t>  UBND QUẬN DƯƠNG KINH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5" b="1" i="0" u="none" strike="noStrike" kern="10" cap="none" spc="0" normalizeH="0" baseline="0" noProof="0" dirty="0">
                <a:ln w="9525">
                  <a:round/>
                  <a:headEnd/>
                  <a:tailEnd/>
                </a:ln>
                <a:solidFill>
                  <a:srgbClr val="FF0000"/>
                </a:solidFill>
                <a:effectLst>
                  <a:outerShdw blurRad="50800" dist="50800" dir="5400000" algn="ctr" rotWithShape="0">
                    <a:srgbClr val="F14124">
                      <a:lumMod val="75000"/>
                      <a:alpha val="91000"/>
                    </a:srgbClr>
                  </a:outerShdw>
                </a:effectLst>
                <a:uLnTx/>
                <a:uFillTx/>
                <a:latin typeface="Times New Roman" panose="02020603050405020304" pitchFamily="18" charset="0"/>
                <a:ea typeface="+mn-ea"/>
                <a:cs typeface="Times New Roman" panose="02020603050405020304" pitchFamily="18" charset="0"/>
              </a:rPr>
              <a:t>TRƯỜNG TIỂU HỌC ĐA PHÚC</a:t>
            </a:r>
            <a:endParaRPr kumimoji="0" lang="en-US" sz="1805"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6"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Môn: </a:t>
            </a:r>
            <a:r>
              <a:rPr kumimoji="0" lang="en-US" sz="48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Tiếng</a:t>
            </a:r>
            <a:r>
              <a:rPr kumimoji="0" lang="en-US" sz="48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Việt</a:t>
            </a:r>
            <a:endParaRPr kumimoji="0" lang="en-US" sz="48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8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Cả</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chơi</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núi</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8" b="1" i="0" u="none" strike="noStrike" kern="10" cap="none" spc="0" normalizeH="0" baseline="0" noProof="0" dirty="0" err="1">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Giáo</a:t>
            </a:r>
            <a:r>
              <a:rPr kumimoji="0" lang="en-US" sz="3008" b="1" i="0" u="none" strike="noStrike" kern="10" cap="none" spc="0" normalizeH="0" baseline="0" noProof="0" dirty="0">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 viên thực hiện: </a:t>
            </a:r>
            <a:r>
              <a:rPr kumimoji="0" lang="en-US" sz="3008" b="1" i="0" u="none" strike="noStrike" kern="10" cap="none" spc="0" normalizeH="0" baseline="0" noProof="0" dirty="0" err="1">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Đào</a:t>
            </a:r>
            <a:r>
              <a:rPr kumimoji="0" lang="en-US" sz="3008" b="1" i="0" u="none" strike="noStrike" kern="10" cap="none" spc="0" normalizeH="0" baseline="0" noProof="0" dirty="0">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008" b="1" i="0" u="none" strike="noStrike" kern="10" cap="none" spc="0" normalizeH="0" baseline="0" noProof="0" dirty="0" err="1">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Thị</a:t>
            </a:r>
            <a:r>
              <a:rPr kumimoji="0" lang="en-US" sz="3008" b="1" i="0" u="none" strike="noStrike" kern="10" cap="none" spc="0" normalizeH="0" baseline="0" noProof="0" dirty="0">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 Nhung</a:t>
            </a:r>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7745" y="240021"/>
            <a:ext cx="812800" cy="8128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1218516"/>
            <a:r>
              <a:rPr lang="en-US" sz="3733" b="1">
                <a:solidFill>
                  <a:prstClr val="white"/>
                </a:solidFill>
                <a:latin typeface="Arial Rounded MT Bold" pitchFamily="34" charset="0"/>
                <a:cs typeface="Times New Roman" pitchFamily="18" charset="0"/>
              </a:rPr>
              <a:t>3</a:t>
            </a:r>
          </a:p>
        </p:txBody>
      </p:sp>
      <p:sp>
        <p:nvSpPr>
          <p:cNvPr id="6" name="TextBox 5"/>
          <p:cNvSpPr txBox="1"/>
          <p:nvPr/>
        </p:nvSpPr>
        <p:spPr>
          <a:xfrm>
            <a:off x="923637" y="359084"/>
            <a:ext cx="3749963" cy="615489"/>
          </a:xfrm>
          <a:prstGeom prst="rect">
            <a:avLst/>
          </a:prstGeom>
          <a:noFill/>
        </p:spPr>
        <p:txBody>
          <a:bodyPr wrap="square" lIns="121855" tIns="60928" rIns="121855" bIns="60928" rtlCol="0">
            <a:spAutoFit/>
          </a:bodyPr>
          <a:lstStyle/>
          <a:p>
            <a:pPr algn="just" defTabSz="1218516"/>
            <a:r>
              <a:rPr lang="en-US" sz="3200" b="1" dirty="0" err="1">
                <a:solidFill>
                  <a:prstClr val="black"/>
                </a:solidFill>
                <a:latin typeface="Arial-Rounded" pitchFamily="34" charset="0"/>
                <a:ea typeface="Arial-Rounded" pitchFamily="34" charset="0"/>
                <a:cs typeface="Arial-Rounded" pitchFamily="34" charset="0"/>
              </a:rPr>
              <a:t>Trả</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lời</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câu</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hỏi</a:t>
            </a:r>
            <a:endParaRPr lang="en-US" sz="3200" b="1" dirty="0">
              <a:solidFill>
                <a:prstClr val="black"/>
              </a:solidFill>
              <a:latin typeface="Arial-Rounded" pitchFamily="34" charset="0"/>
              <a:ea typeface="Arial-Rounded" pitchFamily="34" charset="0"/>
              <a:cs typeface="Arial-Rounded" pitchFamily="34" charset="0"/>
            </a:endParaRPr>
          </a:p>
        </p:txBody>
      </p:sp>
      <p:sp>
        <p:nvSpPr>
          <p:cNvPr id="2" name="Cloud 1"/>
          <p:cNvSpPr/>
          <p:nvPr/>
        </p:nvSpPr>
        <p:spPr>
          <a:xfrm>
            <a:off x="9245600" y="318180"/>
            <a:ext cx="2946400" cy="12192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1218516"/>
            <a:r>
              <a:rPr lang="en-US" sz="2400">
                <a:solidFill>
                  <a:prstClr val="black"/>
                </a:solidFill>
                <a:latin typeface="Arial-Rounded" pitchFamily="34" charset="0"/>
                <a:ea typeface="Arial-Rounded" pitchFamily="34" charset="0"/>
                <a:cs typeface="Arial-Rounded" pitchFamily="34" charset="0"/>
              </a:rPr>
              <a:t>Đọc toàn bài</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1052822"/>
            <a:ext cx="11410951" cy="532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1856676"/>
            <a:ext cx="10922000" cy="2718949"/>
          </a:xfrm>
          <a:prstGeom prst="rect">
            <a:avLst/>
          </a:prstGeom>
        </p:spPr>
        <p:txBody>
          <a:bodyPr wrap="square">
            <a:spAutoFit/>
          </a:bodyPr>
          <a:lstStyle/>
          <a:p>
            <a:pPr marL="0" lvl="1" algn="just" defTabSz="1218516"/>
            <a:r>
              <a:rPr lang="en-US" sz="4267">
                <a:solidFill>
                  <a:prstClr val="black"/>
                </a:solidFill>
                <a:latin typeface="Arial-Rounded" pitchFamily="34" charset="0"/>
                <a:ea typeface="Arial-Rounded" pitchFamily="34" charset="0"/>
                <a:cs typeface="Arial-Rounded" pitchFamily="34" charset="0"/>
              </a:rPr>
              <a:t>	Bố mẹ cho Nam và Đức đi chơi núi. Hôm trước, mẹ thức khuya để chuẩn bị quần áo, thức ăn, nước uống và cả tuýp thuốc chống côn trùng.</a:t>
            </a:r>
          </a:p>
        </p:txBody>
      </p:sp>
      <p:sp>
        <p:nvSpPr>
          <p:cNvPr id="3" name="Rectangle 2"/>
          <p:cNvSpPr/>
          <p:nvPr/>
        </p:nvSpPr>
        <p:spPr>
          <a:xfrm>
            <a:off x="101601" y="1193801"/>
            <a:ext cx="11785599" cy="697515"/>
          </a:xfrm>
          <a:prstGeom prst="rect">
            <a:avLst/>
          </a:prstGeom>
        </p:spPr>
        <p:txBody>
          <a:bodyPr wrap="square" lIns="121871" tIns="60936" rIns="121871" bIns="60936">
            <a:spAutoFit/>
          </a:bodyPr>
          <a:lstStyle/>
          <a:p>
            <a:pPr marL="0" lvl="1" algn="just" defTabSz="1218516"/>
            <a:r>
              <a:rPr lang="en-US" sz="3733">
                <a:solidFill>
                  <a:prstClr val="black"/>
                </a:solidFill>
                <a:latin typeface="Arial-Rounded" pitchFamily="34" charset="0"/>
                <a:ea typeface="Arial-Rounded" pitchFamily="34" charset="0"/>
                <a:cs typeface="Arial-Rounded" pitchFamily="34" charset="0"/>
              </a:rPr>
              <a:t>	</a:t>
            </a:r>
          </a:p>
        </p:txBody>
      </p:sp>
      <p:sp>
        <p:nvSpPr>
          <p:cNvPr id="5" name="TextBox 4"/>
          <p:cNvSpPr txBox="1"/>
          <p:nvPr/>
        </p:nvSpPr>
        <p:spPr>
          <a:xfrm>
            <a:off x="3860801" y="279401"/>
            <a:ext cx="4856708" cy="779717"/>
          </a:xfrm>
          <a:prstGeom prst="rect">
            <a:avLst/>
          </a:prstGeom>
          <a:solidFill>
            <a:srgbClr val="FFD347"/>
          </a:solidFill>
        </p:spPr>
        <p:txBody>
          <a:bodyPr wrap="square" lIns="121871" tIns="60936" rIns="121871" bIns="60936" rtlCol="0">
            <a:spAutoFit/>
          </a:bodyPr>
          <a:lstStyle/>
          <a:p>
            <a:pPr algn="ctr" defTabSz="1218516"/>
            <a:r>
              <a:rPr lang="en-US" sz="4267" b="1">
                <a:solidFill>
                  <a:prstClr val="black"/>
                </a:solidFill>
                <a:latin typeface="Arial-Rounded" pitchFamily="34" charset="0"/>
                <a:ea typeface="Arial-Rounded" pitchFamily="34" charset="0"/>
                <a:cs typeface="Arial-Rounded" pitchFamily="34" charset="0"/>
              </a:rPr>
              <a:t>Đọc đoạn 1:</a:t>
            </a:r>
          </a:p>
        </p:txBody>
      </p:sp>
      <p:sp>
        <p:nvSpPr>
          <p:cNvPr id="7" name="TextBox 6"/>
          <p:cNvSpPr txBox="1"/>
          <p:nvPr/>
        </p:nvSpPr>
        <p:spPr>
          <a:xfrm>
            <a:off x="1343485" y="5681465"/>
            <a:ext cx="9938328" cy="779717"/>
          </a:xfrm>
          <a:prstGeom prst="rect">
            <a:avLst/>
          </a:prstGeom>
          <a:solidFill>
            <a:srgbClr val="FFD347"/>
          </a:solidFill>
        </p:spPr>
        <p:txBody>
          <a:bodyPr wrap="square" lIns="121871" tIns="60936" rIns="121871" bIns="60936" rtlCol="0">
            <a:spAutoFit/>
          </a:bodyPr>
          <a:lstStyle/>
          <a:p>
            <a:pPr algn="ctr" defTabSz="1218516"/>
            <a:r>
              <a:rPr lang="en-US" sz="4267">
                <a:solidFill>
                  <a:prstClr val="black"/>
                </a:solidFill>
                <a:latin typeface="Arial-Rounded" pitchFamily="34" charset="0"/>
                <a:ea typeface="Arial-Rounded" pitchFamily="34" charset="0"/>
                <a:cs typeface="Arial-Rounded" pitchFamily="34" charset="0"/>
              </a:rPr>
              <a:t>Nam và Đức được bố mẹ cho đi đâu?</a:t>
            </a:r>
          </a:p>
        </p:txBody>
      </p:sp>
      <p:sp>
        <p:nvSpPr>
          <p:cNvPr id="8" name="TextBox 7"/>
          <p:cNvSpPr txBox="1"/>
          <p:nvPr/>
        </p:nvSpPr>
        <p:spPr>
          <a:xfrm>
            <a:off x="1343485" y="5681465"/>
            <a:ext cx="9938328" cy="779717"/>
          </a:xfrm>
          <a:prstGeom prst="rect">
            <a:avLst/>
          </a:prstGeom>
          <a:solidFill>
            <a:srgbClr val="FFD347"/>
          </a:solidFill>
        </p:spPr>
        <p:txBody>
          <a:bodyPr wrap="square" lIns="121871" tIns="60936" rIns="121871" bIns="60936" rtlCol="0">
            <a:spAutoFit/>
          </a:bodyPr>
          <a:lstStyle/>
          <a:p>
            <a:pPr algn="ctr" defTabSz="1218516"/>
            <a:r>
              <a:rPr lang="en-US" sz="4267">
                <a:solidFill>
                  <a:prstClr val="black"/>
                </a:solidFill>
                <a:latin typeface="Arial-Rounded" pitchFamily="34" charset="0"/>
                <a:ea typeface="Arial-Rounded" pitchFamily="34" charset="0"/>
                <a:cs typeface="Arial-Rounded" pitchFamily="34" charset="0"/>
              </a:rPr>
              <a:t>Mẹ chuẩn bị những gì cho chuyến đi?</a:t>
            </a:r>
          </a:p>
        </p:txBody>
      </p:sp>
      <p:sp>
        <p:nvSpPr>
          <p:cNvPr id="9" name="TextBox 8"/>
          <p:cNvSpPr txBox="1"/>
          <p:nvPr/>
        </p:nvSpPr>
        <p:spPr>
          <a:xfrm>
            <a:off x="1343485" y="5681465"/>
            <a:ext cx="10340515" cy="779717"/>
          </a:xfrm>
          <a:prstGeom prst="rect">
            <a:avLst/>
          </a:prstGeom>
          <a:solidFill>
            <a:srgbClr val="FFD347"/>
          </a:solidFill>
        </p:spPr>
        <p:txBody>
          <a:bodyPr wrap="square" lIns="121871" tIns="60936" rIns="121871" bIns="60936" rtlCol="0">
            <a:spAutoFit/>
          </a:bodyPr>
          <a:lstStyle/>
          <a:p>
            <a:pPr algn="ctr" defTabSz="1218516"/>
            <a:r>
              <a:rPr lang="en-US" sz="4267" dirty="0">
                <a:solidFill>
                  <a:prstClr val="black"/>
                </a:solidFill>
                <a:latin typeface="Arial-Rounded" pitchFamily="34" charset="0"/>
                <a:ea typeface="Arial-Rounded" pitchFamily="34" charset="0"/>
                <a:cs typeface="Arial-Rounded" pitchFamily="34" charset="0"/>
              </a:rPr>
              <a:t>Qua </a:t>
            </a:r>
            <a:r>
              <a:rPr lang="en-US" sz="4267" dirty="0" err="1">
                <a:solidFill>
                  <a:prstClr val="black"/>
                </a:solidFill>
                <a:latin typeface="Arial-Rounded" pitchFamily="34" charset="0"/>
                <a:ea typeface="Arial-Rounded" pitchFamily="34" charset="0"/>
                <a:cs typeface="Arial-Rounded" pitchFamily="34" charset="0"/>
              </a:rPr>
              <a:t>việc</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làm</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của</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mẹ</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em</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có</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nhận</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xét</a:t>
            </a:r>
            <a:r>
              <a:rPr lang="en-US" sz="4267" dirty="0">
                <a:solidFill>
                  <a:prstClr val="black"/>
                </a:solidFill>
                <a:latin typeface="Arial-Rounded" pitchFamily="34" charset="0"/>
                <a:ea typeface="Arial-Rounded" pitchFamily="34" charset="0"/>
                <a:cs typeface="Arial-Rounded" pitchFamily="34" charset="0"/>
              </a:rPr>
              <a:t> </a:t>
            </a:r>
            <a:r>
              <a:rPr lang="en-US" sz="4267" dirty="0" err="1">
                <a:solidFill>
                  <a:prstClr val="black"/>
                </a:solidFill>
                <a:latin typeface="Arial-Rounded" pitchFamily="34" charset="0"/>
                <a:ea typeface="Arial-Rounded" pitchFamily="34" charset="0"/>
                <a:cs typeface="Arial-Rounded" pitchFamily="34" charset="0"/>
              </a:rPr>
              <a:t>gì</a:t>
            </a:r>
            <a:r>
              <a:rPr lang="en-US" sz="4267" dirty="0">
                <a:solidFill>
                  <a:prstClr val="black"/>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844" y="1600201"/>
            <a:ext cx="11434619" cy="3488342"/>
          </a:xfrm>
          <a:prstGeom prst="rect">
            <a:avLst/>
          </a:prstGeom>
        </p:spPr>
        <p:txBody>
          <a:bodyPr wrap="square" lIns="121871" tIns="60936" rIns="121871" bIns="60936">
            <a:spAutoFit/>
          </a:bodyPr>
          <a:lstStyle/>
          <a:p>
            <a:pPr marL="0" lvl="1" algn="just" defTabSz="1218516"/>
            <a:r>
              <a:rPr lang="en-US" sz="4800">
                <a:solidFill>
                  <a:prstClr val="black"/>
                </a:solidFill>
                <a:latin typeface="Arial-Rounded" pitchFamily="34" charset="0"/>
                <a:ea typeface="Arial-Rounded" pitchFamily="34" charset="0"/>
                <a:cs typeface="Arial-Rounded" pitchFamily="34" charset="0"/>
              </a:rPr>
              <a:t>	 </a:t>
            </a:r>
            <a:r>
              <a:rPr lang="en-US" sz="4267">
                <a:solidFill>
                  <a:prstClr val="black"/>
                </a:solidFill>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a:t>
            </a:r>
          </a:p>
        </p:txBody>
      </p:sp>
      <p:sp>
        <p:nvSpPr>
          <p:cNvPr id="5" name="TextBox 4"/>
          <p:cNvSpPr txBox="1"/>
          <p:nvPr/>
        </p:nvSpPr>
        <p:spPr>
          <a:xfrm>
            <a:off x="3860801" y="279401"/>
            <a:ext cx="4856708" cy="779717"/>
          </a:xfrm>
          <a:prstGeom prst="rect">
            <a:avLst/>
          </a:prstGeom>
          <a:solidFill>
            <a:srgbClr val="FFD347"/>
          </a:solidFill>
        </p:spPr>
        <p:txBody>
          <a:bodyPr wrap="square" lIns="121871" tIns="60936" rIns="121871" bIns="60936" rtlCol="0">
            <a:spAutoFit/>
          </a:bodyPr>
          <a:lstStyle/>
          <a:p>
            <a:pPr algn="ctr" defTabSz="1218516"/>
            <a:r>
              <a:rPr lang="en-US" sz="4267" b="1">
                <a:solidFill>
                  <a:prstClr val="black"/>
                </a:solidFill>
                <a:latin typeface="Arial-Rounded" pitchFamily="34" charset="0"/>
                <a:ea typeface="Arial-Rounded" pitchFamily="34" charset="0"/>
                <a:cs typeface="Arial-Rounded" pitchFamily="34" charset="0"/>
              </a:rPr>
              <a:t>Đọc đoạn 2:</a:t>
            </a:r>
          </a:p>
        </p:txBody>
      </p:sp>
      <p:sp>
        <p:nvSpPr>
          <p:cNvPr id="6" name="TextBox 5"/>
          <p:cNvSpPr txBox="1"/>
          <p:nvPr/>
        </p:nvSpPr>
        <p:spPr>
          <a:xfrm>
            <a:off x="508000" y="5359400"/>
            <a:ext cx="11379200" cy="1846419"/>
          </a:xfrm>
          <a:prstGeom prst="rect">
            <a:avLst/>
          </a:prstGeom>
          <a:solidFill>
            <a:srgbClr val="FFD347"/>
          </a:solidFill>
        </p:spPr>
        <p:txBody>
          <a:bodyPr wrap="square" lIns="121871" tIns="60936" rIns="121871" bIns="60936" rtlCol="0">
            <a:spAutoFit/>
          </a:bodyPr>
          <a:lstStyle/>
          <a:p>
            <a:pPr algn="ctr" defTabSz="1218516"/>
            <a:r>
              <a:rPr lang="en-US" sz="3733">
                <a:solidFill>
                  <a:prstClr val="black"/>
                </a:solidFill>
                <a:latin typeface="Arial-Rounded" pitchFamily="34" charset="0"/>
                <a:ea typeface="Arial-Rounded" pitchFamily="34" charset="0"/>
                <a:cs typeface="Arial-Rounded" pitchFamily="34" charset="0"/>
              </a:rPr>
              <a:t>Đến đoạn đường dốc và khúc khuỷu, bố phải làm gì?</a:t>
            </a:r>
          </a:p>
          <a:p>
            <a:pPr algn="ctr" defTabSz="1218516"/>
            <a:endParaRPr lang="en-US" sz="3733">
              <a:solidFill>
                <a:prstClr val="black"/>
              </a:solidFill>
              <a:latin typeface="Arial-Rounded" pitchFamily="34" charset="0"/>
              <a:ea typeface="Arial-Rounded" pitchFamily="34" charset="0"/>
              <a:cs typeface="Arial-Rounded" pitchFamily="34" charset="0"/>
            </a:endParaRPr>
          </a:p>
        </p:txBody>
      </p:sp>
      <p:sp>
        <p:nvSpPr>
          <p:cNvPr id="7" name="TextBox 6"/>
          <p:cNvSpPr txBox="1"/>
          <p:nvPr/>
        </p:nvSpPr>
        <p:spPr>
          <a:xfrm>
            <a:off x="474413" y="5319369"/>
            <a:ext cx="11379200" cy="1271966"/>
          </a:xfrm>
          <a:prstGeom prst="rect">
            <a:avLst/>
          </a:prstGeom>
          <a:solidFill>
            <a:srgbClr val="FFD347"/>
          </a:solidFill>
        </p:spPr>
        <p:txBody>
          <a:bodyPr wrap="square" lIns="121871" tIns="60936" rIns="121871" bIns="60936" rtlCol="0">
            <a:spAutoFit/>
          </a:bodyPr>
          <a:lstStyle/>
          <a:p>
            <a:pPr algn="ctr" defTabSz="1218516"/>
            <a:r>
              <a:rPr lang="en-US" sz="3733">
                <a:solidFill>
                  <a:prstClr val="black"/>
                </a:solidFill>
                <a:latin typeface="Arial-Rounded" pitchFamily="34" charset="0"/>
                <a:ea typeface="Arial-Rounded" pitchFamily="34" charset="0"/>
                <a:cs typeface="Arial-Rounded" pitchFamily="34" charset="0"/>
              </a:rPr>
              <a:t>Hành động nào của mẹ cho thấy mẹ luôn quan tâm đến Nam và em Nam?</a:t>
            </a:r>
          </a:p>
        </p:txBody>
      </p:sp>
      <p:sp>
        <p:nvSpPr>
          <p:cNvPr id="8" name="TextBox 7"/>
          <p:cNvSpPr txBox="1"/>
          <p:nvPr/>
        </p:nvSpPr>
        <p:spPr>
          <a:xfrm>
            <a:off x="469575" y="5329255"/>
            <a:ext cx="11379200" cy="1189957"/>
          </a:xfrm>
          <a:prstGeom prst="rect">
            <a:avLst/>
          </a:prstGeom>
          <a:solidFill>
            <a:srgbClr val="FFD347"/>
          </a:solidFill>
        </p:spPr>
        <p:txBody>
          <a:bodyPr wrap="square" lIns="121871" tIns="60936" rIns="121871" bIns="60936" rtlCol="0">
            <a:spAutoFit/>
          </a:bodyPr>
          <a:lstStyle/>
          <a:p>
            <a:pPr algn="ctr" defTabSz="1218516"/>
            <a:r>
              <a:rPr lang="en-US" sz="3733">
                <a:solidFill>
                  <a:prstClr val="black"/>
                </a:solidFill>
                <a:latin typeface="Arial-Rounded" pitchFamily="34" charset="0"/>
                <a:ea typeface="Arial-Rounded" pitchFamily="34" charset="0"/>
                <a:cs typeface="Arial-Rounded" pitchFamily="34" charset="0"/>
              </a:rPr>
              <a:t>Em có nhận xét gì về bố và mẹ Nam?</a:t>
            </a:r>
          </a:p>
          <a:p>
            <a:pPr algn="ctr" defTabSz="1218516"/>
            <a:endParaRPr lang="en-US" sz="3200">
              <a:solidFill>
                <a:prstClr val="black"/>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18" t="20635" r="20128" b="23611"/>
          <a:stretch/>
        </p:blipFill>
        <p:spPr bwMode="auto">
          <a:xfrm>
            <a:off x="1045029" y="279401"/>
            <a:ext cx="9695543" cy="519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5391" y="5432205"/>
            <a:ext cx="10363200" cy="1107947"/>
          </a:xfrm>
          <a:prstGeom prst="rect">
            <a:avLst/>
          </a:prstGeom>
          <a:solidFill>
            <a:srgbClr val="FFD347"/>
          </a:solidFill>
        </p:spPr>
        <p:txBody>
          <a:bodyPr wrap="square" lIns="121871" tIns="60936" rIns="121871" bIns="60936" rtlCol="0">
            <a:spAutoFit/>
          </a:bodyPr>
          <a:lstStyle/>
          <a:p>
            <a:pPr algn="just" defTabSz="1218516"/>
            <a:r>
              <a:rPr lang="en-US" sz="3200">
                <a:solidFill>
                  <a:prstClr val="black"/>
                </a:solidFill>
                <a:latin typeface="Arial-Rounded" pitchFamily="34" charset="0"/>
                <a:ea typeface="Arial-Rounded" pitchFamily="34" charset="0"/>
                <a:cs typeface="Arial-Rounded" pitchFamily="34" charset="0"/>
              </a:rPr>
              <a:t>Em cảm nhận được tình cảm gia đình Nam như thế nào qua câu chuyện trên?</a:t>
            </a:r>
          </a:p>
        </p:txBody>
      </p:sp>
      <p:sp>
        <p:nvSpPr>
          <p:cNvPr id="9" name="TextBox 8"/>
          <p:cNvSpPr txBox="1"/>
          <p:nvPr/>
        </p:nvSpPr>
        <p:spPr>
          <a:xfrm>
            <a:off x="769257" y="5416716"/>
            <a:ext cx="10363200" cy="1107947"/>
          </a:xfrm>
          <a:prstGeom prst="rect">
            <a:avLst/>
          </a:prstGeom>
          <a:solidFill>
            <a:srgbClr val="FFD347"/>
          </a:solidFill>
        </p:spPr>
        <p:txBody>
          <a:bodyPr wrap="square" lIns="121871" tIns="60936" rIns="121871" bIns="60936" rtlCol="0">
            <a:spAutoFit/>
          </a:bodyPr>
          <a:lstStyle/>
          <a:p>
            <a:pPr algn="just" defTabSz="1218516"/>
            <a:r>
              <a:rPr lang="en-US" sz="3200">
                <a:solidFill>
                  <a:prstClr val="black"/>
                </a:solidFill>
                <a:latin typeface="Arial-Rounded" pitchFamily="34" charset="0"/>
                <a:ea typeface="Arial-Rounded" pitchFamily="34" charset="0"/>
                <a:cs typeface="Arial-Rounded" pitchFamily="34" charset="0"/>
              </a:rPr>
              <a:t>Hãy kể lại một kỉ niệm đẹp của gia đình em mà em nhớ nhất.</a:t>
            </a: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2219697"/>
            <a:ext cx="11633200" cy="302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2892545"/>
            <a:ext cx="4317603" cy="810543"/>
          </a:xfrm>
          <a:prstGeom prst="rect">
            <a:avLst/>
          </a:prstGeom>
        </p:spPr>
        <p:txBody>
          <a:bodyPr wrap="square">
            <a:spAutoFit/>
          </a:bodyPr>
          <a:lstStyle/>
          <a:p>
            <a:pPr algn="just" defTabSz="1218516"/>
            <a:r>
              <a:rPr lang="vi-VN" sz="4667" b="1" dirty="0">
                <a:solidFill>
                  <a:srgbClr val="7030A0"/>
                </a:solidFill>
                <a:latin typeface="HP001 4 hàng" pitchFamily="34" charset="0"/>
              </a:rPr>
              <a:t>  </a:t>
            </a:r>
            <a:r>
              <a:rPr lang="en-US" sz="4267" b="1" dirty="0" err="1">
                <a:solidFill>
                  <a:srgbClr val="7030A0"/>
                </a:solidFill>
                <a:latin typeface="HP001 4 hàng" pitchFamily="34" charset="0"/>
              </a:rPr>
              <a:t>huỳnh</a:t>
            </a:r>
            <a:r>
              <a:rPr lang="en-US" sz="4267" b="1" dirty="0">
                <a:solidFill>
                  <a:srgbClr val="7030A0"/>
                </a:solidFill>
                <a:latin typeface="HP001 4 hàng" pitchFamily="34" charset="0"/>
              </a:rPr>
              <a:t> </a:t>
            </a:r>
            <a:r>
              <a:rPr lang="en-US" sz="4267" b="1" dirty="0" err="1">
                <a:solidFill>
                  <a:srgbClr val="7030A0"/>
                </a:solidFill>
                <a:latin typeface="HP001 4 hàng" pitchFamily="34" charset="0"/>
              </a:rPr>
              <a:t>huỵch</a:t>
            </a:r>
            <a:endParaRPr lang="en-US" sz="4667" b="1" dirty="0">
              <a:solidFill>
                <a:srgbClr val="7030A0"/>
              </a:solidFill>
              <a:latin typeface="HP001 4 hàng" pitchFamily="34" charset="0"/>
            </a:endParaRPr>
          </a:p>
        </p:txBody>
      </p:sp>
      <p:sp>
        <p:nvSpPr>
          <p:cNvPr id="3" name="TextBox 2">
            <a:extLst>
              <a:ext uri="{FF2B5EF4-FFF2-40B4-BE49-F238E27FC236}">
                <a16:creationId xmlns:a16="http://schemas.microsoft.com/office/drawing/2014/main" id="{CD899618-0BBD-4372-977D-04441671F7E5}"/>
              </a:ext>
            </a:extLst>
          </p:cNvPr>
          <p:cNvSpPr txBox="1"/>
          <p:nvPr/>
        </p:nvSpPr>
        <p:spPr>
          <a:xfrm>
            <a:off x="1016000" y="457120"/>
            <a:ext cx="8026400" cy="502766"/>
          </a:xfrm>
          <a:prstGeom prst="rect">
            <a:avLst/>
          </a:prstGeom>
          <a:noFill/>
        </p:spPr>
        <p:txBody>
          <a:bodyPr wrap="square" rtlCol="0">
            <a:spAutoFit/>
          </a:bodyPr>
          <a:lstStyle/>
          <a:p>
            <a:pPr defTabSz="1218516"/>
            <a:r>
              <a:rPr lang="en-US" sz="2667" b="1" dirty="0" err="1">
                <a:solidFill>
                  <a:prstClr val="black"/>
                </a:solidFill>
                <a:latin typeface="Arial-Rounded" pitchFamily="34" charset="0"/>
                <a:ea typeface="Arial-Rounded" pitchFamily="34" charset="0"/>
                <a:cs typeface="Arial-Rounded" pitchFamily="34" charset="0"/>
              </a:rPr>
              <a:t>Viết</a:t>
            </a:r>
            <a:r>
              <a:rPr lang="en-US" sz="2667" b="1" dirty="0">
                <a:solidFill>
                  <a:prstClr val="black"/>
                </a:solidFill>
                <a:latin typeface="Arial-Rounded" pitchFamily="34" charset="0"/>
                <a:ea typeface="Arial-Rounded" pitchFamily="34" charset="0"/>
                <a:cs typeface="Arial-Rounded" pitchFamily="34" charset="0"/>
              </a:rPr>
              <a:t> </a:t>
            </a:r>
            <a:r>
              <a:rPr lang="en-US" sz="2667" b="1" dirty="0" err="1">
                <a:solidFill>
                  <a:prstClr val="black"/>
                </a:solidFill>
                <a:latin typeface="Arial-Rounded" pitchFamily="34" charset="0"/>
                <a:ea typeface="Arial-Rounded" pitchFamily="34" charset="0"/>
                <a:cs typeface="Arial-Rounded" pitchFamily="34" charset="0"/>
              </a:rPr>
              <a:t>từ</a:t>
            </a:r>
            <a:r>
              <a:rPr lang="en-US" sz="2667" b="1" dirty="0">
                <a:solidFill>
                  <a:prstClr val="black"/>
                </a:solidFill>
                <a:latin typeface="Arial-Rounded" pitchFamily="34" charset="0"/>
                <a:ea typeface="Arial-Rounded" pitchFamily="34" charset="0"/>
                <a:cs typeface="Arial-Rounded" pitchFamily="34" charset="0"/>
              </a:rPr>
              <a:t> </a:t>
            </a:r>
            <a:r>
              <a:rPr lang="en-US" sz="2667" b="1" dirty="0" err="1">
                <a:solidFill>
                  <a:prstClr val="black"/>
                </a:solidFill>
                <a:latin typeface="Arial-Rounded" pitchFamily="34" charset="0"/>
                <a:ea typeface="Arial-Rounded" pitchFamily="34" charset="0"/>
                <a:cs typeface="Arial-Rounded" pitchFamily="34" charset="0"/>
              </a:rPr>
              <a:t>ngữ</a:t>
            </a:r>
            <a:endParaRPr lang="en-US" sz="2667" dirty="0">
              <a:solidFill>
                <a:prstClr val="black"/>
              </a:solidFill>
              <a:latin typeface="Calibri"/>
            </a:endParaRPr>
          </a:p>
        </p:txBody>
      </p:sp>
      <p:sp>
        <p:nvSpPr>
          <p:cNvPr id="6" name="Oval 5">
            <a:extLst>
              <a:ext uri="{FF2B5EF4-FFF2-40B4-BE49-F238E27FC236}">
                <a16:creationId xmlns:a16="http://schemas.microsoft.com/office/drawing/2014/main" id="{567CF718-2198-451E-BB5E-BFB65156F1BB}"/>
              </a:ext>
            </a:extLst>
          </p:cNvPr>
          <p:cNvSpPr/>
          <p:nvPr/>
        </p:nvSpPr>
        <p:spPr>
          <a:xfrm>
            <a:off x="87745" y="279400"/>
            <a:ext cx="812800" cy="8128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1218516"/>
            <a:r>
              <a:rPr lang="en-US" sz="3733" b="1" dirty="0">
                <a:solidFill>
                  <a:prstClr val="white"/>
                </a:solidFill>
                <a:latin typeface="Arial Rounded MT Bold" pitchFamily="34" charset="0"/>
                <a:cs typeface="Times New Roman" pitchFamily="18" charset="0"/>
              </a:rPr>
              <a:t>2</a:t>
            </a:r>
          </a:p>
        </p:txBody>
      </p:sp>
      <p:sp>
        <p:nvSpPr>
          <p:cNvPr id="14" name="Rectangle 13">
            <a:extLst>
              <a:ext uri="{FF2B5EF4-FFF2-40B4-BE49-F238E27FC236}">
                <a16:creationId xmlns:a16="http://schemas.microsoft.com/office/drawing/2014/main" id="{C82A493D-ADD6-40C7-B46F-EB512759DEC8}"/>
              </a:ext>
            </a:extLst>
          </p:cNvPr>
          <p:cNvSpPr/>
          <p:nvPr/>
        </p:nvSpPr>
        <p:spPr>
          <a:xfrm>
            <a:off x="-304800" y="4721345"/>
            <a:ext cx="4089797" cy="810543"/>
          </a:xfrm>
          <a:prstGeom prst="rect">
            <a:avLst/>
          </a:prstGeom>
        </p:spPr>
        <p:txBody>
          <a:bodyPr wrap="square">
            <a:spAutoFit/>
          </a:bodyPr>
          <a:lstStyle/>
          <a:p>
            <a:pPr algn="just" defTabSz="1218516"/>
            <a:r>
              <a:rPr lang="vi-VN" sz="4667" b="1" dirty="0">
                <a:solidFill>
                  <a:srgbClr val="7030A0"/>
                </a:solidFill>
                <a:latin typeface="HP001 4 hàng" pitchFamily="34" charset="0"/>
              </a:rPr>
              <a:t>  </a:t>
            </a:r>
            <a:r>
              <a:rPr lang="en-US" sz="4267" b="1" dirty="0" err="1">
                <a:solidFill>
                  <a:srgbClr val="7030A0"/>
                </a:solidFill>
                <a:latin typeface="HP001 4 hàng" pitchFamily="34" charset="0"/>
              </a:rPr>
              <a:t>khúc</a:t>
            </a:r>
            <a:r>
              <a:rPr lang="en-US" sz="4267" b="1" dirty="0">
                <a:solidFill>
                  <a:srgbClr val="7030A0"/>
                </a:solidFill>
                <a:latin typeface="HP001 4 hàng" pitchFamily="34" charset="0"/>
              </a:rPr>
              <a:t> </a:t>
            </a:r>
            <a:r>
              <a:rPr lang="en-US" sz="4267" b="1" dirty="0" err="1">
                <a:solidFill>
                  <a:srgbClr val="7030A0"/>
                </a:solidFill>
                <a:latin typeface="HP001 4 hàng" pitchFamily="34" charset="0"/>
              </a:rPr>
              <a:t>khuỷu</a:t>
            </a:r>
            <a:endParaRPr lang="en-US" sz="4667" b="1" dirty="0">
              <a:solidFill>
                <a:srgbClr val="7030A0"/>
              </a:solidFill>
              <a:latin typeface="HP001 4 hàng" pitchFamily="34" charset="0"/>
            </a:endParaRPr>
          </a:p>
        </p:txBody>
      </p:sp>
      <p:sp>
        <p:nvSpPr>
          <p:cNvPr id="4" name="TextBox 3">
            <a:extLst>
              <a:ext uri="{FF2B5EF4-FFF2-40B4-BE49-F238E27FC236}">
                <a16:creationId xmlns:a16="http://schemas.microsoft.com/office/drawing/2014/main" id="{C1B7E902-C462-4371-98D0-2E55BC92EC5E}"/>
              </a:ext>
            </a:extLst>
          </p:cNvPr>
          <p:cNvSpPr txBox="1"/>
          <p:nvPr/>
        </p:nvSpPr>
        <p:spPr>
          <a:xfrm>
            <a:off x="7924800" y="381001"/>
            <a:ext cx="2336800" cy="461665"/>
          </a:xfrm>
          <a:prstGeom prst="rect">
            <a:avLst/>
          </a:prstGeom>
          <a:noFill/>
        </p:spPr>
        <p:txBody>
          <a:bodyPr wrap="square" rtlCol="0">
            <a:spAutoFit/>
          </a:bodyPr>
          <a:lstStyle/>
          <a:p>
            <a:pPr defTabSz="1218516"/>
            <a:r>
              <a:rPr lang="en-US" sz="2400" b="1" dirty="0">
                <a:solidFill>
                  <a:srgbClr val="0070C0"/>
                </a:solidFill>
                <a:latin typeface="Calibri"/>
              </a:rPr>
              <a:t>VỞ TẬP VIẾT</a:t>
            </a:r>
          </a:p>
        </p:txBody>
      </p:sp>
      <p:sp>
        <p:nvSpPr>
          <p:cNvPr id="12" name="Rectangle 11">
            <a:extLst>
              <a:ext uri="{FF2B5EF4-FFF2-40B4-BE49-F238E27FC236}">
                <a16:creationId xmlns:a16="http://schemas.microsoft.com/office/drawing/2014/main" id="{1F2A2B61-E2E2-49F6-8479-C28045BF49D1}"/>
              </a:ext>
            </a:extLst>
          </p:cNvPr>
          <p:cNvSpPr/>
          <p:nvPr/>
        </p:nvSpPr>
        <p:spPr>
          <a:xfrm>
            <a:off x="3403997" y="2892545"/>
            <a:ext cx="4317603" cy="810543"/>
          </a:xfrm>
          <a:prstGeom prst="rect">
            <a:avLst/>
          </a:prstGeom>
        </p:spPr>
        <p:txBody>
          <a:bodyPr wrap="square">
            <a:spAutoFit/>
          </a:bodyPr>
          <a:lstStyle/>
          <a:p>
            <a:pPr algn="just" defTabSz="1218516"/>
            <a:r>
              <a:rPr lang="vi-VN" sz="4667" b="1" dirty="0">
                <a:solidFill>
                  <a:srgbClr val="7030A0"/>
                </a:solidFill>
                <a:latin typeface="HP001 4 hàng" pitchFamily="34" charset="0"/>
              </a:rPr>
              <a:t>  </a:t>
            </a:r>
            <a:r>
              <a:rPr lang="en-US" sz="4267" b="1" dirty="0" err="1">
                <a:solidFill>
                  <a:srgbClr val="7030A0"/>
                </a:solidFill>
                <a:latin typeface="HP001 4 hàng" pitchFamily="34" charset="0"/>
              </a:rPr>
              <a:t>huỳnh</a:t>
            </a:r>
            <a:r>
              <a:rPr lang="en-US" sz="4267" b="1" dirty="0">
                <a:solidFill>
                  <a:srgbClr val="7030A0"/>
                </a:solidFill>
                <a:latin typeface="HP001 4 hàng" pitchFamily="34" charset="0"/>
              </a:rPr>
              <a:t> </a:t>
            </a:r>
            <a:r>
              <a:rPr lang="en-US" sz="4267" b="1" dirty="0" err="1">
                <a:solidFill>
                  <a:srgbClr val="7030A0"/>
                </a:solidFill>
                <a:latin typeface="HP001 4 hàng" pitchFamily="34" charset="0"/>
              </a:rPr>
              <a:t>huỵch</a:t>
            </a:r>
            <a:endParaRPr lang="en-US" sz="4667" b="1" dirty="0">
              <a:solidFill>
                <a:srgbClr val="7030A0"/>
              </a:solidFill>
              <a:latin typeface="HP001 4 hàng" pitchFamily="34" charset="0"/>
            </a:endParaRPr>
          </a:p>
        </p:txBody>
      </p:sp>
      <p:sp>
        <p:nvSpPr>
          <p:cNvPr id="13" name="Rectangle 12">
            <a:extLst>
              <a:ext uri="{FF2B5EF4-FFF2-40B4-BE49-F238E27FC236}">
                <a16:creationId xmlns:a16="http://schemas.microsoft.com/office/drawing/2014/main" id="{1777B848-1348-4F47-BE70-E8983806C433}"/>
              </a:ext>
            </a:extLst>
          </p:cNvPr>
          <p:cNvSpPr/>
          <p:nvPr/>
        </p:nvSpPr>
        <p:spPr>
          <a:xfrm>
            <a:off x="7112000" y="2892545"/>
            <a:ext cx="4317603" cy="810543"/>
          </a:xfrm>
          <a:prstGeom prst="rect">
            <a:avLst/>
          </a:prstGeom>
        </p:spPr>
        <p:txBody>
          <a:bodyPr wrap="square">
            <a:spAutoFit/>
          </a:bodyPr>
          <a:lstStyle/>
          <a:p>
            <a:pPr algn="just" defTabSz="1218516"/>
            <a:r>
              <a:rPr lang="vi-VN" sz="4667" b="1" dirty="0">
                <a:solidFill>
                  <a:srgbClr val="7030A0"/>
                </a:solidFill>
                <a:latin typeface="HP001 4 hàng" pitchFamily="34" charset="0"/>
              </a:rPr>
              <a:t>  </a:t>
            </a:r>
            <a:r>
              <a:rPr lang="en-US" sz="4267" b="1" dirty="0" err="1">
                <a:solidFill>
                  <a:srgbClr val="7030A0"/>
                </a:solidFill>
                <a:latin typeface="HP001 4 hàng" pitchFamily="34" charset="0"/>
              </a:rPr>
              <a:t>huỳnh</a:t>
            </a:r>
            <a:r>
              <a:rPr lang="en-US" sz="4267" b="1" dirty="0">
                <a:solidFill>
                  <a:srgbClr val="7030A0"/>
                </a:solidFill>
                <a:latin typeface="HP001 4 hàng" pitchFamily="34" charset="0"/>
              </a:rPr>
              <a:t> </a:t>
            </a:r>
            <a:r>
              <a:rPr lang="en-US" sz="4267" b="1" dirty="0" err="1">
                <a:solidFill>
                  <a:srgbClr val="7030A0"/>
                </a:solidFill>
                <a:latin typeface="HP001 4 hàng" pitchFamily="34" charset="0"/>
              </a:rPr>
              <a:t>huỵch</a:t>
            </a:r>
            <a:endParaRPr lang="en-US" sz="4667" b="1" dirty="0">
              <a:solidFill>
                <a:srgbClr val="7030A0"/>
              </a:solidFill>
              <a:latin typeface="HP001 4 hàng" pitchFamily="34" charset="0"/>
            </a:endParaRPr>
          </a:p>
        </p:txBody>
      </p:sp>
      <p:sp>
        <p:nvSpPr>
          <p:cNvPr id="17" name="Rectangle 16">
            <a:extLst>
              <a:ext uri="{FF2B5EF4-FFF2-40B4-BE49-F238E27FC236}">
                <a16:creationId xmlns:a16="http://schemas.microsoft.com/office/drawing/2014/main" id="{738E0606-2C00-4D17-9915-85CC54636948}"/>
              </a:ext>
            </a:extLst>
          </p:cNvPr>
          <p:cNvSpPr/>
          <p:nvPr/>
        </p:nvSpPr>
        <p:spPr>
          <a:xfrm>
            <a:off x="3428603" y="4721345"/>
            <a:ext cx="4089797" cy="810543"/>
          </a:xfrm>
          <a:prstGeom prst="rect">
            <a:avLst/>
          </a:prstGeom>
        </p:spPr>
        <p:txBody>
          <a:bodyPr wrap="square">
            <a:spAutoFit/>
          </a:bodyPr>
          <a:lstStyle/>
          <a:p>
            <a:pPr algn="just" defTabSz="1218516"/>
            <a:r>
              <a:rPr lang="vi-VN" sz="4667" b="1" dirty="0">
                <a:solidFill>
                  <a:srgbClr val="7030A0"/>
                </a:solidFill>
                <a:latin typeface="HP001 4 hàng" pitchFamily="34" charset="0"/>
              </a:rPr>
              <a:t>  </a:t>
            </a:r>
            <a:r>
              <a:rPr lang="en-US" sz="4267" b="1" dirty="0" err="1">
                <a:solidFill>
                  <a:srgbClr val="7030A0"/>
                </a:solidFill>
                <a:latin typeface="HP001 4 hàng" pitchFamily="34" charset="0"/>
              </a:rPr>
              <a:t>khúc</a:t>
            </a:r>
            <a:r>
              <a:rPr lang="en-US" sz="4267" b="1" dirty="0">
                <a:solidFill>
                  <a:srgbClr val="7030A0"/>
                </a:solidFill>
                <a:latin typeface="HP001 4 hàng" pitchFamily="34" charset="0"/>
              </a:rPr>
              <a:t> </a:t>
            </a:r>
            <a:r>
              <a:rPr lang="en-US" sz="4267" b="1" dirty="0" err="1">
                <a:solidFill>
                  <a:srgbClr val="7030A0"/>
                </a:solidFill>
                <a:latin typeface="HP001 4 hàng" pitchFamily="34" charset="0"/>
              </a:rPr>
              <a:t>khuỷu</a:t>
            </a:r>
            <a:endParaRPr lang="en-US" sz="4667" b="1" dirty="0">
              <a:solidFill>
                <a:srgbClr val="7030A0"/>
              </a:solidFill>
              <a:latin typeface="HP001 4 hàng" pitchFamily="34" charset="0"/>
            </a:endParaRPr>
          </a:p>
        </p:txBody>
      </p:sp>
      <p:sp>
        <p:nvSpPr>
          <p:cNvPr id="19" name="Rectangle 18">
            <a:extLst>
              <a:ext uri="{FF2B5EF4-FFF2-40B4-BE49-F238E27FC236}">
                <a16:creationId xmlns:a16="http://schemas.microsoft.com/office/drawing/2014/main" id="{56E9EE34-18C3-46BF-8BBB-A2A781EBF115}"/>
              </a:ext>
            </a:extLst>
          </p:cNvPr>
          <p:cNvSpPr/>
          <p:nvPr/>
        </p:nvSpPr>
        <p:spPr>
          <a:xfrm>
            <a:off x="7112000" y="4721345"/>
            <a:ext cx="4089797" cy="810543"/>
          </a:xfrm>
          <a:prstGeom prst="rect">
            <a:avLst/>
          </a:prstGeom>
        </p:spPr>
        <p:txBody>
          <a:bodyPr wrap="square">
            <a:spAutoFit/>
          </a:bodyPr>
          <a:lstStyle/>
          <a:p>
            <a:pPr algn="just" defTabSz="1218516"/>
            <a:r>
              <a:rPr lang="vi-VN" sz="4667" b="1" dirty="0">
                <a:solidFill>
                  <a:srgbClr val="7030A0"/>
                </a:solidFill>
                <a:latin typeface="HP001 4 hàng" pitchFamily="34" charset="0"/>
              </a:rPr>
              <a:t>  </a:t>
            </a:r>
            <a:r>
              <a:rPr lang="en-US" sz="4267" b="1" dirty="0" err="1">
                <a:solidFill>
                  <a:srgbClr val="7030A0"/>
                </a:solidFill>
                <a:latin typeface="HP001 4 hàng" pitchFamily="34" charset="0"/>
              </a:rPr>
              <a:t>khúc</a:t>
            </a:r>
            <a:r>
              <a:rPr lang="en-US" sz="4267" b="1" dirty="0">
                <a:solidFill>
                  <a:srgbClr val="7030A0"/>
                </a:solidFill>
                <a:latin typeface="HP001 4 hàng" pitchFamily="34" charset="0"/>
              </a:rPr>
              <a:t> </a:t>
            </a:r>
            <a:r>
              <a:rPr lang="en-US" sz="4267" b="1" dirty="0" err="1">
                <a:solidFill>
                  <a:srgbClr val="7030A0"/>
                </a:solidFill>
                <a:latin typeface="HP001 4 hàng" pitchFamily="34" charset="0"/>
              </a:rPr>
              <a:t>khuỷu</a:t>
            </a:r>
            <a:endParaRPr lang="en-US" sz="4667" b="1" dirty="0">
              <a:solidFill>
                <a:srgbClr val="7030A0"/>
              </a:solidFill>
              <a:latin typeface="HP001 4 hàng" pitchFamily="34" charset="0"/>
            </a:endParaRPr>
          </a:p>
        </p:txBody>
      </p:sp>
    </p:spTree>
    <p:extLst>
      <p:ext uri="{BB962C8B-B14F-4D97-AF65-F5344CB8AC3E}">
        <p14:creationId xmlns:p14="http://schemas.microsoft.com/office/powerpoint/2010/main" val="144236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94282" y="2823477"/>
            <a:ext cx="11983207" cy="2863097"/>
            <a:chOff x="111075" y="3503807"/>
            <a:chExt cx="8987405"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48533" y="3971178"/>
              <a:ext cx="8649947" cy="561741"/>
            </a:xfrm>
            <a:prstGeom prst="rect">
              <a:avLst/>
            </a:prstGeom>
          </p:spPr>
          <p:txBody>
            <a:bodyPr wrap="square">
              <a:spAutoFit/>
            </a:bodyPr>
            <a:lstStyle/>
            <a:p>
              <a:pPr algn="ctr" defTabSz="1218516"/>
              <a:r>
                <a:rPr lang="vi-VN" sz="4267" b="1">
                  <a:solidFill>
                    <a:srgbClr val="7030A0"/>
                  </a:solidFill>
                  <a:latin typeface="HP001 4 hàng" pitchFamily="34" charset="0"/>
                  <a:ea typeface="Arial-Rounded" pitchFamily="34" charset="0"/>
                  <a:cs typeface="Arial-Rounded" pitchFamily="34" charset="0"/>
                </a:rPr>
                <a:t>Đến đĲn đưŊg dǬ và </a:t>
              </a:r>
              <a:r>
                <a:rPr lang="el-GR" sz="4267" b="1">
                  <a:solidFill>
                    <a:srgbClr val="7030A0"/>
                  </a:solidFill>
                  <a:latin typeface="HP001 4 hàng" pitchFamily="34" charset="0"/>
                  <a:ea typeface="Arial-Rounded" pitchFamily="34" charset="0"/>
                  <a:cs typeface="Arial-Rounded" pitchFamily="34" charset="0"/>
                </a:rPr>
                <a:t>δ</a:t>
              </a:r>
              <a:r>
                <a:rPr lang="vi-VN" sz="4267" b="1">
                  <a:solidFill>
                    <a:srgbClr val="7030A0"/>
                  </a:solidFill>
                  <a:latin typeface="HP001 4 hàng" pitchFamily="34" charset="0"/>
                  <a:ea typeface="Arial-Rounded" pitchFamily="34" charset="0"/>
                  <a:cs typeface="Arial-Rounded" pitchFamily="34" charset="0"/>
                </a:rPr>
                <a:t>úc </a:t>
              </a:r>
              <a:r>
                <a:rPr lang="el-GR" sz="4267" b="1">
                  <a:solidFill>
                    <a:srgbClr val="7030A0"/>
                  </a:solidFill>
                  <a:latin typeface="HP001 4 hàng" pitchFamily="34" charset="0"/>
                  <a:ea typeface="Arial-Rounded" pitchFamily="34" charset="0"/>
                  <a:cs typeface="Arial-Rounded" pitchFamily="34" charset="0"/>
                </a:rPr>
                <a:t>δ</a:t>
              </a:r>
              <a:r>
                <a:rPr lang="vi-VN" sz="4267" b="1">
                  <a:solidFill>
                    <a:srgbClr val="7030A0"/>
                  </a:solidFill>
                  <a:latin typeface="HP001 4 hàng" pitchFamily="34" charset="0"/>
                  <a:ea typeface="Arial-Rounded" pitchFamily="34" charset="0"/>
                  <a:cs typeface="Arial-Rounded" pitchFamily="34" charset="0"/>
                </a:rPr>
                <a:t>uỷu, bố </a:t>
              </a:r>
              <a:r>
                <a:rPr lang="el-GR" sz="4267" b="1">
                  <a:solidFill>
                    <a:srgbClr val="7030A0"/>
                  </a:solidFill>
                  <a:latin typeface="HP001 4 hàng" pitchFamily="34" charset="0"/>
                  <a:ea typeface="Arial-Rounded" pitchFamily="34" charset="0"/>
                  <a:cs typeface="Arial-Rounded" pitchFamily="34" charset="0"/>
                </a:rPr>
                <a:t>ι</a:t>
              </a:r>
              <a:r>
                <a:rPr lang="vi-VN" sz="4267" b="1">
                  <a:solidFill>
                    <a:srgbClr val="7030A0"/>
                  </a:solidFill>
                  <a:latin typeface="HP001 4 hàng" pitchFamily="34" charset="0"/>
                  <a:ea typeface="Arial-Rounded" pitchFamily="34" charset="0"/>
                  <a:cs typeface="Arial-Rounded" pitchFamily="34" charset="0"/>
                </a:rPr>
                <a:t>ải</a:t>
              </a:r>
              <a:endParaRPr lang="en-US" sz="4267"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11075" y="4628523"/>
              <a:ext cx="8649947" cy="561741"/>
            </a:xfrm>
            <a:prstGeom prst="rect">
              <a:avLst/>
            </a:prstGeom>
          </p:spPr>
          <p:txBody>
            <a:bodyPr wrap="square">
              <a:spAutoFit/>
            </a:bodyPr>
            <a:lstStyle/>
            <a:p>
              <a:pPr algn="just" defTabSz="1218516"/>
              <a:r>
                <a:rPr lang="vi-VN" sz="4267" b="1">
                  <a:solidFill>
                    <a:srgbClr val="7030A0"/>
                  </a:solidFill>
                  <a:latin typeface="HP001 4 hàng" pitchFamily="34" charset="0"/>
                  <a:ea typeface="Arial-Rounded" pitchFamily="34" charset="0"/>
                  <a:cs typeface="Arial-Rounded" pitchFamily="34" charset="0"/>
                </a:rPr>
                <a:t>cŦg Đức</a:t>
              </a:r>
              <a:r>
                <a:rPr lang="en-US" sz="4267" b="1" dirty="0">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34636" y="475551"/>
            <a:ext cx="812800" cy="8128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1218516"/>
            <a:r>
              <a:rPr lang="en-US" sz="3733" b="1">
                <a:solidFill>
                  <a:prstClr val="white"/>
                </a:solidFill>
                <a:latin typeface="Arial Rounded MT Bold" pitchFamily="34" charset="0"/>
                <a:cs typeface="Times New Roman" pitchFamily="18" charset="0"/>
              </a:rPr>
              <a:t>4</a:t>
            </a:r>
          </a:p>
        </p:txBody>
      </p:sp>
      <p:sp>
        <p:nvSpPr>
          <p:cNvPr id="4" name="TextBox 3"/>
          <p:cNvSpPr txBox="1"/>
          <p:nvPr/>
        </p:nvSpPr>
        <p:spPr>
          <a:xfrm>
            <a:off x="923637" y="594613"/>
            <a:ext cx="9642763" cy="615489"/>
          </a:xfrm>
          <a:prstGeom prst="rect">
            <a:avLst/>
          </a:prstGeom>
          <a:noFill/>
        </p:spPr>
        <p:txBody>
          <a:bodyPr wrap="square" lIns="121855" tIns="60928" rIns="121855" bIns="60928" rtlCol="0">
            <a:spAutoFit/>
          </a:bodyPr>
          <a:lstStyle/>
          <a:p>
            <a:pPr algn="just" defTabSz="1218516"/>
            <a:r>
              <a:rPr lang="en-US" sz="3200" b="1" dirty="0" err="1">
                <a:solidFill>
                  <a:prstClr val="black"/>
                </a:solidFill>
                <a:latin typeface="Arial-Rounded" pitchFamily="34" charset="0"/>
                <a:ea typeface="Arial-Rounded" pitchFamily="34" charset="0"/>
                <a:cs typeface="Arial-Rounded" pitchFamily="34" charset="0"/>
              </a:rPr>
              <a:t>Viết</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vào</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vở</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câu</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trả</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lời</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cho</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câu</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hỏi</a:t>
            </a:r>
            <a:r>
              <a:rPr lang="en-US" sz="3200" b="1" dirty="0">
                <a:solidFill>
                  <a:prstClr val="black"/>
                </a:solidFill>
                <a:latin typeface="Arial-Rounded" pitchFamily="34" charset="0"/>
                <a:ea typeface="Arial-Rounded" pitchFamily="34" charset="0"/>
                <a:cs typeface="Arial-Rounded" pitchFamily="34" charset="0"/>
              </a:rPr>
              <a:t> c ở </a:t>
            </a:r>
            <a:r>
              <a:rPr lang="en-US" sz="3200" b="1" dirty="0" err="1">
                <a:solidFill>
                  <a:prstClr val="black"/>
                </a:solidFill>
                <a:latin typeface="Arial-Rounded" pitchFamily="34" charset="0"/>
                <a:ea typeface="Arial-Rounded" pitchFamily="34" charset="0"/>
                <a:cs typeface="Arial-Rounded" pitchFamily="34" charset="0"/>
              </a:rPr>
              <a:t>mục</a:t>
            </a:r>
            <a:r>
              <a:rPr lang="en-US" sz="3200" b="1" dirty="0">
                <a:solidFill>
                  <a:prstClr val="black"/>
                </a:solidFill>
                <a:latin typeface="Arial-Rounded" pitchFamily="34" charset="0"/>
                <a:ea typeface="Arial-Rounded" pitchFamily="34" charset="0"/>
                <a:cs typeface="Arial-Rounded" pitchFamily="34" charset="0"/>
              </a:rPr>
              <a:t> </a:t>
            </a:r>
            <a:r>
              <a:rPr lang="en-US" sz="3200" b="1" dirty="0">
                <a:solidFill>
                  <a:prstClr val="black"/>
                </a:solidFill>
                <a:latin typeface="Arial Rounded MT Bold" pitchFamily="34" charset="0"/>
                <a:ea typeface="Arial-Rounded" pitchFamily="34" charset="0"/>
                <a:cs typeface="Arial-Rounded" pitchFamily="34" charset="0"/>
              </a:rPr>
              <a:t>3</a:t>
            </a:r>
          </a:p>
        </p:txBody>
      </p:sp>
      <p:sp>
        <p:nvSpPr>
          <p:cNvPr id="5" name="Rectangle 4"/>
          <p:cNvSpPr/>
          <p:nvPr/>
        </p:nvSpPr>
        <p:spPr>
          <a:xfrm>
            <a:off x="15285" y="1387234"/>
            <a:ext cx="12215420" cy="697515"/>
          </a:xfrm>
          <a:prstGeom prst="rect">
            <a:avLst/>
          </a:prstGeom>
        </p:spPr>
        <p:txBody>
          <a:bodyPr wrap="square" lIns="121871" tIns="60936" rIns="121871" bIns="60936">
            <a:spAutoFit/>
          </a:bodyPr>
          <a:lstStyle/>
          <a:p>
            <a:pPr algn="just" defTabSz="1218516"/>
            <a:r>
              <a:rPr lang="en-US" sz="3733" dirty="0">
                <a:solidFill>
                  <a:prstClr val="black"/>
                </a:solidFill>
                <a:latin typeface="Arial-Rounded" pitchFamily="34" charset="0"/>
                <a:ea typeface="Arial-Rounded" pitchFamily="34" charset="0"/>
                <a:cs typeface="Arial-Rounded" pitchFamily="34" charset="0"/>
              </a:rPr>
              <a:t>c. </a:t>
            </a:r>
            <a:r>
              <a:rPr lang="en-US" sz="3733" dirty="0" err="1">
                <a:solidFill>
                  <a:prstClr val="black"/>
                </a:solidFill>
                <a:latin typeface="Arial-Rounded" pitchFamily="34" charset="0"/>
                <a:ea typeface="Arial-Rounded" pitchFamily="34" charset="0"/>
                <a:cs typeface="Arial-Rounded" pitchFamily="34" charset="0"/>
              </a:rPr>
              <a:t>Đến</a:t>
            </a:r>
            <a:r>
              <a:rPr lang="en-US" sz="3733" dirty="0">
                <a:solidFill>
                  <a:prstClr val="black"/>
                </a:solidFill>
                <a:latin typeface="Arial-Rounded" pitchFamily="34" charset="0"/>
                <a:ea typeface="Arial-Rounded" pitchFamily="34" charset="0"/>
                <a:cs typeface="Arial-Rounded" pitchFamily="34" charset="0"/>
              </a:rPr>
              <a:t> </a:t>
            </a:r>
            <a:r>
              <a:rPr lang="en-US" sz="3733" dirty="0" err="1">
                <a:solidFill>
                  <a:prstClr val="black"/>
                </a:solidFill>
                <a:latin typeface="Arial-Rounded" pitchFamily="34" charset="0"/>
                <a:ea typeface="Arial-Rounded" pitchFamily="34" charset="0"/>
                <a:cs typeface="Arial-Rounded" pitchFamily="34" charset="0"/>
              </a:rPr>
              <a:t>đoạn</a:t>
            </a:r>
            <a:r>
              <a:rPr lang="en-US" sz="3733" dirty="0">
                <a:solidFill>
                  <a:prstClr val="black"/>
                </a:solidFill>
                <a:latin typeface="Arial-Rounded" pitchFamily="34" charset="0"/>
                <a:ea typeface="Arial-Rounded" pitchFamily="34" charset="0"/>
                <a:cs typeface="Arial-Rounded" pitchFamily="34" charset="0"/>
              </a:rPr>
              <a:t> </a:t>
            </a:r>
            <a:r>
              <a:rPr lang="en-US" sz="3733" dirty="0" err="1">
                <a:solidFill>
                  <a:prstClr val="black"/>
                </a:solidFill>
                <a:latin typeface="Arial-Rounded" pitchFamily="34" charset="0"/>
                <a:ea typeface="Arial-Rounded" pitchFamily="34" charset="0"/>
                <a:cs typeface="Arial-Rounded" pitchFamily="34" charset="0"/>
              </a:rPr>
              <a:t>đường</a:t>
            </a:r>
            <a:r>
              <a:rPr lang="en-US" sz="3733" dirty="0">
                <a:solidFill>
                  <a:prstClr val="black"/>
                </a:solidFill>
                <a:latin typeface="Arial-Rounded" pitchFamily="34" charset="0"/>
                <a:ea typeface="Arial-Rounded" pitchFamily="34" charset="0"/>
                <a:cs typeface="Arial-Rounded" pitchFamily="34" charset="0"/>
              </a:rPr>
              <a:t> </a:t>
            </a:r>
            <a:r>
              <a:rPr lang="en-US" sz="3733" dirty="0" err="1">
                <a:solidFill>
                  <a:prstClr val="black"/>
                </a:solidFill>
                <a:latin typeface="Arial-Rounded" pitchFamily="34" charset="0"/>
                <a:ea typeface="Arial-Rounded" pitchFamily="34" charset="0"/>
                <a:cs typeface="Arial-Rounded" pitchFamily="34" charset="0"/>
              </a:rPr>
              <a:t>dốc</a:t>
            </a:r>
            <a:r>
              <a:rPr lang="en-US" sz="3733" dirty="0">
                <a:solidFill>
                  <a:prstClr val="black"/>
                </a:solidFill>
                <a:latin typeface="Arial-Rounded" pitchFamily="34" charset="0"/>
                <a:ea typeface="Arial-Rounded" pitchFamily="34" charset="0"/>
                <a:cs typeface="Arial-Rounded" pitchFamily="34" charset="0"/>
              </a:rPr>
              <a:t> </a:t>
            </a:r>
            <a:r>
              <a:rPr lang="en-US" sz="3733" dirty="0" err="1">
                <a:solidFill>
                  <a:prstClr val="black"/>
                </a:solidFill>
                <a:latin typeface="Arial-Rounded" pitchFamily="34" charset="0"/>
                <a:ea typeface="Arial-Rounded" pitchFamily="34" charset="0"/>
                <a:cs typeface="Arial-Rounded" pitchFamily="34" charset="0"/>
              </a:rPr>
              <a:t>và</a:t>
            </a:r>
            <a:r>
              <a:rPr lang="en-US" sz="3733" dirty="0">
                <a:solidFill>
                  <a:prstClr val="black"/>
                </a:solidFill>
                <a:latin typeface="Arial-Rounded" pitchFamily="34" charset="0"/>
                <a:ea typeface="Arial-Rounded" pitchFamily="34" charset="0"/>
                <a:cs typeface="Arial-Rounded" pitchFamily="34" charset="0"/>
              </a:rPr>
              <a:t> </a:t>
            </a:r>
            <a:r>
              <a:rPr lang="en-US" sz="3733" dirty="0" err="1">
                <a:solidFill>
                  <a:prstClr val="black"/>
                </a:solidFill>
                <a:latin typeface="Arial-Rounded" pitchFamily="34" charset="0"/>
                <a:ea typeface="Arial-Rounded" pitchFamily="34" charset="0"/>
                <a:cs typeface="Arial-Rounded" pitchFamily="34" charset="0"/>
              </a:rPr>
              <a:t>khúc</a:t>
            </a:r>
            <a:r>
              <a:rPr lang="en-US" sz="3733" dirty="0">
                <a:solidFill>
                  <a:prstClr val="black"/>
                </a:solidFill>
                <a:latin typeface="Arial-Rounded" pitchFamily="34" charset="0"/>
                <a:ea typeface="Arial-Rounded" pitchFamily="34" charset="0"/>
                <a:cs typeface="Arial-Rounded" pitchFamily="34" charset="0"/>
              </a:rPr>
              <a:t> </a:t>
            </a:r>
            <a:r>
              <a:rPr lang="en-US" sz="3733" dirty="0" err="1">
                <a:solidFill>
                  <a:prstClr val="black"/>
                </a:solidFill>
                <a:latin typeface="Arial-Rounded" pitchFamily="34" charset="0"/>
                <a:ea typeface="Arial-Rounded" pitchFamily="34" charset="0"/>
                <a:cs typeface="Arial-Rounded" pitchFamily="34" charset="0"/>
              </a:rPr>
              <a:t>khuỷu</a:t>
            </a:r>
            <a:r>
              <a:rPr lang="en-US" sz="3733" dirty="0">
                <a:solidFill>
                  <a:prstClr val="black"/>
                </a:solidFill>
                <a:latin typeface="Arial-Rounded" pitchFamily="34" charset="0"/>
                <a:ea typeface="Arial-Rounded" pitchFamily="34" charset="0"/>
                <a:cs typeface="Arial-Rounded" pitchFamily="34" charset="0"/>
              </a:rPr>
              <a:t>, </a:t>
            </a:r>
            <a:r>
              <a:rPr lang="en-US" sz="3733" dirty="0" err="1">
                <a:solidFill>
                  <a:prstClr val="black"/>
                </a:solidFill>
                <a:latin typeface="Arial-Rounded" pitchFamily="34" charset="0"/>
                <a:ea typeface="Arial-Rounded" pitchFamily="34" charset="0"/>
                <a:cs typeface="Arial-Rounded" pitchFamily="34" charset="0"/>
              </a:rPr>
              <a:t>bố</a:t>
            </a:r>
            <a:r>
              <a:rPr lang="en-US" sz="3733" dirty="0">
                <a:solidFill>
                  <a:prstClr val="black"/>
                </a:solidFill>
                <a:latin typeface="Arial-Rounded" pitchFamily="34" charset="0"/>
                <a:ea typeface="Arial-Rounded" pitchFamily="34" charset="0"/>
                <a:cs typeface="Arial-Rounded" pitchFamily="34" charset="0"/>
              </a:rPr>
              <a:t> </a:t>
            </a:r>
            <a:r>
              <a:rPr lang="en-US" sz="3733" dirty="0" err="1">
                <a:solidFill>
                  <a:prstClr val="black"/>
                </a:solidFill>
                <a:latin typeface="Arial-Rounded" pitchFamily="34" charset="0"/>
                <a:ea typeface="Arial-Rounded" pitchFamily="34" charset="0"/>
                <a:cs typeface="Arial-Rounded" pitchFamily="34" charset="0"/>
              </a:rPr>
              <a:t>phải</a:t>
            </a:r>
            <a:r>
              <a:rPr lang="en-US" sz="3733" dirty="0">
                <a:solidFill>
                  <a:prstClr val="black"/>
                </a:solidFill>
                <a:latin typeface="Arial-Rounded" pitchFamily="34" charset="0"/>
                <a:ea typeface="Arial-Rounded" pitchFamily="34" charset="0"/>
                <a:cs typeface="Arial-Rounded" pitchFamily="34" charset="0"/>
              </a:rPr>
              <a:t> (…).</a:t>
            </a:r>
          </a:p>
        </p:txBody>
      </p:sp>
      <p:cxnSp>
        <p:nvCxnSpPr>
          <p:cNvPr id="11" name="Straight Arrow Connector 10"/>
          <p:cNvCxnSpPr/>
          <p:nvPr/>
        </p:nvCxnSpPr>
        <p:spPr>
          <a:xfrm>
            <a:off x="253267" y="3686117"/>
            <a:ext cx="864333" cy="28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372153" y="4792775"/>
            <a:ext cx="532191" cy="9518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464800" y="2929605"/>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026400" y="2913151"/>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807200" y="2956667"/>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753601" y="3005836"/>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181600" y="2913151"/>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556000" y="2970572"/>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35200" y="2934396"/>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23637" y="5881745"/>
            <a:ext cx="10049163" cy="615505"/>
          </a:xfrm>
          <a:prstGeom prst="rect">
            <a:avLst/>
          </a:prstGeom>
          <a:solidFill>
            <a:srgbClr val="FFD347"/>
          </a:solidFill>
        </p:spPr>
        <p:txBody>
          <a:bodyPr wrap="square" lIns="121871" tIns="60936" rIns="121871" bIns="60936" rtlCol="0">
            <a:spAutoFit/>
          </a:bodyPr>
          <a:lstStyle/>
          <a:p>
            <a:pPr algn="ctr" defTabSz="1218516"/>
            <a:r>
              <a:rPr lang="en-US" sz="3200">
                <a:solidFill>
                  <a:prstClr val="black"/>
                </a:solidFill>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946728" y="5881745"/>
            <a:ext cx="10049163" cy="615505"/>
          </a:xfrm>
          <a:prstGeom prst="rect">
            <a:avLst/>
          </a:prstGeom>
          <a:solidFill>
            <a:srgbClr val="FFD347"/>
          </a:solidFill>
        </p:spPr>
        <p:txBody>
          <a:bodyPr wrap="square" lIns="121871" tIns="60936" rIns="121871" bIns="60936" rtlCol="0">
            <a:spAutoFit/>
          </a:bodyPr>
          <a:lstStyle/>
          <a:p>
            <a:pPr algn="ctr" defTabSz="1218516"/>
            <a:r>
              <a:rPr lang="en-US" sz="3200">
                <a:solidFill>
                  <a:prstClr val="black"/>
                </a:solidFill>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923637" y="5881744"/>
            <a:ext cx="10049163" cy="615505"/>
          </a:xfrm>
          <a:prstGeom prst="rect">
            <a:avLst/>
          </a:prstGeom>
          <a:solidFill>
            <a:srgbClr val="FFD347"/>
          </a:solidFill>
        </p:spPr>
        <p:txBody>
          <a:bodyPr wrap="square" lIns="121871" tIns="60936" rIns="121871" bIns="60936" rtlCol="0">
            <a:spAutoFit/>
          </a:bodyPr>
          <a:lstStyle/>
          <a:p>
            <a:pPr algn="ctr" defTabSz="1218516"/>
            <a:r>
              <a:rPr lang="en-US" sz="3200">
                <a:solidFill>
                  <a:prstClr val="black"/>
                </a:solidFill>
                <a:latin typeface="Arial-Rounded" pitchFamily="34" charset="0"/>
                <a:ea typeface="Arial-Rounded" pitchFamily="34" charset="0"/>
                <a:cs typeface="Arial-Rounded" pitchFamily="34" charset="0"/>
              </a:rPr>
              <a:t>Khoảng cách giữa các chữ như thế nào?</a:t>
            </a:r>
          </a:p>
        </p:txBody>
      </p:sp>
      <p:cxnSp>
        <p:nvCxnSpPr>
          <p:cNvPr id="22" name="Straight Arrow Connector 21"/>
          <p:cNvCxnSpPr/>
          <p:nvPr/>
        </p:nvCxnSpPr>
        <p:spPr>
          <a:xfrm>
            <a:off x="5976148" y="2929605"/>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315964" y="4847803"/>
            <a:ext cx="0" cy="6130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258295" y="4792775"/>
            <a:ext cx="0" cy="6130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09123" y="5890040"/>
            <a:ext cx="10673277" cy="615505"/>
          </a:xfrm>
          <a:prstGeom prst="rect">
            <a:avLst/>
          </a:prstGeom>
          <a:solidFill>
            <a:srgbClr val="FFD347"/>
          </a:solidFill>
        </p:spPr>
        <p:txBody>
          <a:bodyPr wrap="square" lIns="121871" tIns="60936" rIns="121871" bIns="60936" rtlCol="0">
            <a:spAutoFit/>
          </a:bodyPr>
          <a:lstStyle/>
          <a:p>
            <a:pPr algn="ctr" defTabSz="1218516"/>
            <a:r>
              <a:rPr lang="en-US" sz="3200" dirty="0" err="1">
                <a:solidFill>
                  <a:prstClr val="black"/>
                </a:solidFill>
                <a:latin typeface="Arial-Rounded" pitchFamily="34" charset="0"/>
                <a:ea typeface="Arial-Rounded" pitchFamily="34" charset="0"/>
                <a:cs typeface="Arial-Rounded" pitchFamily="34" charset="0"/>
              </a:rPr>
              <a:t>Ngoài</a:t>
            </a:r>
            <a:r>
              <a:rPr lang="en-US" sz="3200" dirty="0">
                <a:solidFill>
                  <a:prstClr val="black"/>
                </a:solidFill>
                <a:latin typeface="Arial-Rounded" pitchFamily="34" charset="0"/>
                <a:ea typeface="Arial-Rounded" pitchFamily="34" charset="0"/>
                <a:cs typeface="Arial-Rounded" pitchFamily="34" charset="0"/>
              </a:rPr>
              <a:t> ra, </a:t>
            </a:r>
            <a:r>
              <a:rPr lang="en-US" sz="3200" dirty="0" err="1">
                <a:solidFill>
                  <a:prstClr val="black"/>
                </a:solidFill>
                <a:latin typeface="Arial-Rounded" pitchFamily="34" charset="0"/>
                <a:ea typeface="Arial-Rounded" pitchFamily="34" charset="0"/>
                <a:cs typeface="Arial-Rounded" pitchFamily="34" charset="0"/>
              </a:rPr>
              <a:t>những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chữ</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nào</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trong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bài</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cần</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viết</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hoa</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Vì</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sao</a:t>
            </a:r>
            <a:r>
              <a:rPr lang="en-US" sz="3200" dirty="0">
                <a:solidFill>
                  <a:prstClr val="black"/>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32" presetClass="emph" presetSubtype="0" fill="hold" nodeType="withEffect">
                                  <p:stCondLst>
                                    <p:cond delay="0"/>
                                  </p:stCondLst>
                                  <p:childTnLst>
                                    <p:animRot by="120000">
                                      <p:cBhvr>
                                        <p:cTn id="196" dur="100" fill="hold">
                                          <p:stCondLst>
                                            <p:cond delay="0"/>
                                          </p:stCondLst>
                                        </p:cTn>
                                        <p:tgtEl>
                                          <p:spTgt spid="25"/>
                                        </p:tgtEl>
                                        <p:attrNameLst>
                                          <p:attrName>r</p:attrName>
                                        </p:attrNameLst>
                                      </p:cBhvr>
                                    </p:animRot>
                                    <p:animRot by="-240000">
                                      <p:cBhvr>
                                        <p:cTn id="197" dur="200" fill="hold">
                                          <p:stCondLst>
                                            <p:cond delay="200"/>
                                          </p:stCondLst>
                                        </p:cTn>
                                        <p:tgtEl>
                                          <p:spTgt spid="25"/>
                                        </p:tgtEl>
                                        <p:attrNameLst>
                                          <p:attrName>r</p:attrName>
                                        </p:attrNameLst>
                                      </p:cBhvr>
                                    </p:animRot>
                                    <p:animRot by="240000">
                                      <p:cBhvr>
                                        <p:cTn id="198" dur="200" fill="hold">
                                          <p:stCondLst>
                                            <p:cond delay="400"/>
                                          </p:stCondLst>
                                        </p:cTn>
                                        <p:tgtEl>
                                          <p:spTgt spid="25"/>
                                        </p:tgtEl>
                                        <p:attrNameLst>
                                          <p:attrName>r</p:attrName>
                                        </p:attrNameLst>
                                      </p:cBhvr>
                                    </p:animRot>
                                    <p:animRot by="-240000">
                                      <p:cBhvr>
                                        <p:cTn id="199" dur="200" fill="hold">
                                          <p:stCondLst>
                                            <p:cond delay="600"/>
                                          </p:stCondLst>
                                        </p:cTn>
                                        <p:tgtEl>
                                          <p:spTgt spid="25"/>
                                        </p:tgtEl>
                                        <p:attrNameLst>
                                          <p:attrName>r</p:attrName>
                                        </p:attrNameLst>
                                      </p:cBhvr>
                                    </p:animRot>
                                    <p:animRot by="120000">
                                      <p:cBhvr>
                                        <p:cTn id="200" dur="200" fill="hold">
                                          <p:stCondLst>
                                            <p:cond delay="800"/>
                                          </p:stCondLst>
                                        </p:cTn>
                                        <p:tgtEl>
                                          <p:spTgt spid="25"/>
                                        </p:tgtEl>
                                        <p:attrNameLst>
                                          <p:attrName>r</p:attrName>
                                        </p:attrNameLst>
                                      </p:cBhvr>
                                    </p:animRot>
                                  </p:childTnLst>
                                </p:cTn>
                              </p:par>
                              <p:par>
                                <p:cTn id="201" presetID="32" presetClass="emph" presetSubtype="0" fill="hold" nodeType="withEffect">
                                  <p:stCondLst>
                                    <p:cond delay="0"/>
                                  </p:stCondLst>
                                  <p:childTnLst>
                                    <p:animRot by="120000">
                                      <p:cBhvr>
                                        <p:cTn id="202" dur="100" fill="hold">
                                          <p:stCondLst>
                                            <p:cond delay="0"/>
                                          </p:stCondLst>
                                        </p:cTn>
                                        <p:tgtEl>
                                          <p:spTgt spid="28"/>
                                        </p:tgtEl>
                                        <p:attrNameLst>
                                          <p:attrName>r</p:attrName>
                                        </p:attrNameLst>
                                      </p:cBhvr>
                                    </p:animRot>
                                    <p:animRot by="-240000">
                                      <p:cBhvr>
                                        <p:cTn id="203" dur="200" fill="hold">
                                          <p:stCondLst>
                                            <p:cond delay="200"/>
                                          </p:stCondLst>
                                        </p:cTn>
                                        <p:tgtEl>
                                          <p:spTgt spid="28"/>
                                        </p:tgtEl>
                                        <p:attrNameLst>
                                          <p:attrName>r</p:attrName>
                                        </p:attrNameLst>
                                      </p:cBhvr>
                                    </p:animRot>
                                    <p:animRot by="240000">
                                      <p:cBhvr>
                                        <p:cTn id="204" dur="200" fill="hold">
                                          <p:stCondLst>
                                            <p:cond delay="400"/>
                                          </p:stCondLst>
                                        </p:cTn>
                                        <p:tgtEl>
                                          <p:spTgt spid="28"/>
                                        </p:tgtEl>
                                        <p:attrNameLst>
                                          <p:attrName>r</p:attrName>
                                        </p:attrNameLst>
                                      </p:cBhvr>
                                    </p:animRot>
                                    <p:animRot by="-240000">
                                      <p:cBhvr>
                                        <p:cTn id="205" dur="200" fill="hold">
                                          <p:stCondLst>
                                            <p:cond delay="600"/>
                                          </p:stCondLst>
                                        </p:cTn>
                                        <p:tgtEl>
                                          <p:spTgt spid="28"/>
                                        </p:tgtEl>
                                        <p:attrNameLst>
                                          <p:attrName>r</p:attrName>
                                        </p:attrNameLst>
                                      </p:cBhvr>
                                    </p:animRot>
                                    <p:animRot by="120000">
                                      <p:cBhvr>
                                        <p:cTn id="206" dur="200" fill="hold">
                                          <p:stCondLst>
                                            <p:cond delay="800"/>
                                          </p:stCondLst>
                                        </p:cTn>
                                        <p:tgtEl>
                                          <p:spTgt spid="28"/>
                                        </p:tgtEl>
                                        <p:attrNameLst>
                                          <p:attrName>r</p:attrName>
                                        </p:attrNameLst>
                                      </p:cBhvr>
                                    </p:animRot>
                                  </p:childTnLst>
                                </p:cTn>
                              </p:par>
                              <p:par>
                                <p:cTn id="207" presetID="32" presetClass="emph" presetSubtype="0" fill="hold" nodeType="withEffect">
                                  <p:stCondLst>
                                    <p:cond delay="0"/>
                                  </p:stCondLst>
                                  <p:childTnLst>
                                    <p:animRot by="120000">
                                      <p:cBhvr>
                                        <p:cTn id="208" dur="100" fill="hold">
                                          <p:stCondLst>
                                            <p:cond delay="0"/>
                                          </p:stCondLst>
                                        </p:cTn>
                                        <p:tgtEl>
                                          <p:spTgt spid="29"/>
                                        </p:tgtEl>
                                        <p:attrNameLst>
                                          <p:attrName>r</p:attrName>
                                        </p:attrNameLst>
                                      </p:cBhvr>
                                    </p:animRot>
                                    <p:animRot by="-240000">
                                      <p:cBhvr>
                                        <p:cTn id="209" dur="200" fill="hold">
                                          <p:stCondLst>
                                            <p:cond delay="200"/>
                                          </p:stCondLst>
                                        </p:cTn>
                                        <p:tgtEl>
                                          <p:spTgt spid="29"/>
                                        </p:tgtEl>
                                        <p:attrNameLst>
                                          <p:attrName>r</p:attrName>
                                        </p:attrNameLst>
                                      </p:cBhvr>
                                    </p:animRot>
                                    <p:animRot by="240000">
                                      <p:cBhvr>
                                        <p:cTn id="210" dur="200" fill="hold">
                                          <p:stCondLst>
                                            <p:cond delay="400"/>
                                          </p:stCondLst>
                                        </p:cTn>
                                        <p:tgtEl>
                                          <p:spTgt spid="29"/>
                                        </p:tgtEl>
                                        <p:attrNameLst>
                                          <p:attrName>r</p:attrName>
                                        </p:attrNameLst>
                                      </p:cBhvr>
                                    </p:animRot>
                                    <p:animRot by="-240000">
                                      <p:cBhvr>
                                        <p:cTn id="211" dur="200" fill="hold">
                                          <p:stCondLst>
                                            <p:cond delay="600"/>
                                          </p:stCondLst>
                                        </p:cTn>
                                        <p:tgtEl>
                                          <p:spTgt spid="29"/>
                                        </p:tgtEl>
                                        <p:attrNameLst>
                                          <p:attrName>r</p:attrName>
                                        </p:attrNameLst>
                                      </p:cBhvr>
                                    </p:animRot>
                                    <p:animRot by="120000">
                                      <p:cBhvr>
                                        <p:cTn id="212" dur="200" fill="hold">
                                          <p:stCondLst>
                                            <p:cond delay="800"/>
                                          </p:stCondLst>
                                        </p:cTn>
                                        <p:tgtEl>
                                          <p:spTgt spid="29"/>
                                        </p:tgtEl>
                                        <p:attrNameLst>
                                          <p:attrName>r</p:attrName>
                                        </p:attrNameLst>
                                      </p:cBhvr>
                                    </p:animRot>
                                  </p:childTnLst>
                                </p:cTn>
                              </p:par>
                              <p:par>
                                <p:cTn id="213" presetID="32" presetClass="emph" presetSubtype="0" fill="hold" nodeType="withEffect">
                                  <p:stCondLst>
                                    <p:cond delay="0"/>
                                  </p:stCondLst>
                                  <p:childTnLst>
                                    <p:animRot by="120000">
                                      <p:cBhvr>
                                        <p:cTn id="214" dur="100" fill="hold">
                                          <p:stCondLst>
                                            <p:cond delay="0"/>
                                          </p:stCondLst>
                                        </p:cTn>
                                        <p:tgtEl>
                                          <p:spTgt spid="30"/>
                                        </p:tgtEl>
                                        <p:attrNameLst>
                                          <p:attrName>r</p:attrName>
                                        </p:attrNameLst>
                                      </p:cBhvr>
                                    </p:animRot>
                                    <p:animRot by="-240000">
                                      <p:cBhvr>
                                        <p:cTn id="215" dur="200" fill="hold">
                                          <p:stCondLst>
                                            <p:cond delay="200"/>
                                          </p:stCondLst>
                                        </p:cTn>
                                        <p:tgtEl>
                                          <p:spTgt spid="30"/>
                                        </p:tgtEl>
                                        <p:attrNameLst>
                                          <p:attrName>r</p:attrName>
                                        </p:attrNameLst>
                                      </p:cBhvr>
                                    </p:animRot>
                                    <p:animRot by="240000">
                                      <p:cBhvr>
                                        <p:cTn id="216" dur="200" fill="hold">
                                          <p:stCondLst>
                                            <p:cond delay="400"/>
                                          </p:stCondLst>
                                        </p:cTn>
                                        <p:tgtEl>
                                          <p:spTgt spid="30"/>
                                        </p:tgtEl>
                                        <p:attrNameLst>
                                          <p:attrName>r</p:attrName>
                                        </p:attrNameLst>
                                      </p:cBhvr>
                                    </p:animRot>
                                    <p:animRot by="-240000">
                                      <p:cBhvr>
                                        <p:cTn id="217" dur="200" fill="hold">
                                          <p:stCondLst>
                                            <p:cond delay="600"/>
                                          </p:stCondLst>
                                        </p:cTn>
                                        <p:tgtEl>
                                          <p:spTgt spid="30"/>
                                        </p:tgtEl>
                                        <p:attrNameLst>
                                          <p:attrName>r</p:attrName>
                                        </p:attrNameLst>
                                      </p:cBhvr>
                                    </p:animRot>
                                    <p:animRot by="120000">
                                      <p:cBhvr>
                                        <p:cTn id="218" dur="200" fill="hold">
                                          <p:stCondLst>
                                            <p:cond delay="800"/>
                                          </p:stCondLst>
                                        </p:cTn>
                                        <p:tgtEl>
                                          <p:spTgt spid="30"/>
                                        </p:tgtEl>
                                        <p:attrNameLst>
                                          <p:attrName>r</p:attrName>
                                        </p:attrNameLst>
                                      </p:cBhvr>
                                    </p:animRot>
                                  </p:childTnLst>
                                </p:cTn>
                              </p:par>
                              <p:par>
                                <p:cTn id="219" presetID="32" presetClass="emph" presetSubtype="0" fill="hold" nodeType="withEffect">
                                  <p:stCondLst>
                                    <p:cond delay="0"/>
                                  </p:stCondLst>
                                  <p:childTnLst>
                                    <p:animRot by="120000">
                                      <p:cBhvr>
                                        <p:cTn id="220" dur="100" fill="hold">
                                          <p:stCondLst>
                                            <p:cond delay="0"/>
                                          </p:stCondLst>
                                        </p:cTn>
                                        <p:tgtEl>
                                          <p:spTgt spid="31"/>
                                        </p:tgtEl>
                                        <p:attrNameLst>
                                          <p:attrName>r</p:attrName>
                                        </p:attrNameLst>
                                      </p:cBhvr>
                                    </p:animRot>
                                    <p:animRot by="-240000">
                                      <p:cBhvr>
                                        <p:cTn id="221" dur="200" fill="hold">
                                          <p:stCondLst>
                                            <p:cond delay="200"/>
                                          </p:stCondLst>
                                        </p:cTn>
                                        <p:tgtEl>
                                          <p:spTgt spid="31"/>
                                        </p:tgtEl>
                                        <p:attrNameLst>
                                          <p:attrName>r</p:attrName>
                                        </p:attrNameLst>
                                      </p:cBhvr>
                                    </p:animRot>
                                    <p:animRot by="240000">
                                      <p:cBhvr>
                                        <p:cTn id="222" dur="200" fill="hold">
                                          <p:stCondLst>
                                            <p:cond delay="400"/>
                                          </p:stCondLst>
                                        </p:cTn>
                                        <p:tgtEl>
                                          <p:spTgt spid="31"/>
                                        </p:tgtEl>
                                        <p:attrNameLst>
                                          <p:attrName>r</p:attrName>
                                        </p:attrNameLst>
                                      </p:cBhvr>
                                    </p:animRot>
                                    <p:animRot by="-240000">
                                      <p:cBhvr>
                                        <p:cTn id="223" dur="200" fill="hold">
                                          <p:stCondLst>
                                            <p:cond delay="600"/>
                                          </p:stCondLst>
                                        </p:cTn>
                                        <p:tgtEl>
                                          <p:spTgt spid="31"/>
                                        </p:tgtEl>
                                        <p:attrNameLst>
                                          <p:attrName>r</p:attrName>
                                        </p:attrNameLst>
                                      </p:cBhvr>
                                    </p:animRot>
                                    <p:animRot by="120000">
                                      <p:cBhvr>
                                        <p:cTn id="224" dur="200" fill="hold">
                                          <p:stCondLst>
                                            <p:cond delay="800"/>
                                          </p:stCondLst>
                                        </p:cTn>
                                        <p:tgtEl>
                                          <p:spTgt spid="31"/>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2"/>
                                        </p:tgtEl>
                                        <p:attrNameLst>
                                          <p:attrName>r</p:attrName>
                                        </p:attrNameLst>
                                      </p:cBhvr>
                                    </p:animRot>
                                    <p:animRot by="-240000">
                                      <p:cBhvr>
                                        <p:cTn id="227" dur="200" fill="hold">
                                          <p:stCondLst>
                                            <p:cond delay="200"/>
                                          </p:stCondLst>
                                        </p:cTn>
                                        <p:tgtEl>
                                          <p:spTgt spid="32"/>
                                        </p:tgtEl>
                                        <p:attrNameLst>
                                          <p:attrName>r</p:attrName>
                                        </p:attrNameLst>
                                      </p:cBhvr>
                                    </p:animRot>
                                    <p:animRot by="240000">
                                      <p:cBhvr>
                                        <p:cTn id="228" dur="200" fill="hold">
                                          <p:stCondLst>
                                            <p:cond delay="400"/>
                                          </p:stCondLst>
                                        </p:cTn>
                                        <p:tgtEl>
                                          <p:spTgt spid="32"/>
                                        </p:tgtEl>
                                        <p:attrNameLst>
                                          <p:attrName>r</p:attrName>
                                        </p:attrNameLst>
                                      </p:cBhvr>
                                    </p:animRot>
                                    <p:animRot by="-240000">
                                      <p:cBhvr>
                                        <p:cTn id="229" dur="200" fill="hold">
                                          <p:stCondLst>
                                            <p:cond delay="600"/>
                                          </p:stCondLst>
                                        </p:cTn>
                                        <p:tgtEl>
                                          <p:spTgt spid="32"/>
                                        </p:tgtEl>
                                        <p:attrNameLst>
                                          <p:attrName>r</p:attrName>
                                        </p:attrNameLst>
                                      </p:cBhvr>
                                    </p:animRot>
                                    <p:animRot by="120000">
                                      <p:cBhvr>
                                        <p:cTn id="230" dur="200" fill="hold">
                                          <p:stCondLst>
                                            <p:cond delay="800"/>
                                          </p:stCondLst>
                                        </p:cTn>
                                        <p:tgtEl>
                                          <p:spTgt spid="32"/>
                                        </p:tgtEl>
                                        <p:attrNameLst>
                                          <p:attrName>r</p:attrName>
                                        </p:attrNameLst>
                                      </p:cBhvr>
                                    </p:animRot>
                                  </p:childTnLst>
                                </p:cTn>
                              </p:par>
                              <p:par>
                                <p:cTn id="231" presetID="32" presetClass="emph" presetSubtype="0" fill="hold" nodeType="withEffect">
                                  <p:stCondLst>
                                    <p:cond delay="0"/>
                                  </p:stCondLst>
                                  <p:childTnLst>
                                    <p:animRot by="120000">
                                      <p:cBhvr>
                                        <p:cTn id="232" dur="100" fill="hold">
                                          <p:stCondLst>
                                            <p:cond delay="0"/>
                                          </p:stCondLst>
                                        </p:cTn>
                                        <p:tgtEl>
                                          <p:spTgt spid="33"/>
                                        </p:tgtEl>
                                        <p:attrNameLst>
                                          <p:attrName>r</p:attrName>
                                        </p:attrNameLst>
                                      </p:cBhvr>
                                    </p:animRot>
                                    <p:animRot by="-240000">
                                      <p:cBhvr>
                                        <p:cTn id="233" dur="200" fill="hold">
                                          <p:stCondLst>
                                            <p:cond delay="200"/>
                                          </p:stCondLst>
                                        </p:cTn>
                                        <p:tgtEl>
                                          <p:spTgt spid="33"/>
                                        </p:tgtEl>
                                        <p:attrNameLst>
                                          <p:attrName>r</p:attrName>
                                        </p:attrNameLst>
                                      </p:cBhvr>
                                    </p:animRot>
                                    <p:animRot by="240000">
                                      <p:cBhvr>
                                        <p:cTn id="234" dur="200" fill="hold">
                                          <p:stCondLst>
                                            <p:cond delay="400"/>
                                          </p:stCondLst>
                                        </p:cTn>
                                        <p:tgtEl>
                                          <p:spTgt spid="33"/>
                                        </p:tgtEl>
                                        <p:attrNameLst>
                                          <p:attrName>r</p:attrName>
                                        </p:attrNameLst>
                                      </p:cBhvr>
                                    </p:animRot>
                                    <p:animRot by="-240000">
                                      <p:cBhvr>
                                        <p:cTn id="235" dur="200" fill="hold">
                                          <p:stCondLst>
                                            <p:cond delay="600"/>
                                          </p:stCondLst>
                                        </p:cTn>
                                        <p:tgtEl>
                                          <p:spTgt spid="33"/>
                                        </p:tgtEl>
                                        <p:attrNameLst>
                                          <p:attrName>r</p:attrName>
                                        </p:attrNameLst>
                                      </p:cBhvr>
                                    </p:animRot>
                                    <p:animRot by="120000">
                                      <p:cBhvr>
                                        <p:cTn id="236" dur="200" fill="hold">
                                          <p:stCondLst>
                                            <p:cond delay="800"/>
                                          </p:stCondLst>
                                        </p:cTn>
                                        <p:tgtEl>
                                          <p:spTgt spid="33"/>
                                        </p:tgtEl>
                                        <p:attrNameLst>
                                          <p:attrName>r</p:attrName>
                                        </p:attrNameLst>
                                      </p:cBhvr>
                                    </p:animRot>
                                  </p:childTnLst>
                                </p:cTn>
                              </p:par>
                              <p:par>
                                <p:cTn id="237" presetID="26" presetClass="entr" presetSubtype="0" fill="hold" nodeType="withEffect">
                                  <p:stCondLst>
                                    <p:cond delay="0"/>
                                  </p:stCondLst>
                                  <p:childTnLst>
                                    <p:set>
                                      <p:cBhvr>
                                        <p:cTn id="238" dur="1" fill="hold">
                                          <p:stCondLst>
                                            <p:cond delay="0"/>
                                          </p:stCondLst>
                                        </p:cTn>
                                        <p:tgtEl>
                                          <p:spTgt spid="22"/>
                                        </p:tgtEl>
                                        <p:attrNameLst>
                                          <p:attrName>style.visibility</p:attrName>
                                        </p:attrNameLst>
                                      </p:cBhvr>
                                      <p:to>
                                        <p:strVal val="visible"/>
                                      </p:to>
                                    </p:set>
                                    <p:animEffect transition="in" filter="wipe(down)">
                                      <p:cBhvr>
                                        <p:cTn id="239" dur="580">
                                          <p:stCondLst>
                                            <p:cond delay="0"/>
                                          </p:stCondLst>
                                        </p:cTn>
                                        <p:tgtEl>
                                          <p:spTgt spid="22"/>
                                        </p:tgtEl>
                                      </p:cBhvr>
                                    </p:animEffect>
                                    <p:anim calcmode="lin" valueType="num">
                                      <p:cBhvr>
                                        <p:cTn id="2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45" dur="26">
                                          <p:stCondLst>
                                            <p:cond delay="650"/>
                                          </p:stCondLst>
                                        </p:cTn>
                                        <p:tgtEl>
                                          <p:spTgt spid="22"/>
                                        </p:tgtEl>
                                      </p:cBhvr>
                                      <p:to x="100000" y="60000"/>
                                    </p:animScale>
                                    <p:animScale>
                                      <p:cBhvr>
                                        <p:cTn id="246" dur="166" decel="50000">
                                          <p:stCondLst>
                                            <p:cond delay="676"/>
                                          </p:stCondLst>
                                        </p:cTn>
                                        <p:tgtEl>
                                          <p:spTgt spid="22"/>
                                        </p:tgtEl>
                                      </p:cBhvr>
                                      <p:to x="100000" y="100000"/>
                                    </p:animScale>
                                    <p:animScale>
                                      <p:cBhvr>
                                        <p:cTn id="247" dur="26">
                                          <p:stCondLst>
                                            <p:cond delay="1312"/>
                                          </p:stCondLst>
                                        </p:cTn>
                                        <p:tgtEl>
                                          <p:spTgt spid="22"/>
                                        </p:tgtEl>
                                      </p:cBhvr>
                                      <p:to x="100000" y="80000"/>
                                    </p:animScale>
                                    <p:animScale>
                                      <p:cBhvr>
                                        <p:cTn id="248" dur="166" decel="50000">
                                          <p:stCondLst>
                                            <p:cond delay="1338"/>
                                          </p:stCondLst>
                                        </p:cTn>
                                        <p:tgtEl>
                                          <p:spTgt spid="22"/>
                                        </p:tgtEl>
                                      </p:cBhvr>
                                      <p:to x="100000" y="100000"/>
                                    </p:animScale>
                                    <p:animScale>
                                      <p:cBhvr>
                                        <p:cTn id="249" dur="26">
                                          <p:stCondLst>
                                            <p:cond delay="1642"/>
                                          </p:stCondLst>
                                        </p:cTn>
                                        <p:tgtEl>
                                          <p:spTgt spid="22"/>
                                        </p:tgtEl>
                                      </p:cBhvr>
                                      <p:to x="100000" y="90000"/>
                                    </p:animScale>
                                    <p:animScale>
                                      <p:cBhvr>
                                        <p:cTn id="250" dur="166" decel="50000">
                                          <p:stCondLst>
                                            <p:cond delay="1668"/>
                                          </p:stCondLst>
                                        </p:cTn>
                                        <p:tgtEl>
                                          <p:spTgt spid="22"/>
                                        </p:tgtEl>
                                      </p:cBhvr>
                                      <p:to x="100000" y="100000"/>
                                    </p:animScale>
                                    <p:animScale>
                                      <p:cBhvr>
                                        <p:cTn id="251" dur="26">
                                          <p:stCondLst>
                                            <p:cond delay="1808"/>
                                          </p:stCondLst>
                                        </p:cTn>
                                        <p:tgtEl>
                                          <p:spTgt spid="22"/>
                                        </p:tgtEl>
                                      </p:cBhvr>
                                      <p:to x="100000" y="95000"/>
                                    </p:animScale>
                                    <p:animScale>
                                      <p:cBhvr>
                                        <p:cTn id="252" dur="166" decel="50000">
                                          <p:stCondLst>
                                            <p:cond delay="1834"/>
                                          </p:stCondLst>
                                        </p:cTn>
                                        <p:tgtEl>
                                          <p:spTgt spid="22"/>
                                        </p:tgtEl>
                                      </p:cBhvr>
                                      <p:to x="100000" y="100000"/>
                                    </p:animScale>
                                  </p:childTnLst>
                                </p:cTn>
                              </p:par>
                              <p:par>
                                <p:cTn id="253" presetID="32" presetClass="emph" presetSubtype="0" fill="hold" nodeType="withEffect">
                                  <p:stCondLst>
                                    <p:cond delay="0"/>
                                  </p:stCondLst>
                                  <p:childTnLst>
                                    <p:animRot by="120000">
                                      <p:cBhvr>
                                        <p:cTn id="254" dur="100" fill="hold">
                                          <p:stCondLst>
                                            <p:cond delay="0"/>
                                          </p:stCondLst>
                                        </p:cTn>
                                        <p:tgtEl>
                                          <p:spTgt spid="22"/>
                                        </p:tgtEl>
                                        <p:attrNameLst>
                                          <p:attrName>r</p:attrName>
                                        </p:attrNameLst>
                                      </p:cBhvr>
                                    </p:animRot>
                                    <p:animRot by="-240000">
                                      <p:cBhvr>
                                        <p:cTn id="255" dur="200" fill="hold">
                                          <p:stCondLst>
                                            <p:cond delay="200"/>
                                          </p:stCondLst>
                                        </p:cTn>
                                        <p:tgtEl>
                                          <p:spTgt spid="22"/>
                                        </p:tgtEl>
                                        <p:attrNameLst>
                                          <p:attrName>r</p:attrName>
                                        </p:attrNameLst>
                                      </p:cBhvr>
                                    </p:animRot>
                                    <p:animRot by="240000">
                                      <p:cBhvr>
                                        <p:cTn id="256" dur="200" fill="hold">
                                          <p:stCondLst>
                                            <p:cond delay="400"/>
                                          </p:stCondLst>
                                        </p:cTn>
                                        <p:tgtEl>
                                          <p:spTgt spid="22"/>
                                        </p:tgtEl>
                                        <p:attrNameLst>
                                          <p:attrName>r</p:attrName>
                                        </p:attrNameLst>
                                      </p:cBhvr>
                                    </p:animRot>
                                    <p:animRot by="-240000">
                                      <p:cBhvr>
                                        <p:cTn id="257" dur="200" fill="hold">
                                          <p:stCondLst>
                                            <p:cond delay="600"/>
                                          </p:stCondLst>
                                        </p:cTn>
                                        <p:tgtEl>
                                          <p:spTgt spid="22"/>
                                        </p:tgtEl>
                                        <p:attrNameLst>
                                          <p:attrName>r</p:attrName>
                                        </p:attrNameLst>
                                      </p:cBhvr>
                                    </p:animRot>
                                    <p:animRot by="120000">
                                      <p:cBhvr>
                                        <p:cTn id="258" dur="200" fill="hold">
                                          <p:stCondLst>
                                            <p:cond delay="800"/>
                                          </p:stCondLst>
                                        </p:cTn>
                                        <p:tgtEl>
                                          <p:spTgt spid="22"/>
                                        </p:tgtEl>
                                        <p:attrNameLst>
                                          <p:attrName>r</p:attrName>
                                        </p:attrNameLst>
                                      </p:cBhvr>
                                    </p:animRot>
                                  </p:childTnLst>
                                </p:cTn>
                              </p:par>
                              <p:par>
                                <p:cTn id="259" presetID="26" presetClass="entr" presetSubtype="0" fill="hold" nodeType="withEffect">
                                  <p:stCondLst>
                                    <p:cond delay="0"/>
                                  </p:stCondLst>
                                  <p:childTnLst>
                                    <p:set>
                                      <p:cBhvr>
                                        <p:cTn id="260" dur="1" fill="hold">
                                          <p:stCondLst>
                                            <p:cond delay="0"/>
                                          </p:stCondLst>
                                        </p:cTn>
                                        <p:tgtEl>
                                          <p:spTgt spid="23"/>
                                        </p:tgtEl>
                                        <p:attrNameLst>
                                          <p:attrName>style.visibility</p:attrName>
                                        </p:attrNameLst>
                                      </p:cBhvr>
                                      <p:to>
                                        <p:strVal val="visible"/>
                                      </p:to>
                                    </p:set>
                                    <p:animEffect transition="in" filter="wipe(down)">
                                      <p:cBhvr>
                                        <p:cTn id="261" dur="580">
                                          <p:stCondLst>
                                            <p:cond delay="0"/>
                                          </p:stCondLst>
                                        </p:cTn>
                                        <p:tgtEl>
                                          <p:spTgt spid="23"/>
                                        </p:tgtEl>
                                      </p:cBhvr>
                                    </p:animEffect>
                                    <p:anim calcmode="lin" valueType="num">
                                      <p:cBhvr>
                                        <p:cTn id="26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67" dur="26">
                                          <p:stCondLst>
                                            <p:cond delay="650"/>
                                          </p:stCondLst>
                                        </p:cTn>
                                        <p:tgtEl>
                                          <p:spTgt spid="23"/>
                                        </p:tgtEl>
                                      </p:cBhvr>
                                      <p:to x="100000" y="60000"/>
                                    </p:animScale>
                                    <p:animScale>
                                      <p:cBhvr>
                                        <p:cTn id="268" dur="166" decel="50000">
                                          <p:stCondLst>
                                            <p:cond delay="676"/>
                                          </p:stCondLst>
                                        </p:cTn>
                                        <p:tgtEl>
                                          <p:spTgt spid="23"/>
                                        </p:tgtEl>
                                      </p:cBhvr>
                                      <p:to x="100000" y="100000"/>
                                    </p:animScale>
                                    <p:animScale>
                                      <p:cBhvr>
                                        <p:cTn id="269" dur="26">
                                          <p:stCondLst>
                                            <p:cond delay="1312"/>
                                          </p:stCondLst>
                                        </p:cTn>
                                        <p:tgtEl>
                                          <p:spTgt spid="23"/>
                                        </p:tgtEl>
                                      </p:cBhvr>
                                      <p:to x="100000" y="80000"/>
                                    </p:animScale>
                                    <p:animScale>
                                      <p:cBhvr>
                                        <p:cTn id="270" dur="166" decel="50000">
                                          <p:stCondLst>
                                            <p:cond delay="1338"/>
                                          </p:stCondLst>
                                        </p:cTn>
                                        <p:tgtEl>
                                          <p:spTgt spid="23"/>
                                        </p:tgtEl>
                                      </p:cBhvr>
                                      <p:to x="100000" y="100000"/>
                                    </p:animScale>
                                    <p:animScale>
                                      <p:cBhvr>
                                        <p:cTn id="271" dur="26">
                                          <p:stCondLst>
                                            <p:cond delay="1642"/>
                                          </p:stCondLst>
                                        </p:cTn>
                                        <p:tgtEl>
                                          <p:spTgt spid="23"/>
                                        </p:tgtEl>
                                      </p:cBhvr>
                                      <p:to x="100000" y="90000"/>
                                    </p:animScale>
                                    <p:animScale>
                                      <p:cBhvr>
                                        <p:cTn id="272" dur="166" decel="50000">
                                          <p:stCondLst>
                                            <p:cond delay="1668"/>
                                          </p:stCondLst>
                                        </p:cTn>
                                        <p:tgtEl>
                                          <p:spTgt spid="23"/>
                                        </p:tgtEl>
                                      </p:cBhvr>
                                      <p:to x="100000" y="100000"/>
                                    </p:animScale>
                                    <p:animScale>
                                      <p:cBhvr>
                                        <p:cTn id="273" dur="26">
                                          <p:stCondLst>
                                            <p:cond delay="1808"/>
                                          </p:stCondLst>
                                        </p:cTn>
                                        <p:tgtEl>
                                          <p:spTgt spid="23"/>
                                        </p:tgtEl>
                                      </p:cBhvr>
                                      <p:to x="100000" y="95000"/>
                                    </p:animScale>
                                    <p:animScale>
                                      <p:cBhvr>
                                        <p:cTn id="274" dur="166" decel="50000">
                                          <p:stCondLst>
                                            <p:cond delay="1834"/>
                                          </p:stCondLst>
                                        </p:cTn>
                                        <p:tgtEl>
                                          <p:spTgt spid="23"/>
                                        </p:tgtEl>
                                      </p:cBhvr>
                                      <p:to x="100000" y="100000"/>
                                    </p:animScale>
                                  </p:childTnLst>
                                </p:cTn>
                              </p:par>
                              <p:par>
                                <p:cTn id="275" presetID="32" presetClass="emph" presetSubtype="0" fill="hold" nodeType="withEffect">
                                  <p:stCondLst>
                                    <p:cond delay="0"/>
                                  </p:stCondLst>
                                  <p:childTnLst>
                                    <p:animRot by="120000">
                                      <p:cBhvr>
                                        <p:cTn id="276" dur="100" fill="hold">
                                          <p:stCondLst>
                                            <p:cond delay="0"/>
                                          </p:stCondLst>
                                        </p:cTn>
                                        <p:tgtEl>
                                          <p:spTgt spid="23"/>
                                        </p:tgtEl>
                                        <p:attrNameLst>
                                          <p:attrName>r</p:attrName>
                                        </p:attrNameLst>
                                      </p:cBhvr>
                                    </p:animRot>
                                    <p:animRot by="-240000">
                                      <p:cBhvr>
                                        <p:cTn id="277" dur="200" fill="hold">
                                          <p:stCondLst>
                                            <p:cond delay="200"/>
                                          </p:stCondLst>
                                        </p:cTn>
                                        <p:tgtEl>
                                          <p:spTgt spid="23"/>
                                        </p:tgtEl>
                                        <p:attrNameLst>
                                          <p:attrName>r</p:attrName>
                                        </p:attrNameLst>
                                      </p:cBhvr>
                                    </p:animRot>
                                    <p:animRot by="240000">
                                      <p:cBhvr>
                                        <p:cTn id="278" dur="200" fill="hold">
                                          <p:stCondLst>
                                            <p:cond delay="400"/>
                                          </p:stCondLst>
                                        </p:cTn>
                                        <p:tgtEl>
                                          <p:spTgt spid="23"/>
                                        </p:tgtEl>
                                        <p:attrNameLst>
                                          <p:attrName>r</p:attrName>
                                        </p:attrNameLst>
                                      </p:cBhvr>
                                    </p:animRot>
                                    <p:animRot by="-240000">
                                      <p:cBhvr>
                                        <p:cTn id="279" dur="200" fill="hold">
                                          <p:stCondLst>
                                            <p:cond delay="600"/>
                                          </p:stCondLst>
                                        </p:cTn>
                                        <p:tgtEl>
                                          <p:spTgt spid="23"/>
                                        </p:tgtEl>
                                        <p:attrNameLst>
                                          <p:attrName>r</p:attrName>
                                        </p:attrNameLst>
                                      </p:cBhvr>
                                    </p:animRot>
                                    <p:animRot by="120000">
                                      <p:cBhvr>
                                        <p:cTn id="280" dur="200" fill="hold">
                                          <p:stCondLst>
                                            <p:cond delay="800"/>
                                          </p:stCondLst>
                                        </p:cTn>
                                        <p:tgtEl>
                                          <p:spTgt spid="23"/>
                                        </p:tgtEl>
                                        <p:attrNameLst>
                                          <p:attrName>r</p:attrName>
                                        </p:attrNameLst>
                                      </p:cBhvr>
                                    </p:animRot>
                                  </p:childTnLst>
                                </p:cTn>
                              </p:par>
                              <p:par>
                                <p:cTn id="281" presetID="26" presetClass="entr" presetSubtype="0" fill="hold" nodeType="withEffect">
                                  <p:stCondLst>
                                    <p:cond delay="0"/>
                                  </p:stCondLst>
                                  <p:childTnLst>
                                    <p:set>
                                      <p:cBhvr>
                                        <p:cTn id="282" dur="1" fill="hold">
                                          <p:stCondLst>
                                            <p:cond delay="0"/>
                                          </p:stCondLst>
                                        </p:cTn>
                                        <p:tgtEl>
                                          <p:spTgt spid="26"/>
                                        </p:tgtEl>
                                        <p:attrNameLst>
                                          <p:attrName>style.visibility</p:attrName>
                                        </p:attrNameLst>
                                      </p:cBhvr>
                                      <p:to>
                                        <p:strVal val="visible"/>
                                      </p:to>
                                    </p:set>
                                    <p:animEffect transition="in" filter="wipe(down)">
                                      <p:cBhvr>
                                        <p:cTn id="283" dur="580">
                                          <p:stCondLst>
                                            <p:cond delay="0"/>
                                          </p:stCondLst>
                                        </p:cTn>
                                        <p:tgtEl>
                                          <p:spTgt spid="26"/>
                                        </p:tgtEl>
                                      </p:cBhvr>
                                    </p:animEffect>
                                    <p:anim calcmode="lin" valueType="num">
                                      <p:cBhvr>
                                        <p:cTn id="28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89" dur="26">
                                          <p:stCondLst>
                                            <p:cond delay="650"/>
                                          </p:stCondLst>
                                        </p:cTn>
                                        <p:tgtEl>
                                          <p:spTgt spid="26"/>
                                        </p:tgtEl>
                                      </p:cBhvr>
                                      <p:to x="100000" y="60000"/>
                                    </p:animScale>
                                    <p:animScale>
                                      <p:cBhvr>
                                        <p:cTn id="290" dur="166" decel="50000">
                                          <p:stCondLst>
                                            <p:cond delay="676"/>
                                          </p:stCondLst>
                                        </p:cTn>
                                        <p:tgtEl>
                                          <p:spTgt spid="26"/>
                                        </p:tgtEl>
                                      </p:cBhvr>
                                      <p:to x="100000" y="100000"/>
                                    </p:animScale>
                                    <p:animScale>
                                      <p:cBhvr>
                                        <p:cTn id="291" dur="26">
                                          <p:stCondLst>
                                            <p:cond delay="1312"/>
                                          </p:stCondLst>
                                        </p:cTn>
                                        <p:tgtEl>
                                          <p:spTgt spid="26"/>
                                        </p:tgtEl>
                                      </p:cBhvr>
                                      <p:to x="100000" y="80000"/>
                                    </p:animScale>
                                    <p:animScale>
                                      <p:cBhvr>
                                        <p:cTn id="292" dur="166" decel="50000">
                                          <p:stCondLst>
                                            <p:cond delay="1338"/>
                                          </p:stCondLst>
                                        </p:cTn>
                                        <p:tgtEl>
                                          <p:spTgt spid="26"/>
                                        </p:tgtEl>
                                      </p:cBhvr>
                                      <p:to x="100000" y="100000"/>
                                    </p:animScale>
                                    <p:animScale>
                                      <p:cBhvr>
                                        <p:cTn id="293" dur="26">
                                          <p:stCondLst>
                                            <p:cond delay="1642"/>
                                          </p:stCondLst>
                                        </p:cTn>
                                        <p:tgtEl>
                                          <p:spTgt spid="26"/>
                                        </p:tgtEl>
                                      </p:cBhvr>
                                      <p:to x="100000" y="90000"/>
                                    </p:animScale>
                                    <p:animScale>
                                      <p:cBhvr>
                                        <p:cTn id="294" dur="166" decel="50000">
                                          <p:stCondLst>
                                            <p:cond delay="1668"/>
                                          </p:stCondLst>
                                        </p:cTn>
                                        <p:tgtEl>
                                          <p:spTgt spid="26"/>
                                        </p:tgtEl>
                                      </p:cBhvr>
                                      <p:to x="100000" y="100000"/>
                                    </p:animScale>
                                    <p:animScale>
                                      <p:cBhvr>
                                        <p:cTn id="295" dur="26">
                                          <p:stCondLst>
                                            <p:cond delay="1808"/>
                                          </p:stCondLst>
                                        </p:cTn>
                                        <p:tgtEl>
                                          <p:spTgt spid="26"/>
                                        </p:tgtEl>
                                      </p:cBhvr>
                                      <p:to x="100000" y="95000"/>
                                    </p:animScale>
                                    <p:animScale>
                                      <p:cBhvr>
                                        <p:cTn id="296" dur="166" decel="50000">
                                          <p:stCondLst>
                                            <p:cond delay="1834"/>
                                          </p:stCondLst>
                                        </p:cTn>
                                        <p:tgtEl>
                                          <p:spTgt spid="26"/>
                                        </p:tgtEl>
                                      </p:cBhvr>
                                      <p:to x="100000" y="100000"/>
                                    </p:animScale>
                                  </p:childTnLst>
                                </p:cTn>
                              </p:par>
                              <p:par>
                                <p:cTn id="297" presetID="32" presetClass="emph" presetSubtype="0" fill="hold" nodeType="withEffect">
                                  <p:stCondLst>
                                    <p:cond delay="0"/>
                                  </p:stCondLst>
                                  <p:childTnLst>
                                    <p:animRot by="120000">
                                      <p:cBhvr>
                                        <p:cTn id="298" dur="100" fill="hold">
                                          <p:stCondLst>
                                            <p:cond delay="0"/>
                                          </p:stCondLst>
                                        </p:cTn>
                                        <p:tgtEl>
                                          <p:spTgt spid="26"/>
                                        </p:tgtEl>
                                        <p:attrNameLst>
                                          <p:attrName>r</p:attrName>
                                        </p:attrNameLst>
                                      </p:cBhvr>
                                    </p:animRot>
                                    <p:animRot by="-240000">
                                      <p:cBhvr>
                                        <p:cTn id="299" dur="200" fill="hold">
                                          <p:stCondLst>
                                            <p:cond delay="200"/>
                                          </p:stCondLst>
                                        </p:cTn>
                                        <p:tgtEl>
                                          <p:spTgt spid="26"/>
                                        </p:tgtEl>
                                        <p:attrNameLst>
                                          <p:attrName>r</p:attrName>
                                        </p:attrNameLst>
                                      </p:cBhvr>
                                    </p:animRot>
                                    <p:animRot by="240000">
                                      <p:cBhvr>
                                        <p:cTn id="300" dur="200" fill="hold">
                                          <p:stCondLst>
                                            <p:cond delay="400"/>
                                          </p:stCondLst>
                                        </p:cTn>
                                        <p:tgtEl>
                                          <p:spTgt spid="26"/>
                                        </p:tgtEl>
                                        <p:attrNameLst>
                                          <p:attrName>r</p:attrName>
                                        </p:attrNameLst>
                                      </p:cBhvr>
                                    </p:animRot>
                                    <p:animRot by="-240000">
                                      <p:cBhvr>
                                        <p:cTn id="301" dur="200" fill="hold">
                                          <p:stCondLst>
                                            <p:cond delay="600"/>
                                          </p:stCondLst>
                                        </p:cTn>
                                        <p:tgtEl>
                                          <p:spTgt spid="26"/>
                                        </p:tgtEl>
                                        <p:attrNameLst>
                                          <p:attrName>r</p:attrName>
                                        </p:attrNameLst>
                                      </p:cBhvr>
                                    </p:animRot>
                                    <p:animRot by="120000">
                                      <p:cBhvr>
                                        <p:cTn id="302" dur="200" fill="hold">
                                          <p:stCondLst>
                                            <p:cond delay="800"/>
                                          </p:stCondLst>
                                        </p:cTn>
                                        <p:tgtEl>
                                          <p:spTgt spid="26"/>
                                        </p:tgtEl>
                                        <p:attrNameLst>
                                          <p:attrName>r</p:attrName>
                                        </p:attrNameLst>
                                      </p:cBhvr>
                                    </p:animRot>
                                  </p:childTnLst>
                                </p:cTn>
                              </p:par>
                            </p:childTnLst>
                          </p:cTn>
                        </p:par>
                      </p:childTnLst>
                    </p:cTn>
                  </p:par>
                  <p:par>
                    <p:cTn id="303" fill="hold">
                      <p:stCondLst>
                        <p:cond delay="indefinite"/>
                      </p:stCondLst>
                      <p:childTnLst>
                        <p:par>
                          <p:cTn id="304" fill="hold">
                            <p:stCondLst>
                              <p:cond delay="0"/>
                            </p:stCondLst>
                            <p:childTnLst>
                              <p:par>
                                <p:cTn id="305" presetID="2" presetClass="entr" presetSubtype="2" fill="hold" grpId="0" nodeType="clickEffect">
                                  <p:stCondLst>
                                    <p:cond delay="0"/>
                                  </p:stCondLst>
                                  <p:childTnLst>
                                    <p:set>
                                      <p:cBhvr>
                                        <p:cTn id="306" dur="1" fill="hold">
                                          <p:stCondLst>
                                            <p:cond delay="0"/>
                                          </p:stCondLst>
                                        </p:cTn>
                                        <p:tgtEl>
                                          <p:spTgt spid="27"/>
                                        </p:tgtEl>
                                        <p:attrNameLst>
                                          <p:attrName>style.visibility</p:attrName>
                                        </p:attrNameLst>
                                      </p:cBhvr>
                                      <p:to>
                                        <p:strVal val="visible"/>
                                      </p:to>
                                    </p:set>
                                    <p:anim calcmode="lin" valueType="num">
                                      <p:cBhvr additive="base">
                                        <p:cTn id="307" dur="1000" fill="hold"/>
                                        <p:tgtEl>
                                          <p:spTgt spid="27"/>
                                        </p:tgtEl>
                                        <p:attrNameLst>
                                          <p:attrName>ppt_x</p:attrName>
                                        </p:attrNameLst>
                                      </p:cBhvr>
                                      <p:tavLst>
                                        <p:tav tm="0">
                                          <p:val>
                                            <p:strVal val="1+#ppt_w/2"/>
                                          </p:val>
                                        </p:tav>
                                        <p:tav tm="100000">
                                          <p:val>
                                            <p:strVal val="#ppt_x"/>
                                          </p:val>
                                        </p:tav>
                                      </p:tavLst>
                                    </p:anim>
                                    <p:anim calcmode="lin" valueType="num">
                                      <p:cBhvr additive="base">
                                        <p:cTn id="30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449</Words>
  <Application>Microsoft Office PowerPoint</Application>
  <PresentationFormat>Widescreen</PresentationFormat>
  <Paragraphs>49</Paragraphs>
  <Slides>7</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.VnAvant</vt:lpstr>
      <vt:lpstr>Arial</vt:lpstr>
      <vt:lpstr>Arial Rounded MT Bold</vt:lpstr>
      <vt:lpstr>Arial-Rounded</vt:lpstr>
      <vt:lpstr>Calibri</vt:lpstr>
      <vt:lpstr>Georgia</vt:lpstr>
      <vt:lpstr>HP001 4 hàng</vt:lpstr>
      <vt:lpstr>Times New Roman</vt:lpstr>
      <vt:lpstr>Trebuchet MS</vt:lpstr>
      <vt:lpstr>Slipstream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2025-02-06T03:32:18Z</dcterms:created>
  <dcterms:modified xsi:type="dcterms:W3CDTF">2025-02-06T03:33:49Z</dcterms:modified>
</cp:coreProperties>
</file>