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sldIdLst>
    <p:sldId id="341" r:id="rId3"/>
    <p:sldId id="259" r:id="rId4"/>
    <p:sldId id="264" r:id="rId5"/>
    <p:sldId id="266" r:id="rId6"/>
    <p:sldId id="275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1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FDD5C-0877-4AA8-A657-84F19FD6891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1B0F8-B502-40B0-BBD2-3BC51478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cho HS viết từ khó vào bảng con nếu HS còn nhầm lẫn nhiều và thường xuyên. GV tự linh động từ khó phù hợp với địa phương.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C406C-1AFF-D5F9-D295-C0C61B2A48EF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7911F-7A0B-C17C-7BA6-5B7C3E718535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1E7CC-BC28-EB15-CF56-7681793C604E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D3A187-9193-7947-CE0C-F341BCB1D99E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879217-3D84-C942-F357-6C46179B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6792-70EB-46CD-BCE3-B38CF914968A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170563-B61F-DFEC-3B49-CFB08FA7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201053-3C8D-8A37-1718-76CDE9CE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FE1D-D7C1-4F09-BACB-D0A612622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3E7F-324B-456F-51C2-7760E267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3728-6066-4EC8-9495-431DEA0B081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24C55-FF52-1B37-914A-B91BDF8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C2C40-14A0-0E40-9E54-C5162FB6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1602-3A9A-4C5B-B309-859A0D197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3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F713-72CE-3E65-87F3-35670AC5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B2E3-6AC2-4C26-A688-5F744577708E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BB37F-3E2C-9D72-7021-9FAFC4E9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3166-3316-1763-A6CC-07CD08B6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4657-AA1F-4175-94A6-C2E140E0E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59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E17A2-60C8-34AC-4DE6-C6D650FB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BAC3C-0AC1-D137-5E22-542E2483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7EC3F-8454-ACAE-27FE-38086FBA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noProof="1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32199F-E14D-48F9-8525-381E7E4327B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34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2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5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89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19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5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9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3728C2-1265-DA6F-4367-0C54F1F32C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023B-0576-4359-AF36-9495ACB9187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104158-E323-D4D3-FDD6-9ED9FA59BD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F5B7C9-7342-13C9-31FD-E16CE6C161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E1E2-849A-4DF1-A484-F38A3CA1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3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9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4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7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7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3A093F-ACFA-B97E-A853-B9A00172EB7E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CBA9B-9BC3-25E3-1564-1C05DFB01751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109E0-033B-01CA-4A91-9521EB6511FE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7B6A7B-D823-94F9-ED41-31BD239FD7EC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7A46A-F23D-F6BA-36B7-8ACD29F4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16E1-1710-4010-AE20-04F80405020F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1316E9-75C8-1399-BF68-ED9DF653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01E3AE7-BE28-9B6B-652C-BE359E06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3D06-CF66-4379-821C-BAE2E908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13C2C1-9A6C-B2CB-CFB7-D3762741A57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9AD3-9267-4703-965D-673041F64117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DFDBA5-8E7E-0BD5-BD64-28A9899D56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54D38F-60EB-7676-0842-6F82CA31D1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18DB-92CA-426F-9F93-AE60161EC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526D2D-1883-7C28-F235-13E46EF3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9333-8D9E-40F4-A428-306689FCFCBA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D115C8-4F20-0DCA-65D7-0D4DF90D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FEDB95-4B92-DD43-65D6-32485955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DA7C-A875-40CF-A503-D46FE1F8A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2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069931-E49A-9B9E-9D92-C7071592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0EF5-D63C-4355-88F6-1A5AA3EC6FA8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E562C6-B215-664C-26C2-6C5223CA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AEAF99-F8FA-3F58-9CB4-8AE6A75F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9B06-C90E-4C1C-A233-B1E96C32A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887668-109C-F0AE-4F3D-8296B62B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1658-66ED-4451-AEC1-3C64ED17E17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4B5406-66FE-9FFF-86D4-F8F6757D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C8060C-D8B8-A9ED-89C3-E8A3D2E7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19A5-AEBC-4661-8373-B6304ABEA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7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225128-2B8C-4403-6693-DA64BAE9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4F22-59F8-49E6-9297-28DE6034513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4450E9-A319-8141-930A-C9BE263B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B0DAD-4E11-E44E-77A7-E544F4A9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907F-B743-456E-A4CE-800318AED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1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90D62D-1A3D-3AB0-7600-C33B64257E48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B0D9-9961-60BA-EFF2-350BA86B3C58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FE0E4-06C0-ED07-3030-665820BEFAAB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17BD1D-F648-2F01-270D-1DD093A41324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C84F795-79A2-AD71-3BEE-CB037FE5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C517-D108-4C04-9774-F89F5D645445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4732505-C604-049D-346F-2F7FA25F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1A34FB5-075B-8DB0-DC94-8E3D99D1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8CEB-A9D4-4105-99D8-ACD9672F4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CF332F-4A01-6837-D093-283D562622F9}"/>
              </a:ext>
            </a:extLst>
          </p:cNvPr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18D3DA-F115-BAA3-CAFA-869533212105}"/>
              </a:ext>
            </a:extLst>
          </p:cNvPr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B3032-3EEA-DF4A-8213-7AB4FDFF029C}"/>
              </a:ext>
            </a:extLst>
          </p:cNvPr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FB6F70-D695-8C23-AF16-E3CE4C93B5FE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7019F7-49DC-2546-868B-A02E905B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5" y="4371975"/>
            <a:ext cx="86836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61" name="Text Placeholder 2">
            <a:extLst>
              <a:ext uri="{FF2B5EF4-FFF2-40B4-BE49-F238E27FC236}">
                <a16:creationId xmlns:a16="http://schemas.microsoft.com/office/drawing/2014/main" id="{D581EB8D-BCF7-82CA-CBE8-D3BFE5D75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731838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80A55-C37D-9F6E-0351-E2AF9EBF3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CBD4645-8E7C-4E49-8DBF-14EFF2F75DC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6ADFB-26B5-0CAA-05D8-A31BF1058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8C8A7-61E9-EBD1-FD39-575A9DC54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A43240B-B7B4-493D-8319-1BA78A1B0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9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BADD-6D8F-EF5D-CE8B-A7686414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6D462E78-0010-DBEB-68A4-9D7B0989AE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50900"/>
            <a:ext cx="9144000" cy="5156200"/>
          </a:xfr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27143-6B24-2E73-6412-F7648B792804}"/>
              </a:ext>
            </a:extLst>
          </p:cNvPr>
          <p:cNvSpPr/>
          <p:nvPr/>
        </p:nvSpPr>
        <p:spPr>
          <a:xfrm>
            <a:off x="1376127" y="1366500"/>
            <a:ext cx="9444274" cy="295831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UBND QUẬN DƯƠNG KINH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805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6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48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48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endParaRPr kumimoji="0" lang="en-US" sz="3008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7019" y="1296474"/>
            <a:ext cx="11831781" cy="4457780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57019" y="265545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2909" y="381810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7179" y="1803400"/>
            <a:ext cx="8919248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đỉnh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747" y="2454731"/>
            <a:ext cx="6770253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vang.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5492" y="5895218"/>
            <a:ext cx="9224049" cy="697547"/>
          </a:xfrm>
          <a:prstGeom prst="rect">
            <a:avLst/>
          </a:prstGeom>
          <a:solidFill>
            <a:srgbClr val="F6BB00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383145" y="1984838"/>
            <a:ext cx="574964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5492" y="5895218"/>
            <a:ext cx="9224049" cy="697547"/>
          </a:xfrm>
          <a:prstGeom prst="rect">
            <a:avLst/>
          </a:prstGeom>
          <a:solidFill>
            <a:srgbClr val="F6BB00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452304" y="2990932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75492" y="5895218"/>
            <a:ext cx="9224049" cy="697547"/>
          </a:xfrm>
          <a:prstGeom prst="rect">
            <a:avLst/>
          </a:prstGeom>
          <a:solidFill>
            <a:srgbClr val="F6BB00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trên có mấy câu?</a:t>
            </a:r>
          </a:p>
        </p:txBody>
      </p:sp>
      <p:sp>
        <p:nvSpPr>
          <p:cNvPr id="20" name="Oval 19"/>
          <p:cNvSpPr/>
          <p:nvPr/>
        </p:nvSpPr>
        <p:spPr>
          <a:xfrm>
            <a:off x="7366000" y="2025400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537528" y="2318767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162800" y="2722196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78777" y="2318767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75492" y="5895218"/>
            <a:ext cx="9224049" cy="697547"/>
          </a:xfrm>
          <a:prstGeom prst="rect">
            <a:avLst/>
          </a:prstGeom>
          <a:solidFill>
            <a:srgbClr val="F6BB00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5492" y="5895218"/>
            <a:ext cx="9224049" cy="697547"/>
          </a:xfrm>
          <a:prstGeom prst="rect">
            <a:avLst/>
          </a:prstGeom>
          <a:solidFill>
            <a:srgbClr val="F6BB00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54" y="3151304"/>
            <a:ext cx="6161617" cy="221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7620001" y="2371021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26" grpId="0" animBg="1"/>
      <p:bldP spid="26" grpId="1" animBg="1"/>
      <p:bldP spid="30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0" y="2183946"/>
            <a:ext cx="11633200" cy="302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6360" y="2838121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/>
            <a:r>
              <a:rPr lang="vi-VN" sz="4667" b="1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lv-LV" sz="4667" b="1">
                <a:solidFill>
                  <a:srgbClr val="7030A0"/>
                </a:solidFill>
                <a:latin typeface="HP001 4 hàng" pitchFamily="34" charset="0"/>
              </a:rPr>
              <a:t>Nam và Đức đưϑ đi εΠ wúi. Đến đỉζ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583" y="3771615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/>
            <a:r>
              <a:rPr lang="lv-LV" sz="4667" b="1">
                <a:solidFill>
                  <a:srgbClr val="7030A0"/>
                </a:solidFill>
                <a:latin typeface="HP001 4 hàng" pitchFamily="34" charset="0"/>
              </a:rPr>
              <a:t>wúi, hai aζ em νίi ǧΰņg Ǘ˛Ι vang</a:t>
            </a:r>
            <a:r>
              <a:rPr lang="en-US" sz="4667" b="1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92630" y="2538223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 t 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636" y="475551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637" y="539194"/>
            <a:ext cx="10353964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267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28" y="1558403"/>
            <a:ext cx="5504873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 </a:t>
            </a:r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599" y="3888041"/>
            <a:ext cx="6582063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uych?</a:t>
            </a:r>
            <a:endParaRPr lang="en-US" sz="4800" b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1600" y="2538223"/>
            <a:ext cx="3860800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      tay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4401" y="5005640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       tay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56237" y="5005641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 h  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8497" y="2825122"/>
            <a:ext cx="399868" cy="399868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64950" y="2783763"/>
            <a:ext cx="399868" cy="399868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48801" y="5275287"/>
            <a:ext cx="399868" cy="399868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6982" y="5275289"/>
            <a:ext cx="399868" cy="399868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24207" y="5668529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 h  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2000" y="5687879"/>
            <a:ext cx="2170589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endParaRPr lang="en-US" sz="4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9264" y="4488574"/>
            <a:ext cx="3481536" cy="983101"/>
            <a:chOff x="316690" y="3379216"/>
            <a:chExt cx="2260023" cy="717382"/>
          </a:xfrm>
        </p:grpSpPr>
        <p:sp>
          <p:nvSpPr>
            <p:cNvPr id="26" name="TextBox 25"/>
            <p:cNvSpPr txBox="1"/>
            <p:nvPr/>
          </p:nvSpPr>
          <p:spPr>
            <a:xfrm>
              <a:off x="316690" y="3467762"/>
              <a:ext cx="2260023" cy="628836"/>
            </a:xfrm>
            <a:prstGeom prst="rect">
              <a:avLst/>
            </a:prstGeom>
            <a:noFill/>
          </p:spPr>
          <p:txBody>
            <a:bodyPr wrap="square" lIns="121904" tIns="60952" rIns="121904" bIns="60952" rtlCol="0">
              <a:spAutoFit/>
            </a:bodyPr>
            <a:lstStyle/>
            <a:p>
              <a:pPr algn="just" defTabSz="1219004"/>
              <a:r>
                <a:rPr lang="en-US" sz="4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          </a:t>
              </a:r>
              <a:r>
                <a:rPr lang="en-US" sz="4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tay</a:t>
              </a:r>
              <a:endParaRPr lang="en-US" sz="48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21889" y="3379216"/>
              <a:ext cx="367505" cy="628836"/>
            </a:xfrm>
            <a:prstGeom prst="rect">
              <a:avLst/>
            </a:prstGeom>
            <a:noFill/>
          </p:spPr>
          <p:txBody>
            <a:bodyPr wrap="square" lIns="121904" tIns="60952" rIns="121904" bIns="60952" rtlCol="0">
              <a:spAutoFit/>
            </a:bodyPr>
            <a:lstStyle/>
            <a:p>
              <a:pPr algn="just" defTabSz="1219004"/>
              <a:r>
                <a:rPr lang="en-US" sz="480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4800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86319" y="4650211"/>
            <a:ext cx="2911117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</a:t>
            </a:r>
            <a:endParaRPr lang="en-US" sz="4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9265" y="2232610"/>
            <a:ext cx="3860800" cy="885220"/>
            <a:chOff x="284449" y="1674457"/>
            <a:chExt cx="2895600" cy="663915"/>
          </a:xfrm>
        </p:grpSpPr>
        <p:sp>
          <p:nvSpPr>
            <p:cNvPr id="22" name="TextBox 21"/>
            <p:cNvSpPr txBox="1"/>
            <p:nvPr/>
          </p:nvSpPr>
          <p:spPr>
            <a:xfrm>
              <a:off x="284449" y="1692054"/>
              <a:ext cx="2895600" cy="646318"/>
            </a:xfrm>
            <a:prstGeom prst="rect">
              <a:avLst/>
            </a:prstGeom>
            <a:noFill/>
          </p:spPr>
          <p:txBody>
            <a:bodyPr wrap="square" lIns="121904" tIns="60952" rIns="121904" bIns="60952" rtlCol="0">
              <a:spAutoFit/>
            </a:bodyPr>
            <a:lstStyle/>
            <a:p>
              <a:pPr algn="just" defTabSz="1219004"/>
              <a:r>
                <a:rPr lang="en-US" sz="48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        tay</a:t>
              </a:r>
              <a:endPara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2209" y="1674457"/>
              <a:ext cx="367505" cy="646319"/>
            </a:xfrm>
            <a:prstGeom prst="rect">
              <a:avLst/>
            </a:prstGeom>
            <a:noFill/>
          </p:spPr>
          <p:txBody>
            <a:bodyPr wrap="square" lIns="121904" tIns="60952" rIns="121904" bIns="60952" rtlCol="0">
              <a:spAutoFit/>
            </a:bodyPr>
            <a:lstStyle/>
            <a:p>
              <a:pPr algn="just" defTabSz="1219004"/>
              <a:r>
                <a:rPr lang="en-US" sz="480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  <a:endParaRPr lang="en-US" sz="4800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57216" y="2275423"/>
            <a:ext cx="1476633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</a:t>
            </a:r>
            <a:endParaRPr lang="en-US" sz="4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9266" y="1088380"/>
            <a:ext cx="3013364" cy="919068"/>
            <a:chOff x="284449" y="816285"/>
            <a:chExt cx="2260023" cy="689301"/>
          </a:xfrm>
        </p:grpSpPr>
        <p:sp>
          <p:nvSpPr>
            <p:cNvPr id="16" name="TextBox 15"/>
            <p:cNvSpPr txBox="1"/>
            <p:nvPr/>
          </p:nvSpPr>
          <p:spPr>
            <a:xfrm>
              <a:off x="284449" y="859268"/>
              <a:ext cx="2260023" cy="646318"/>
            </a:xfrm>
            <a:prstGeom prst="rect">
              <a:avLst/>
            </a:prstGeom>
            <a:noFill/>
          </p:spPr>
          <p:txBody>
            <a:bodyPr wrap="square" lIns="121904" tIns="60952" rIns="121904" bIns="60952" rtlCol="0">
              <a:spAutoFit/>
            </a:bodyPr>
            <a:lstStyle/>
            <a:p>
              <a:pPr algn="just" defTabSz="1219004"/>
              <a:r>
                <a:rPr lang="en-US" sz="48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đèn  t </a:t>
              </a:r>
              <a:endPara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32754" y="816285"/>
              <a:ext cx="367505" cy="646319"/>
            </a:xfrm>
            <a:prstGeom prst="rect">
              <a:avLst/>
            </a:prstGeom>
            <a:noFill/>
          </p:spPr>
          <p:txBody>
            <a:bodyPr wrap="square" lIns="121904" tIns="60952" rIns="121904" bIns="60952" rtlCol="0">
              <a:spAutoFit/>
            </a:bodyPr>
            <a:lstStyle/>
            <a:p>
              <a:pPr algn="just" defTabSz="1219004"/>
              <a:r>
                <a:rPr lang="en-US" sz="480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4800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994163" y="1148373"/>
            <a:ext cx="2453928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</a:t>
            </a:r>
            <a:endParaRPr lang="en-US" sz="4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35" y="59784"/>
            <a:ext cx="6173581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8" y="5338255"/>
            <a:ext cx="1590536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8" y="5517911"/>
            <a:ext cx="1465584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15" y="1015906"/>
            <a:ext cx="1209940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1" y="2429332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801" y="95926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797" y="1897052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3128" y="154147"/>
            <a:ext cx="5504873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800" b="1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</a:t>
            </a:r>
            <a:r>
              <a:rPr lang="en-US" sz="4800" b="1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800" b="1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</a:t>
            </a:r>
            <a:r>
              <a:rPr lang="en-US" sz="4800" b="1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02325" y="1424827"/>
            <a:ext cx="399868" cy="399868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8726" y="2547377"/>
            <a:ext cx="399868" cy="399868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599" y="3583241"/>
            <a:ext cx="6582063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800" b="1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4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800" b="1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</a:t>
            </a:r>
            <a:r>
              <a:rPr lang="en-US" sz="4800" b="1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8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16771" y="5938175"/>
            <a:ext cx="399868" cy="399868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24769" y="4893331"/>
            <a:ext cx="399868" cy="399868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410" b="45256" l="5200" r="17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4512" r="80647" b="56401"/>
          <a:stretch/>
        </p:blipFill>
        <p:spPr>
          <a:xfrm>
            <a:off x="4368809" y="3744832"/>
            <a:ext cx="3132468" cy="29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5542E-6 L -0.24132 0.645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2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8628E-6 L -0.07396 0.4216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1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84677E-7 L -0.43211 0.63176 " pathEditMode="relative" rAng="0" ptsTypes="AA">
                                      <p:cBhvr>
                                        <p:cTn id="97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04727E-6 L -0.26736 0.5143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25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6" grpId="0"/>
      <p:bldP spid="34" grpId="0"/>
      <p:bldP spid="32" grpId="0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4636" y="475551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3637" y="539194"/>
            <a:ext cx="11065164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5397" r="25817" b="24206"/>
          <a:stretch/>
        </p:blipFill>
        <p:spPr bwMode="auto">
          <a:xfrm>
            <a:off x="609600" y="1397001"/>
            <a:ext cx="11582400" cy="511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254</Words>
  <Application>Microsoft Office PowerPoint</Application>
  <PresentationFormat>Widescreen</PresentationFormat>
  <Paragraphs>47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.VnAvant</vt:lpstr>
      <vt:lpstr>Arial</vt:lpstr>
      <vt:lpstr>Arial Rounded MT Bold</vt:lpstr>
      <vt:lpstr>Arial-Rounded</vt:lpstr>
      <vt:lpstr>Calibri</vt:lpstr>
      <vt:lpstr>Georgia</vt:lpstr>
      <vt:lpstr>HP001 4 hàng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2025-02-06T03:36:55Z</dcterms:created>
  <dcterms:modified xsi:type="dcterms:W3CDTF">2025-02-06T03:38:18Z</dcterms:modified>
</cp:coreProperties>
</file>