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sldIdLst>
    <p:sldId id="341" r:id="rId3"/>
    <p:sldId id="273" r:id="rId4"/>
    <p:sldId id="258" r:id="rId5"/>
    <p:sldId id="259" r:id="rId6"/>
    <p:sldId id="260" r:id="rId7"/>
    <p:sldId id="261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3AF91-ED49-4B69-94C3-B3C574D56B3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9E30A-5613-4F46-87CC-A8B5C1244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5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giải</a:t>
            </a:r>
            <a:r>
              <a:rPr lang="en-US" baseline="0"/>
              <a:t> thích cho HS biết, lời thoại của nhân vật thì xuống dòng và có dấu gạch ngang ở đầu dòng.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21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C406C-1AFF-D5F9-D295-C0C61B2A48EF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7911F-7A0B-C17C-7BA6-5B7C3E718535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1E7CC-BC28-EB15-CF56-7681793C604E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D3A187-9193-7947-CE0C-F341BCB1D99E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879217-3D84-C942-F357-6C46179B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6792-70EB-46CD-BCE3-B38CF914968A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170563-B61F-DFEC-3B49-CFB08FA7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201053-3C8D-8A37-1718-76CDE9CE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FE1D-D7C1-4F09-BACB-D0A612622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0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3E7F-324B-456F-51C2-7760E267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3728-6066-4EC8-9495-431DEA0B081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24C55-FF52-1B37-914A-B91BDF8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C2C40-14A0-0E40-9E54-C5162FB6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1602-3A9A-4C5B-B309-859A0D197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8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9F713-72CE-3E65-87F3-35670AC5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B2E3-6AC2-4C26-A688-5F744577708E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BB37F-3E2C-9D72-7021-9FAFC4E9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3166-3316-1763-A6CC-07CD08B6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C4657-AA1F-4175-94A6-C2E140E0E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0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E17A2-60C8-34AC-4DE6-C6D650FB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BAC3C-0AC1-D137-5E22-542E2483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7EC3F-8454-ACAE-27FE-38086FBA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noProof="1"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32199F-E14D-48F9-8525-381E7E4327B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5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74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00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28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85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2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3728C2-1265-DA6F-4367-0C54F1F32C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023B-0576-4359-AF36-9495ACB9187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104158-E323-D4D3-FDD6-9ED9FA59BD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F5B7C9-7342-13C9-31FD-E16CE6C161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E1E2-849A-4DF1-A484-F38A3CA1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85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12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16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3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2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3A093F-ACFA-B97E-A853-B9A00172EB7E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CBA9B-9BC3-25E3-1564-1C05DFB01751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109E0-033B-01CA-4A91-9521EB6511FE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7B6A7B-D823-94F9-ED41-31BD239FD7EC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07A46A-F23D-F6BA-36B7-8ACD29F4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16E1-1710-4010-AE20-04F80405020F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1316E9-75C8-1399-BF68-ED9DF653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01E3AE7-BE28-9B6B-652C-BE359E06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3D06-CF66-4379-821C-BAE2E908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6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13C2C1-9A6C-B2CB-CFB7-D3762741A57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9AD3-9267-4703-965D-673041F64117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DFDBA5-8E7E-0BD5-BD64-28A9899D56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54D38F-60EB-7676-0842-6F82CA31D1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18DB-92CA-426F-9F93-AE60161EC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8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526D2D-1883-7C28-F235-13E46EF3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9333-8D9E-40F4-A428-306689FCFCBA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D115C8-4F20-0DCA-65D7-0D4DF90D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FEDB95-4B92-DD43-65D6-32485955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DA7C-A875-40CF-A503-D46FE1F8A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4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069931-E49A-9B9E-9D92-C7071592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0EF5-D63C-4355-88F6-1A5AA3EC6FA8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E562C6-B215-664C-26C2-6C5223CA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AEAF99-F8FA-3F58-9CB4-8AE6A75F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9B06-C90E-4C1C-A233-B1E96C32A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6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887668-109C-F0AE-4F3D-8296B62B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1658-66ED-4451-AEC1-3C64ED17E171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4B5406-66FE-9FFF-86D4-F8F6757D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C8060C-D8B8-A9ED-89C3-E8A3D2E7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19A5-AEBC-4661-8373-B6304ABEA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225128-2B8C-4403-6693-DA64BAE9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4F22-59F8-49E6-9297-28DE6034513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4450E9-A319-8141-930A-C9BE263B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B0DAD-4E11-E44E-77A7-E544F4A9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907F-B743-456E-A4CE-800318AED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90D62D-1A3D-3AB0-7600-C33B64257E48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B0D9-9961-60BA-EFF2-350BA86B3C58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FE0E4-06C0-ED07-3030-665820BEFAAB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17BD1D-F648-2F01-270D-1DD093A41324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C84F795-79A2-AD71-3BEE-CB037FE5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C517-D108-4C04-9774-F89F5D645445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4732505-C604-049D-346F-2F7FA25F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1A34FB5-075B-8DB0-DC94-8E3D99D1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8CEB-A9D4-4105-99D8-ACD9672F4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2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CF332F-4A01-6837-D093-283D562622F9}"/>
              </a:ext>
            </a:extLst>
          </p:cNvPr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18D3DA-F115-BAA3-CAFA-869533212105}"/>
              </a:ext>
            </a:extLst>
          </p:cNvPr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B3032-3EEA-DF4A-8213-7AB4FDFF029C}"/>
              </a:ext>
            </a:extLst>
          </p:cNvPr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FB6F70-D695-8C23-AF16-E3CE4C93B5FE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7019F7-49DC-2546-868B-A02E905B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5" y="4371975"/>
            <a:ext cx="86836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61" name="Text Placeholder 2">
            <a:extLst>
              <a:ext uri="{FF2B5EF4-FFF2-40B4-BE49-F238E27FC236}">
                <a16:creationId xmlns:a16="http://schemas.microsoft.com/office/drawing/2014/main" id="{D581EB8D-BCF7-82CA-CBE8-D3BFE5D75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731838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80A55-C37D-9F6E-0351-E2AF9EBF3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CBD4645-8E7C-4E49-8DBF-14EFF2F75DC1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6ADFB-26B5-0CAA-05D8-A31BF1058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8C8A7-61E9-EBD1-FD39-575A9DC54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A43240B-B7B4-493D-8319-1BA78A1B0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9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BADD-6D8F-EF5D-CE8B-A7686414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6D462E78-0010-DBEB-68A4-9D7B0989AE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850900"/>
            <a:ext cx="9144000" cy="5156200"/>
          </a:xfr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27143-6B24-2E73-6412-F7648B792804}"/>
              </a:ext>
            </a:extLst>
          </p:cNvPr>
          <p:cNvSpPr/>
          <p:nvPr/>
        </p:nvSpPr>
        <p:spPr>
          <a:xfrm>
            <a:off x="1376127" y="1366500"/>
            <a:ext cx="9444274" cy="2958310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UBND QUẬN DƯƠNG KINH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805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6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US" sz="48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8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48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Nụ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hôn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endParaRPr kumimoji="0" lang="en-US" sz="3008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9400" y="482600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1218516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400" y="601663"/>
            <a:ext cx="98552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về những gì em quan sát được ở trong tranh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30729" r="17569" b="15105"/>
          <a:stretch/>
        </p:blipFill>
        <p:spPr bwMode="auto">
          <a:xfrm>
            <a:off x="1092200" y="1343891"/>
            <a:ext cx="10661073" cy="513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7019" y="140163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1218516"/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909" y="256427"/>
            <a:ext cx="9855200" cy="6974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2819" y="381000"/>
            <a:ext cx="7929419" cy="6359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1218516"/>
            <a:r>
              <a:rPr lang="en-US" sz="33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</a:t>
            </a:r>
            <a:r>
              <a:rPr lang="en-US" sz="33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</a:t>
            </a:r>
            <a:r>
              <a:rPr lang="en-US" sz="33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3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33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3333" b="1" dirty="0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8" y="990601"/>
            <a:ext cx="11988800" cy="592970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Nam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-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lo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con. </a:t>
            </a:r>
          </a:p>
          <a:p>
            <a:pPr algn="just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Nam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mỉm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</a:p>
          <a:p>
            <a:pPr algn="just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-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Nam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thỉ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-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Con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</a:p>
          <a:p>
            <a:pPr algn="just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Nam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tăng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defTabSz="1218516"/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</a:t>
            </a:r>
            <a:r>
              <a:rPr lang="en-US" sz="24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Au-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đrây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Pen, </a:t>
            </a:r>
            <a:r>
              <a:rPr lang="en-US" sz="24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</a:t>
            </a:r>
            <a:r>
              <a:rPr lang="en-US" sz="24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</a:t>
            </a:r>
            <a:r>
              <a:rPr lang="en-US" sz="24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4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4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4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Đỗ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24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dịch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3200" dirty="0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9550400" y="140163"/>
            <a:ext cx="2336800" cy="97369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16"/>
            <a:r>
              <a:rPr lang="en-US" sz="2667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239294" y="5783085"/>
            <a:ext cx="10364007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có các dấu gạch ngang đầu dòng?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17" y="1"/>
            <a:ext cx="12257617" cy="594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90" y="-27709"/>
            <a:ext cx="12257617" cy="594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8309" y="5809978"/>
            <a:ext cx="10998892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defTabSz="1218516"/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331201" y="3327400"/>
            <a:ext cx="16209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615709" y="5320145"/>
            <a:ext cx="81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60719" y="5664201"/>
            <a:ext cx="4856708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90" y="-27709"/>
            <a:ext cx="12257617" cy="594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0800" y="621533"/>
            <a:ext cx="5689600" cy="779717"/>
          </a:xfrm>
          <a:prstGeom prst="rect">
            <a:avLst/>
          </a:prstGeom>
          <a:solidFill>
            <a:srgbClr val="FFC000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311401"/>
            <a:ext cx="11176000" cy="143637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just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nhẹ nhàng đặt một nụ hôn vào bàn tay Nam và dặn: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70400" y="2432541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898073" y="3043402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5652" y="4173349"/>
            <a:ext cx="11176000" cy="143637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just" defTabSz="1218516"/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lo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lắng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áp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21200" y="4324527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569200" y="4279690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25600" y="4851401"/>
            <a:ext cx="143163" cy="572393"/>
            <a:chOff x="5029200" y="3423349"/>
            <a:chExt cx="107372" cy="42929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029200" y="342334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98472" y="342741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794992" y="3029546"/>
            <a:ext cx="131616" cy="580823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8534400" y="2428454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769600" y="4241801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20800" y="5867401"/>
            <a:ext cx="9448800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Nên chia bài đọc thành mấy đoạn?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4255" y="5852714"/>
            <a:ext cx="8128000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4255" y="5852716"/>
            <a:ext cx="8128000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4255" y="5852716"/>
            <a:ext cx="8128000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" y="609395"/>
            <a:ext cx="702733" cy="208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" y="2311401"/>
            <a:ext cx="702733" cy="284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0" y="113951"/>
            <a:ext cx="11822545" cy="57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524000" y="5343851"/>
            <a:ext cx="3352800" cy="1293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1" y="5765801"/>
            <a:ext cx="4856708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07" y="-39254"/>
            <a:ext cx="12257617" cy="594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330</Words>
  <Application>Microsoft Office PowerPoint</Application>
  <PresentationFormat>Widescreen</PresentationFormat>
  <Paragraphs>35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.VnAvant</vt:lpstr>
      <vt:lpstr>Arial</vt:lpstr>
      <vt:lpstr>Arial Rounded MT Bold</vt:lpstr>
      <vt:lpstr>Arial-Rounded</vt:lpstr>
      <vt:lpstr>Calibri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2025-02-06T03:08:13Z</dcterms:created>
  <dcterms:modified xsi:type="dcterms:W3CDTF">2025-02-06T03:12:25Z</dcterms:modified>
</cp:coreProperties>
</file>