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9"/>
  </p:notesMasterIdLst>
  <p:sldIdLst>
    <p:sldId id="341" r:id="rId3"/>
    <p:sldId id="259" r:id="rId4"/>
    <p:sldId id="264" r:id="rId5"/>
    <p:sldId id="266" r:id="rId6"/>
    <p:sldId id="267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1CE12-D7E9-4BA8-B944-3C6C189D527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83F1-79F7-429A-8E23-589C815C0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click vào</a:t>
            </a:r>
            <a:r>
              <a:rPr lang="en-US" baseline="0"/>
              <a:t> từng bông hoa trên từ, hoa sẽ biến mất, chữ xuất hiện, đồng thời hoa trên cây sẽ mọc ra.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017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FEA3F6-B450-4284-BB2C-4DA94784FD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C406C-1AFF-D5F9-D295-C0C61B2A48EF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67911F-7A0B-C17C-7BA6-5B7C3E718535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1E7CC-BC28-EB15-CF56-7681793C604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D3A187-9193-7947-CE0C-F341BCB1D99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879217-3D84-C942-F357-6C46179B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A6792-70EB-46CD-BCE3-B38CF914968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170563-B61F-DFEC-3B49-CFB08FA7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201053-3C8D-8A37-1718-76CDE9CE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3FE1D-D7C1-4F09-BACB-D0A61262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83E7F-324B-456F-51C2-7760E267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3728-6066-4EC8-9495-431DEA0B08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24C55-FF52-1B37-914A-B91BDF8B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C2C40-14A0-0E40-9E54-C5162FB6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1602-3A9A-4C5B-B309-859A0D197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1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9F713-72CE-3E65-87F3-35670AC5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EB2E3-6AC2-4C26-A688-5F744577708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BB37F-3E2C-9D72-7021-9FAFC4E9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B3166-3316-1763-A6CC-07CD08B6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C4657-AA1F-4175-94A6-C2E140E0E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85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17A2-60C8-34AC-4DE6-C6D650FB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BAC3C-0AC1-D137-5E22-542E2483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7EC3F-8454-ACAE-27FE-38086FBA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noProof="1" dirty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32199F-E14D-48F9-8525-381E7E4327B8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728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3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56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0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0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5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01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51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0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2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05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02" indent="0">
              <a:buNone/>
              <a:defRPr sz="2667" b="1"/>
            </a:lvl2pPr>
            <a:lvl3pPr marL="1219004" indent="0">
              <a:buNone/>
              <a:defRPr sz="2400" b="1"/>
            </a:lvl3pPr>
            <a:lvl4pPr marL="1828506" indent="0">
              <a:buNone/>
              <a:defRPr sz="2133" b="1"/>
            </a:lvl4pPr>
            <a:lvl5pPr marL="2438008" indent="0">
              <a:buNone/>
              <a:defRPr sz="2133" b="1"/>
            </a:lvl5pPr>
            <a:lvl6pPr marL="3047510" indent="0">
              <a:buNone/>
              <a:defRPr sz="2133" b="1"/>
            </a:lvl6pPr>
            <a:lvl7pPr marL="3657013" indent="0">
              <a:buNone/>
              <a:defRPr sz="2133" b="1"/>
            </a:lvl7pPr>
            <a:lvl8pPr marL="4266515" indent="0">
              <a:buNone/>
              <a:defRPr sz="2133" b="1"/>
            </a:lvl8pPr>
            <a:lvl9pPr marL="4876017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5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15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59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3728C2-1265-DA6F-4367-0C54F1F32C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023B-0576-4359-AF36-9495ACB9187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104158-E323-D4D3-FDD6-9ED9FA59BD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F5B7C9-7342-13C9-31FD-E16CE6C1614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E1E2-849A-4DF1-A484-F38A3CA15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319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9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02" indent="0">
              <a:buNone/>
              <a:defRPr sz="3733"/>
            </a:lvl2pPr>
            <a:lvl3pPr marL="1219004" indent="0">
              <a:buNone/>
              <a:defRPr sz="3200"/>
            </a:lvl3pPr>
            <a:lvl4pPr marL="1828506" indent="0">
              <a:buNone/>
              <a:defRPr sz="2667"/>
            </a:lvl4pPr>
            <a:lvl5pPr marL="2438008" indent="0">
              <a:buNone/>
              <a:defRPr sz="2667"/>
            </a:lvl5pPr>
            <a:lvl6pPr marL="3047510" indent="0">
              <a:buNone/>
              <a:defRPr sz="2667"/>
            </a:lvl6pPr>
            <a:lvl7pPr marL="3657013" indent="0">
              <a:buNone/>
              <a:defRPr sz="2667"/>
            </a:lvl7pPr>
            <a:lvl8pPr marL="4266515" indent="0">
              <a:buNone/>
              <a:defRPr sz="2667"/>
            </a:lvl8pPr>
            <a:lvl9pPr marL="487601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02" indent="0">
              <a:buNone/>
              <a:defRPr sz="1600"/>
            </a:lvl2pPr>
            <a:lvl3pPr marL="1219004" indent="0">
              <a:buNone/>
              <a:defRPr sz="1333"/>
            </a:lvl3pPr>
            <a:lvl4pPr marL="1828506" indent="0">
              <a:buNone/>
              <a:defRPr sz="1200"/>
            </a:lvl4pPr>
            <a:lvl5pPr marL="2438008" indent="0">
              <a:buNone/>
              <a:defRPr sz="1200"/>
            </a:lvl5pPr>
            <a:lvl6pPr marL="3047510" indent="0">
              <a:buNone/>
              <a:defRPr sz="1200"/>
            </a:lvl6pPr>
            <a:lvl7pPr marL="3657013" indent="0">
              <a:buNone/>
              <a:defRPr sz="1200"/>
            </a:lvl7pPr>
            <a:lvl8pPr marL="4266515" indent="0">
              <a:buNone/>
              <a:defRPr sz="1200"/>
            </a:lvl8pPr>
            <a:lvl9pPr marL="487601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75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96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3A093F-ACFA-B97E-A853-B9A00172EB7E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FCBA9B-9BC3-25E3-1564-1C05DFB01751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5109E0-033B-01CA-4A91-9521EB6511FE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77B6A7B-D823-94F9-ED41-31BD239FD7EC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F07A46A-F23D-F6BA-36B7-8ACD29F4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16E1-1710-4010-AE20-04F80405020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1316E9-75C8-1399-BF68-ED9DF653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1E3AE7-BE28-9B6B-652C-BE359E06F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3D06-CF66-4379-821C-BAE2E908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13C2C1-9A6C-B2CB-CFB7-D3762741A57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9AD3-9267-4703-965D-673041F6411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FDFDBA5-8E7E-0BD5-BD64-28A9899D56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854D38F-60EB-7676-0842-6F82CA31D1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18DB-92CA-426F-9F93-AE60161EC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61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526D2D-1883-7C28-F235-13E46EF3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9333-8D9E-40F4-A428-306689FCFCBA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FD115C8-4F20-0DCA-65D7-0D4DF90DE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BFEDB95-4B92-DD43-65D6-32485955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DA7C-A875-40CF-A503-D46FE1F8A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2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069931-E49A-9B9E-9D92-C7071592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B0EF5-D63C-4355-88F6-1A5AA3EC6FA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E562C6-B215-664C-26C2-6C5223CA3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BAEAF99-F8FA-3F58-9CB4-8AE6A75F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39B06-C90E-4C1C-A233-B1E96C32A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887668-109C-F0AE-4F3D-8296B62B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61658-66ED-4451-AEC1-3C64ED17E17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B4B5406-66FE-9FFF-86D4-F8F6757D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C8060C-D8B8-A9ED-89C3-E8A3D2E7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C19A5-AEBC-4661-8373-B6304ABEA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0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225128-2B8C-4403-6693-DA64BAE9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04F22-59F8-49E6-9297-28DE603451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B4450E9-A319-8141-930A-C9BE263BA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B0DAD-4E11-E44E-77A7-E544F4A9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2907F-B743-456E-A4CE-800318AED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90D62D-1A3D-3AB0-7600-C33B64257E48}"/>
              </a:ext>
            </a:extLst>
          </p:cNvPr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2B0D9-9961-60BA-EFF2-350BA86B3C58}"/>
              </a:ext>
            </a:extLst>
          </p:cNvPr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EFE0E4-06C0-ED07-3030-665820BEFAAB}"/>
              </a:ext>
            </a:extLst>
          </p:cNvPr>
          <p:cNvSpPr/>
          <p:nvPr/>
        </p:nvSpPr>
        <p:spPr>
          <a:xfrm>
            <a:off x="0" y="2652713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17BD1D-F648-2F01-270D-1DD093A41324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0C84F795-79A2-AD71-3BEE-CB037FE5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4C517-D108-4C04-9774-F89F5D64544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4732505-C604-049D-346F-2F7FA25F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1A34FB5-075B-8DB0-DC94-8E3D99D1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8CEB-A9D4-4105-99D8-ACD9672F4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86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CF332F-4A01-6837-D093-283D562622F9}"/>
              </a:ext>
            </a:extLst>
          </p:cNvPr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18D3DA-F115-BAA3-CAFA-869533212105}"/>
              </a:ext>
            </a:extLst>
          </p:cNvPr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7B3032-3EEA-DF4A-8213-7AB4FDFF029C}"/>
              </a:ext>
            </a:extLst>
          </p:cNvPr>
          <p:cNvSpPr/>
          <p:nvPr/>
        </p:nvSpPr>
        <p:spPr>
          <a:xfrm>
            <a:off x="0" y="3768725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FB6F70-D695-8C23-AF16-E3CE4C93B5FE}"/>
              </a:ext>
            </a:extLst>
          </p:cNvPr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7019F7-49DC-2546-868B-A02E905B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0775" y="4371975"/>
            <a:ext cx="86836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61" name="Text Placeholder 2">
            <a:extLst>
              <a:ext uri="{FF2B5EF4-FFF2-40B4-BE49-F238E27FC236}">
                <a16:creationId xmlns:a16="http://schemas.microsoft.com/office/drawing/2014/main" id="{D581EB8D-BCF7-82CA-CBE8-D3BFE5D75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731838"/>
            <a:ext cx="85344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80A55-C37D-9F6E-0351-E2AF9EBF3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CBD4645-8E7C-4E49-8DBF-14EFF2F75DC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6ADFB-26B5-0CAA-05D8-A31BF10580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172200"/>
            <a:ext cx="447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8C8A7-61E9-EBD1-FD39-575A9DC54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0" y="617220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A43240B-B7B4-493D-8319-1BA78A1B0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6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00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6" indent="-457126" algn="l" defTabSz="1219004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41" indent="-380938" algn="l" defTabSz="1219004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755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57" indent="-304751" algn="l" defTabSz="121900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759" indent="-304751" algn="l" defTabSz="121900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262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4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66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68" indent="-304751" algn="l" defTabSz="121900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2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04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06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08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10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13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15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17" algn="l" defTabSz="12190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3BADD-6D8F-EF5D-CE8B-A76864143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pic>
        <p:nvPicPr>
          <p:cNvPr id="8195" name="Picture 2">
            <a:extLst>
              <a:ext uri="{FF2B5EF4-FFF2-40B4-BE49-F238E27FC236}">
                <a16:creationId xmlns:a16="http://schemas.microsoft.com/office/drawing/2014/main" id="{6D462E78-0010-DBEB-68A4-9D7B0989AE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50900"/>
            <a:ext cx="9144000" cy="5156200"/>
          </a:xfr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27143-6B24-2E73-6412-F7648B792804}"/>
              </a:ext>
            </a:extLst>
          </p:cNvPr>
          <p:cNvSpPr/>
          <p:nvPr/>
        </p:nvSpPr>
        <p:spPr>
          <a:xfrm>
            <a:off x="1376127" y="1366500"/>
            <a:ext cx="9444274" cy="295831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UBND QUẬN DƯƠNG KINH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14124">
                      <a:lumMod val="75000"/>
                      <a:alpha val="91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ĐA PHÚC</a:t>
            </a:r>
            <a:endParaRPr kumimoji="0" lang="en-US" sz="1805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6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Môn: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4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Nụ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hôn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 </a:t>
            </a:r>
            <a:r>
              <a:rPr kumimoji="0" lang="en-US" sz="3600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600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viên thực hiện: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Đặng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8" b="1" i="0" u="none" strike="noStrike" kern="10" cap="none" spc="0" normalizeH="0" baseline="0" noProof="0" dirty="0" err="1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008" b="1" i="0" u="none" strike="noStrike" kern="10" cap="none" spc="0" normalizeH="0" baseline="0" noProof="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San</a:t>
            </a: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7019" y="1296474"/>
            <a:ext cx="11831781" cy="4457780"/>
            <a:chOff x="744680" y="1657350"/>
            <a:chExt cx="7809345" cy="2705100"/>
          </a:xfrm>
        </p:grpSpPr>
        <p:sp>
          <p:nvSpPr>
            <p:cNvPr id="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04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1" name="Oval 20"/>
          <p:cNvSpPr/>
          <p:nvPr/>
        </p:nvSpPr>
        <p:spPr>
          <a:xfrm>
            <a:off x="157019" y="265545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2909" y="381810"/>
            <a:ext cx="3172691" cy="69754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179" y="1803400"/>
            <a:ext cx="8919248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nhẹ nhàng đặt nụ hôn vào bàn tay Nam.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747" y="2454731"/>
            <a:ext cx="5892800" cy="615537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3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thấy thật ấm áp.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9178" y="5909071"/>
            <a:ext cx="9224049" cy="697547"/>
          </a:xfrm>
          <a:prstGeom prst="rect">
            <a:avLst/>
          </a:prstGeom>
          <a:solidFill>
            <a:schemeClr val="bg1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viết chữ đầu dòng, ta lưu ý gì?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383145" y="1984838"/>
            <a:ext cx="574964" cy="25266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2377" y="5909071"/>
            <a:ext cx="9224049" cy="697547"/>
          </a:xfrm>
          <a:prstGeom prst="rect">
            <a:avLst/>
          </a:prstGeom>
          <a:solidFill>
            <a:schemeClr val="bg1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chữ nào viết hoa? Vì sao?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50026" y="2367808"/>
            <a:ext cx="3867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52304" y="2990932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75577" y="5909071"/>
            <a:ext cx="9224049" cy="697547"/>
          </a:xfrm>
          <a:prstGeom prst="rect">
            <a:avLst/>
          </a:prstGeom>
          <a:solidFill>
            <a:schemeClr val="bg1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thúc câu có dấu gì?</a:t>
            </a:r>
          </a:p>
        </p:txBody>
      </p:sp>
      <p:sp>
        <p:nvSpPr>
          <p:cNvPr id="20" name="Oval 19"/>
          <p:cNvSpPr/>
          <p:nvPr/>
        </p:nvSpPr>
        <p:spPr>
          <a:xfrm>
            <a:off x="9804400" y="2083459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30401" y="5909071"/>
            <a:ext cx="9224049" cy="697547"/>
          </a:xfrm>
          <a:prstGeom prst="rect">
            <a:avLst/>
          </a:prstGeom>
          <a:solidFill>
            <a:schemeClr val="bg1"/>
          </a:solidFill>
        </p:spPr>
        <p:txBody>
          <a:bodyPr wrap="square" lIns="121904" tIns="60952" rIns="121904" bIns="60952" rtlCol="0">
            <a:spAutoFit/>
          </a:bodyPr>
          <a:lstStyle/>
          <a:p>
            <a:pPr algn="ctr" defTabSz="1219004"/>
            <a:r>
              <a:rPr lang="en-US" sz="3733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dễ viết lẫn trong bài.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023928" y="2330203"/>
            <a:ext cx="3232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124" y="3013513"/>
            <a:ext cx="6811433" cy="250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5283201" y="2720023"/>
            <a:ext cx="152401" cy="3048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20" grpId="0" animBg="1"/>
      <p:bldP spid="20" grpId="1" animBg="1"/>
      <p:bldP spid="27" grpId="0" animBg="1"/>
      <p:bldP spid="26" grpId="0" animBg="1"/>
      <p:bldP spid="2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0" y="2183946"/>
            <a:ext cx="11633200" cy="302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6360" y="2838121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/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  Mẹ · </a:t>
            </a:r>
            <a:r>
              <a:rPr lang="el-GR" sz="4667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àng đặt wụ hŪ vào bàn Ǉay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583" y="3771615"/>
            <a:ext cx="12090400" cy="810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004"/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Nam</a:t>
            </a:r>
            <a:r>
              <a:rPr lang="en-US" sz="4667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 Nam </a:t>
            </a:r>
            <a:r>
              <a:rPr lang="el-GR" sz="4667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ấy </a:t>
            </a:r>
            <a:r>
              <a:rPr lang="el-GR" sz="4667" b="1">
                <a:solidFill>
                  <a:srgbClr val="7030A0"/>
                </a:solidFill>
                <a:latin typeface="HP001 4 hàng" pitchFamily="34" charset="0"/>
              </a:rPr>
              <a:t>κ</a:t>
            </a:r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ật ấm áp</a:t>
            </a:r>
            <a:r>
              <a:rPr lang="en-US" sz="4667" b="1">
                <a:solidFill>
                  <a:srgbClr val="7030A0"/>
                </a:solidFill>
                <a:latin typeface="HP001 4 hàng" pitchFamily="34" charset="0"/>
              </a:rPr>
              <a:t>.</a:t>
            </a:r>
            <a:r>
              <a:rPr lang="vi-VN" sz="4667" b="1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4667" b="1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3573" y="2521889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iềm vui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3637" y="539194"/>
            <a:ext cx="10455564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phù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hợp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thay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4267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endParaRPr lang="en-US" sz="4267" b="1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27" y="1558403"/>
            <a:ext cx="39277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</a:t>
            </a:r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" y="3632201"/>
            <a:ext cx="4724013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</a:t>
            </a:r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k?</a:t>
            </a:r>
            <a:endParaRPr lang="en-US" sz="4800" b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6" y="2717785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76982" y="2521890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 lắng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9" y="2737137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042401" y="2521889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òng mẹ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146" y="2737137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29651" y="4622800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    on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608" y="4845662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16237" y="4622801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ỉ niệm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69" y="4845662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78637" y="4622801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diệu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237" y="4804089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6" b="9343"/>
          <a:stretch/>
        </p:blipFill>
        <p:spPr bwMode="auto">
          <a:xfrm flipH="1">
            <a:off x="7966418" y="192622"/>
            <a:ext cx="4188389" cy="36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127" y="762920"/>
            <a:ext cx="39277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127" y="3530601"/>
            <a:ext cx="4724013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 </a:t>
            </a:r>
            <a:r>
              <a:rPr lang="en-US" sz="48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4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k?</a:t>
            </a:r>
            <a:endParaRPr lang="en-US" sz="48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0811" y="1695927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iềm vui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9349" y="1693881"/>
            <a:ext cx="506071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86" y="1906781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010891" y="1707735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 lắng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04125" y="2661675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òng mẹ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99834" y="1707373"/>
            <a:ext cx="506071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46" y="1906781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78678" y="2661675"/>
            <a:ext cx="506071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61" y="2812702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66921" y="4646565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     on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86741" y="4614239"/>
            <a:ext cx="3013364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ỉ niệm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68922" y="5532348"/>
            <a:ext cx="2045401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ì diệu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47008" y="4650597"/>
            <a:ext cx="767048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49" y="4840327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87524" y="4610801"/>
            <a:ext cx="1048179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517" y="4801623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198485" y="5517643"/>
            <a:ext cx="1048179" cy="861758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8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  <a:endParaRPr lang="en-US" sz="4800" b="1" i="1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074" y="5702727"/>
            <a:ext cx="563033" cy="55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45" y="3996200"/>
            <a:ext cx="1329068" cy="246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030" y="5089763"/>
            <a:ext cx="695133" cy="128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36" y="4325217"/>
            <a:ext cx="1116955" cy="20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804656"/>
            <a:ext cx="1423691" cy="264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23" y="4321890"/>
            <a:ext cx="1116955" cy="20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105" y="3813722"/>
            <a:ext cx="1418804" cy="263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08254" y="6215968"/>
            <a:ext cx="6253017" cy="491941"/>
          </a:xfrm>
          <a:custGeom>
            <a:avLst/>
            <a:gdLst>
              <a:gd name="connsiteX0" fmla="*/ 0 w 4419600"/>
              <a:gd name="connsiteY0" fmla="*/ 0 h 313328"/>
              <a:gd name="connsiteX1" fmla="*/ 4419600 w 4419600"/>
              <a:gd name="connsiteY1" fmla="*/ 0 h 313328"/>
              <a:gd name="connsiteX2" fmla="*/ 4419600 w 4419600"/>
              <a:gd name="connsiteY2" fmla="*/ 313328 h 313328"/>
              <a:gd name="connsiteX3" fmla="*/ 0 w 4419600"/>
              <a:gd name="connsiteY3" fmla="*/ 313328 h 313328"/>
              <a:gd name="connsiteX4" fmla="*/ 0 w 4419600"/>
              <a:gd name="connsiteY4" fmla="*/ 0 h 313328"/>
              <a:gd name="connsiteX0" fmla="*/ 0 w 4606637"/>
              <a:gd name="connsiteY0" fmla="*/ 280555 h 313328"/>
              <a:gd name="connsiteX1" fmla="*/ 4606637 w 4606637"/>
              <a:gd name="connsiteY1" fmla="*/ 0 h 313328"/>
              <a:gd name="connsiteX2" fmla="*/ 4606637 w 4606637"/>
              <a:gd name="connsiteY2" fmla="*/ 313328 h 313328"/>
              <a:gd name="connsiteX3" fmla="*/ 187037 w 4606637"/>
              <a:gd name="connsiteY3" fmla="*/ 313328 h 313328"/>
              <a:gd name="connsiteX4" fmla="*/ 0 w 4606637"/>
              <a:gd name="connsiteY4" fmla="*/ 280555 h 313328"/>
              <a:gd name="connsiteX0" fmla="*/ 0 w 4606637"/>
              <a:gd name="connsiteY0" fmla="*/ 280555 h 313328"/>
              <a:gd name="connsiteX1" fmla="*/ 1094511 w 4606637"/>
              <a:gd name="connsiteY1" fmla="*/ 41432 h 313328"/>
              <a:gd name="connsiteX2" fmla="*/ 4606637 w 4606637"/>
              <a:gd name="connsiteY2" fmla="*/ 0 h 313328"/>
              <a:gd name="connsiteX3" fmla="*/ 4606637 w 4606637"/>
              <a:gd name="connsiteY3" fmla="*/ 313328 h 313328"/>
              <a:gd name="connsiteX4" fmla="*/ 187037 w 4606637"/>
              <a:gd name="connsiteY4" fmla="*/ 313328 h 313328"/>
              <a:gd name="connsiteX5" fmla="*/ 0 w 4606637"/>
              <a:gd name="connsiteY5" fmla="*/ 280555 h 313328"/>
              <a:gd name="connsiteX0" fmla="*/ 0 w 4606637"/>
              <a:gd name="connsiteY0" fmla="*/ 280555 h 313328"/>
              <a:gd name="connsiteX1" fmla="*/ 1094511 w 4606637"/>
              <a:gd name="connsiteY1" fmla="*/ 41432 h 313328"/>
              <a:gd name="connsiteX2" fmla="*/ 3505202 w 4606637"/>
              <a:gd name="connsiteY2" fmla="*/ 114168 h 313328"/>
              <a:gd name="connsiteX3" fmla="*/ 4606637 w 4606637"/>
              <a:gd name="connsiteY3" fmla="*/ 0 h 313328"/>
              <a:gd name="connsiteX4" fmla="*/ 4606637 w 4606637"/>
              <a:gd name="connsiteY4" fmla="*/ 313328 h 313328"/>
              <a:gd name="connsiteX5" fmla="*/ 187037 w 4606637"/>
              <a:gd name="connsiteY5" fmla="*/ 313328 h 313328"/>
              <a:gd name="connsiteX6" fmla="*/ 0 w 4606637"/>
              <a:gd name="connsiteY6" fmla="*/ 280555 h 313328"/>
              <a:gd name="connsiteX0" fmla="*/ 0 w 4606637"/>
              <a:gd name="connsiteY0" fmla="*/ 241021 h 273794"/>
              <a:gd name="connsiteX1" fmla="*/ 1094511 w 4606637"/>
              <a:gd name="connsiteY1" fmla="*/ 1898 h 273794"/>
              <a:gd name="connsiteX2" fmla="*/ 3505202 w 4606637"/>
              <a:gd name="connsiteY2" fmla="*/ 74634 h 273794"/>
              <a:gd name="connsiteX3" fmla="*/ 4596246 w 4606637"/>
              <a:gd name="connsiteY3" fmla="*/ 261803 h 273794"/>
              <a:gd name="connsiteX4" fmla="*/ 4606637 w 4606637"/>
              <a:gd name="connsiteY4" fmla="*/ 273794 h 273794"/>
              <a:gd name="connsiteX5" fmla="*/ 187037 w 4606637"/>
              <a:gd name="connsiteY5" fmla="*/ 273794 h 273794"/>
              <a:gd name="connsiteX6" fmla="*/ 0 w 4606637"/>
              <a:gd name="connsiteY6" fmla="*/ 241021 h 273794"/>
              <a:gd name="connsiteX0" fmla="*/ 0 w 4606637"/>
              <a:gd name="connsiteY0" fmla="*/ 280687 h 313460"/>
              <a:gd name="connsiteX1" fmla="*/ 1094511 w 4606637"/>
              <a:gd name="connsiteY1" fmla="*/ 41564 h 313460"/>
              <a:gd name="connsiteX2" fmla="*/ 3619502 w 4606637"/>
              <a:gd name="connsiteY2" fmla="*/ 0 h 313460"/>
              <a:gd name="connsiteX3" fmla="*/ 4596246 w 4606637"/>
              <a:gd name="connsiteY3" fmla="*/ 301469 h 313460"/>
              <a:gd name="connsiteX4" fmla="*/ 4606637 w 4606637"/>
              <a:gd name="connsiteY4" fmla="*/ 313460 h 313460"/>
              <a:gd name="connsiteX5" fmla="*/ 187037 w 4606637"/>
              <a:gd name="connsiteY5" fmla="*/ 313460 h 313460"/>
              <a:gd name="connsiteX6" fmla="*/ 0 w 4606637"/>
              <a:gd name="connsiteY6" fmla="*/ 280687 h 313460"/>
              <a:gd name="connsiteX0" fmla="*/ 0 w 4606637"/>
              <a:gd name="connsiteY0" fmla="*/ 305386 h 338159"/>
              <a:gd name="connsiteX1" fmla="*/ 1094511 w 4606637"/>
              <a:gd name="connsiteY1" fmla="*/ 66263 h 338159"/>
              <a:gd name="connsiteX2" fmla="*/ 3619502 w 4606637"/>
              <a:gd name="connsiteY2" fmla="*/ 24699 h 338159"/>
              <a:gd name="connsiteX3" fmla="*/ 4596246 w 4606637"/>
              <a:gd name="connsiteY3" fmla="*/ 326168 h 338159"/>
              <a:gd name="connsiteX4" fmla="*/ 4606637 w 4606637"/>
              <a:gd name="connsiteY4" fmla="*/ 338159 h 338159"/>
              <a:gd name="connsiteX5" fmla="*/ 187037 w 4606637"/>
              <a:gd name="connsiteY5" fmla="*/ 338159 h 338159"/>
              <a:gd name="connsiteX6" fmla="*/ 0 w 4606637"/>
              <a:gd name="connsiteY6" fmla="*/ 305386 h 338159"/>
              <a:gd name="connsiteX0" fmla="*/ 0 w 4606637"/>
              <a:gd name="connsiteY0" fmla="*/ 305386 h 338159"/>
              <a:gd name="connsiteX1" fmla="*/ 1094511 w 4606637"/>
              <a:gd name="connsiteY1" fmla="*/ 66263 h 338159"/>
              <a:gd name="connsiteX2" fmla="*/ 3619502 w 4606637"/>
              <a:gd name="connsiteY2" fmla="*/ 24699 h 338159"/>
              <a:gd name="connsiteX3" fmla="*/ 4596246 w 4606637"/>
              <a:gd name="connsiteY3" fmla="*/ 326168 h 338159"/>
              <a:gd name="connsiteX4" fmla="*/ 4606637 w 4606637"/>
              <a:gd name="connsiteY4" fmla="*/ 338159 h 338159"/>
              <a:gd name="connsiteX5" fmla="*/ 187037 w 4606637"/>
              <a:gd name="connsiteY5" fmla="*/ 338159 h 338159"/>
              <a:gd name="connsiteX6" fmla="*/ 0 w 4606637"/>
              <a:gd name="connsiteY6" fmla="*/ 305386 h 338159"/>
              <a:gd name="connsiteX0" fmla="*/ 0 w 4596246"/>
              <a:gd name="connsiteY0" fmla="*/ 305386 h 504414"/>
              <a:gd name="connsiteX1" fmla="*/ 1094511 w 4596246"/>
              <a:gd name="connsiteY1" fmla="*/ 66263 h 504414"/>
              <a:gd name="connsiteX2" fmla="*/ 3619502 w 4596246"/>
              <a:gd name="connsiteY2" fmla="*/ 24699 h 504414"/>
              <a:gd name="connsiteX3" fmla="*/ 4596246 w 4596246"/>
              <a:gd name="connsiteY3" fmla="*/ 326168 h 504414"/>
              <a:gd name="connsiteX4" fmla="*/ 4575464 w 4596246"/>
              <a:gd name="connsiteY4" fmla="*/ 504414 h 504414"/>
              <a:gd name="connsiteX5" fmla="*/ 187037 w 4596246"/>
              <a:gd name="connsiteY5" fmla="*/ 338159 h 504414"/>
              <a:gd name="connsiteX6" fmla="*/ 0 w 4596246"/>
              <a:gd name="connsiteY6" fmla="*/ 305386 h 504414"/>
              <a:gd name="connsiteX0" fmla="*/ 0 w 4637809"/>
              <a:gd name="connsiteY0" fmla="*/ 305386 h 504414"/>
              <a:gd name="connsiteX1" fmla="*/ 1094511 w 4637809"/>
              <a:gd name="connsiteY1" fmla="*/ 66263 h 504414"/>
              <a:gd name="connsiteX2" fmla="*/ 3619502 w 4637809"/>
              <a:gd name="connsiteY2" fmla="*/ 24699 h 504414"/>
              <a:gd name="connsiteX3" fmla="*/ 4637809 w 4637809"/>
              <a:gd name="connsiteY3" fmla="*/ 180696 h 504414"/>
              <a:gd name="connsiteX4" fmla="*/ 4575464 w 4637809"/>
              <a:gd name="connsiteY4" fmla="*/ 504414 h 504414"/>
              <a:gd name="connsiteX5" fmla="*/ 187037 w 4637809"/>
              <a:gd name="connsiteY5" fmla="*/ 338159 h 504414"/>
              <a:gd name="connsiteX6" fmla="*/ 0 w 4637809"/>
              <a:gd name="connsiteY6" fmla="*/ 305386 h 504414"/>
              <a:gd name="connsiteX0" fmla="*/ 0 w 4637809"/>
              <a:gd name="connsiteY0" fmla="*/ 305386 h 504414"/>
              <a:gd name="connsiteX1" fmla="*/ 1094511 w 4637809"/>
              <a:gd name="connsiteY1" fmla="*/ 66263 h 504414"/>
              <a:gd name="connsiteX2" fmla="*/ 3619502 w 4637809"/>
              <a:gd name="connsiteY2" fmla="*/ 24699 h 504414"/>
              <a:gd name="connsiteX3" fmla="*/ 4637809 w 4637809"/>
              <a:gd name="connsiteY3" fmla="*/ 180696 h 504414"/>
              <a:gd name="connsiteX4" fmla="*/ 4575464 w 4637809"/>
              <a:gd name="connsiteY4" fmla="*/ 504414 h 504414"/>
              <a:gd name="connsiteX5" fmla="*/ 187037 w 4637809"/>
              <a:gd name="connsiteY5" fmla="*/ 338159 h 504414"/>
              <a:gd name="connsiteX6" fmla="*/ 0 w 4637809"/>
              <a:gd name="connsiteY6" fmla="*/ 305386 h 504414"/>
              <a:gd name="connsiteX0" fmla="*/ 0 w 4637809"/>
              <a:gd name="connsiteY0" fmla="*/ 305386 h 421286"/>
              <a:gd name="connsiteX1" fmla="*/ 1094511 w 4637809"/>
              <a:gd name="connsiteY1" fmla="*/ 66263 h 421286"/>
              <a:gd name="connsiteX2" fmla="*/ 3619502 w 4637809"/>
              <a:gd name="connsiteY2" fmla="*/ 24699 h 421286"/>
              <a:gd name="connsiteX3" fmla="*/ 4637809 w 4637809"/>
              <a:gd name="connsiteY3" fmla="*/ 180696 h 421286"/>
              <a:gd name="connsiteX4" fmla="*/ 4596246 w 4637809"/>
              <a:gd name="connsiteY4" fmla="*/ 421286 h 421286"/>
              <a:gd name="connsiteX5" fmla="*/ 187037 w 4637809"/>
              <a:gd name="connsiteY5" fmla="*/ 338159 h 421286"/>
              <a:gd name="connsiteX6" fmla="*/ 0 w 4637809"/>
              <a:gd name="connsiteY6" fmla="*/ 305386 h 421286"/>
              <a:gd name="connsiteX0" fmla="*/ 0 w 4637809"/>
              <a:gd name="connsiteY0" fmla="*/ 305386 h 379723"/>
              <a:gd name="connsiteX1" fmla="*/ 1094511 w 4637809"/>
              <a:gd name="connsiteY1" fmla="*/ 66263 h 379723"/>
              <a:gd name="connsiteX2" fmla="*/ 3619502 w 4637809"/>
              <a:gd name="connsiteY2" fmla="*/ 24699 h 379723"/>
              <a:gd name="connsiteX3" fmla="*/ 4637809 w 4637809"/>
              <a:gd name="connsiteY3" fmla="*/ 180696 h 379723"/>
              <a:gd name="connsiteX4" fmla="*/ 4596246 w 4637809"/>
              <a:gd name="connsiteY4" fmla="*/ 379723 h 379723"/>
              <a:gd name="connsiteX5" fmla="*/ 187037 w 4637809"/>
              <a:gd name="connsiteY5" fmla="*/ 338159 h 379723"/>
              <a:gd name="connsiteX6" fmla="*/ 0 w 4637809"/>
              <a:gd name="connsiteY6" fmla="*/ 305386 h 379723"/>
              <a:gd name="connsiteX0" fmla="*/ 0 w 4637809"/>
              <a:gd name="connsiteY0" fmla="*/ 305386 h 348550"/>
              <a:gd name="connsiteX1" fmla="*/ 1094511 w 4637809"/>
              <a:gd name="connsiteY1" fmla="*/ 66263 h 348550"/>
              <a:gd name="connsiteX2" fmla="*/ 3619502 w 4637809"/>
              <a:gd name="connsiteY2" fmla="*/ 24699 h 348550"/>
              <a:gd name="connsiteX3" fmla="*/ 4637809 w 4637809"/>
              <a:gd name="connsiteY3" fmla="*/ 180696 h 348550"/>
              <a:gd name="connsiteX4" fmla="*/ 4596246 w 4637809"/>
              <a:gd name="connsiteY4" fmla="*/ 348550 h 348550"/>
              <a:gd name="connsiteX5" fmla="*/ 187037 w 4637809"/>
              <a:gd name="connsiteY5" fmla="*/ 338159 h 348550"/>
              <a:gd name="connsiteX6" fmla="*/ 0 w 4637809"/>
              <a:gd name="connsiteY6" fmla="*/ 305386 h 348550"/>
              <a:gd name="connsiteX0" fmla="*/ 0 w 4637809"/>
              <a:gd name="connsiteY0" fmla="*/ 305386 h 348550"/>
              <a:gd name="connsiteX1" fmla="*/ 1094511 w 4637809"/>
              <a:gd name="connsiteY1" fmla="*/ 66263 h 348550"/>
              <a:gd name="connsiteX2" fmla="*/ 3619502 w 4637809"/>
              <a:gd name="connsiteY2" fmla="*/ 24699 h 348550"/>
              <a:gd name="connsiteX3" fmla="*/ 4637809 w 4637809"/>
              <a:gd name="connsiteY3" fmla="*/ 180696 h 348550"/>
              <a:gd name="connsiteX4" fmla="*/ 4596246 w 4637809"/>
              <a:gd name="connsiteY4" fmla="*/ 348550 h 348550"/>
              <a:gd name="connsiteX5" fmla="*/ 187037 w 4637809"/>
              <a:gd name="connsiteY5" fmla="*/ 338159 h 348550"/>
              <a:gd name="connsiteX6" fmla="*/ 0 w 4637809"/>
              <a:gd name="connsiteY6" fmla="*/ 305386 h 348550"/>
              <a:gd name="connsiteX0" fmla="*/ 0 w 4637809"/>
              <a:gd name="connsiteY0" fmla="*/ 305386 h 348550"/>
              <a:gd name="connsiteX1" fmla="*/ 1094511 w 4637809"/>
              <a:gd name="connsiteY1" fmla="*/ 66263 h 348550"/>
              <a:gd name="connsiteX2" fmla="*/ 3619502 w 4637809"/>
              <a:gd name="connsiteY2" fmla="*/ 24699 h 348550"/>
              <a:gd name="connsiteX3" fmla="*/ 4637809 w 4637809"/>
              <a:gd name="connsiteY3" fmla="*/ 180696 h 348550"/>
              <a:gd name="connsiteX4" fmla="*/ 4596246 w 4637809"/>
              <a:gd name="connsiteY4" fmla="*/ 348550 h 348550"/>
              <a:gd name="connsiteX5" fmla="*/ 187037 w 4637809"/>
              <a:gd name="connsiteY5" fmla="*/ 338159 h 348550"/>
              <a:gd name="connsiteX6" fmla="*/ 0 w 4637809"/>
              <a:gd name="connsiteY6" fmla="*/ 305386 h 348550"/>
              <a:gd name="connsiteX0" fmla="*/ 0 w 4637809"/>
              <a:gd name="connsiteY0" fmla="*/ 314318 h 357482"/>
              <a:gd name="connsiteX1" fmla="*/ 1094511 w 4637809"/>
              <a:gd name="connsiteY1" fmla="*/ 75195 h 357482"/>
              <a:gd name="connsiteX2" fmla="*/ 3619502 w 4637809"/>
              <a:gd name="connsiteY2" fmla="*/ 33631 h 357482"/>
              <a:gd name="connsiteX3" fmla="*/ 4637809 w 4637809"/>
              <a:gd name="connsiteY3" fmla="*/ 189628 h 357482"/>
              <a:gd name="connsiteX4" fmla="*/ 4596246 w 4637809"/>
              <a:gd name="connsiteY4" fmla="*/ 357482 h 357482"/>
              <a:gd name="connsiteX5" fmla="*/ 187037 w 4637809"/>
              <a:gd name="connsiteY5" fmla="*/ 347091 h 357482"/>
              <a:gd name="connsiteX6" fmla="*/ 0 w 4637809"/>
              <a:gd name="connsiteY6" fmla="*/ 314318 h 357482"/>
              <a:gd name="connsiteX0" fmla="*/ 0 w 4637809"/>
              <a:gd name="connsiteY0" fmla="*/ 309448 h 352612"/>
              <a:gd name="connsiteX1" fmla="*/ 1073729 w 4637809"/>
              <a:gd name="connsiteY1" fmla="*/ 101498 h 352612"/>
              <a:gd name="connsiteX2" fmla="*/ 3619502 w 4637809"/>
              <a:gd name="connsiteY2" fmla="*/ 28761 h 352612"/>
              <a:gd name="connsiteX3" fmla="*/ 4637809 w 4637809"/>
              <a:gd name="connsiteY3" fmla="*/ 184758 h 352612"/>
              <a:gd name="connsiteX4" fmla="*/ 4596246 w 4637809"/>
              <a:gd name="connsiteY4" fmla="*/ 352612 h 352612"/>
              <a:gd name="connsiteX5" fmla="*/ 187037 w 4637809"/>
              <a:gd name="connsiteY5" fmla="*/ 342221 h 352612"/>
              <a:gd name="connsiteX6" fmla="*/ 0 w 4637809"/>
              <a:gd name="connsiteY6" fmla="*/ 309448 h 352612"/>
              <a:gd name="connsiteX0" fmla="*/ 0 w 4637809"/>
              <a:gd name="connsiteY0" fmla="*/ 309448 h 352612"/>
              <a:gd name="connsiteX1" fmla="*/ 1073729 w 4637809"/>
              <a:gd name="connsiteY1" fmla="*/ 101498 h 352612"/>
              <a:gd name="connsiteX2" fmla="*/ 3619502 w 4637809"/>
              <a:gd name="connsiteY2" fmla="*/ 28761 h 352612"/>
              <a:gd name="connsiteX3" fmla="*/ 4637809 w 4637809"/>
              <a:gd name="connsiteY3" fmla="*/ 184758 h 352612"/>
              <a:gd name="connsiteX4" fmla="*/ 4596246 w 4637809"/>
              <a:gd name="connsiteY4" fmla="*/ 352612 h 352612"/>
              <a:gd name="connsiteX5" fmla="*/ 187037 w 4637809"/>
              <a:gd name="connsiteY5" fmla="*/ 342221 h 352612"/>
              <a:gd name="connsiteX6" fmla="*/ 0 w 4637809"/>
              <a:gd name="connsiteY6" fmla="*/ 309448 h 352612"/>
              <a:gd name="connsiteX0" fmla="*/ 0 w 4637809"/>
              <a:gd name="connsiteY0" fmla="*/ 325792 h 368956"/>
              <a:gd name="connsiteX1" fmla="*/ 1073729 w 4637809"/>
              <a:gd name="connsiteY1" fmla="*/ 117842 h 368956"/>
              <a:gd name="connsiteX2" fmla="*/ 3619502 w 4637809"/>
              <a:gd name="connsiteY2" fmla="*/ 45105 h 368956"/>
              <a:gd name="connsiteX3" fmla="*/ 4637809 w 4637809"/>
              <a:gd name="connsiteY3" fmla="*/ 201102 h 368956"/>
              <a:gd name="connsiteX4" fmla="*/ 4596246 w 4637809"/>
              <a:gd name="connsiteY4" fmla="*/ 368956 h 368956"/>
              <a:gd name="connsiteX5" fmla="*/ 187037 w 4637809"/>
              <a:gd name="connsiteY5" fmla="*/ 358565 h 368956"/>
              <a:gd name="connsiteX6" fmla="*/ 0 w 4637809"/>
              <a:gd name="connsiteY6" fmla="*/ 325792 h 368956"/>
              <a:gd name="connsiteX0" fmla="*/ 0 w 4689763"/>
              <a:gd name="connsiteY0" fmla="*/ 356964 h 368956"/>
              <a:gd name="connsiteX1" fmla="*/ 1125683 w 4689763"/>
              <a:gd name="connsiteY1" fmla="*/ 117842 h 368956"/>
              <a:gd name="connsiteX2" fmla="*/ 3671456 w 4689763"/>
              <a:gd name="connsiteY2" fmla="*/ 45105 h 368956"/>
              <a:gd name="connsiteX3" fmla="*/ 4689763 w 4689763"/>
              <a:gd name="connsiteY3" fmla="*/ 201102 h 368956"/>
              <a:gd name="connsiteX4" fmla="*/ 4648200 w 4689763"/>
              <a:gd name="connsiteY4" fmla="*/ 368956 h 368956"/>
              <a:gd name="connsiteX5" fmla="*/ 238991 w 4689763"/>
              <a:gd name="connsiteY5" fmla="*/ 358565 h 368956"/>
              <a:gd name="connsiteX6" fmla="*/ 0 w 4689763"/>
              <a:gd name="connsiteY6" fmla="*/ 356964 h 36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9763" h="368956">
                <a:moveTo>
                  <a:pt x="0" y="356964"/>
                </a:moveTo>
                <a:cubicBezTo>
                  <a:pt x="364837" y="332674"/>
                  <a:pt x="719282" y="173305"/>
                  <a:pt x="1125683" y="117842"/>
                </a:cubicBezTo>
                <a:cubicBezTo>
                  <a:pt x="1977738" y="10469"/>
                  <a:pt x="2746664" y="-44949"/>
                  <a:pt x="3671456" y="45105"/>
                </a:cubicBezTo>
                <a:cubicBezTo>
                  <a:pt x="4069773" y="72859"/>
                  <a:pt x="4218710" y="131784"/>
                  <a:pt x="4689763" y="201102"/>
                </a:cubicBezTo>
                <a:lnTo>
                  <a:pt x="4648200" y="368956"/>
                </a:lnTo>
                <a:lnTo>
                  <a:pt x="238991" y="358565"/>
                </a:lnTo>
                <a:lnTo>
                  <a:pt x="0" y="35696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3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27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04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3637" y="539194"/>
            <a:ext cx="9033164" cy="779749"/>
          </a:xfrm>
          <a:prstGeom prst="rect">
            <a:avLst/>
          </a:prstGeom>
          <a:noFill/>
        </p:spPr>
        <p:txBody>
          <a:bodyPr wrap="square" lIns="121904" tIns="60952" rIns="121904" bIns="60952" rtlCol="0">
            <a:spAutoFit/>
          </a:bodyPr>
          <a:lstStyle/>
          <a:p>
            <a:pPr algn="just" defTabSz="1219004"/>
            <a:r>
              <a:rPr lang="en-US" sz="4267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Hát một bài hát về mẹ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89969"/>
            <a:ext cx="7592484" cy="517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274</Words>
  <Application>Microsoft Office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.VnAvant</vt:lpstr>
      <vt:lpstr>Arial</vt:lpstr>
      <vt:lpstr>Arial Rounded MT Bold</vt:lpstr>
      <vt:lpstr>Arial-Rounded</vt:lpstr>
      <vt:lpstr>Calibri</vt:lpstr>
      <vt:lpstr>Georgia</vt:lpstr>
      <vt:lpstr>HP001 4 hàng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2025-02-06T03:16:00Z</dcterms:created>
  <dcterms:modified xsi:type="dcterms:W3CDTF">2025-02-06T03:17:25Z</dcterms:modified>
</cp:coreProperties>
</file>