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481B4-3735-4F36-907F-AE43C3DA2014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178A8-6CCD-4EB9-92B1-967DB59798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08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60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72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678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25B-AADD-40AF-AAC4-69E50F7DD816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B87D-3E0A-490A-9703-B458C9763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25B-AADD-40AF-AAC4-69E50F7DD816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B87D-3E0A-490A-9703-B458C9763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25B-AADD-40AF-AAC4-69E50F7DD816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B87D-3E0A-490A-9703-B458C9763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25B-AADD-40AF-AAC4-69E50F7DD816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B87D-3E0A-490A-9703-B458C9763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25B-AADD-40AF-AAC4-69E50F7DD816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B87D-3E0A-490A-9703-B458C9763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25B-AADD-40AF-AAC4-69E50F7DD816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B87D-3E0A-490A-9703-B458C9763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25B-AADD-40AF-AAC4-69E50F7DD816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B87D-3E0A-490A-9703-B458C9763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25B-AADD-40AF-AAC4-69E50F7DD816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B87D-3E0A-490A-9703-B458C9763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25B-AADD-40AF-AAC4-69E50F7DD816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B87D-3E0A-490A-9703-B458C9763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25B-AADD-40AF-AAC4-69E50F7DD816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B87D-3E0A-490A-9703-B458C9763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125B-AADD-40AF-AAC4-69E50F7DD816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B87D-3E0A-490A-9703-B458C9763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5125B-AADD-40AF-AAC4-69E50F7DD816}" type="datetimeFigureOut">
              <a:rPr lang="en-US" smtClean="0"/>
              <a:t>11-Mar-25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B87D-3E0A-490A-9703-B458C97630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511281"/>
            <a:ext cx="831532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1"/>
            <a:ext cx="594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9387639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/>
              <a:t>: </a:t>
            </a:r>
            <a:r>
              <a:rPr lang="en-US" sz="3600" dirty="0" err="1" smtClean="0"/>
              <a:t>Luyện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r>
              <a:rPr lang="en-US" sz="3600" dirty="0" smtClean="0"/>
              <a:t> </a:t>
            </a:r>
            <a:r>
              <a:rPr lang="en-US" sz="3600" dirty="0" err="1" smtClean="0"/>
              <a:t>chung</a:t>
            </a:r>
            <a:r>
              <a:rPr lang="en-US" sz="3600" dirty="0" smtClean="0"/>
              <a:t> (</a:t>
            </a:r>
            <a:r>
              <a:rPr lang="en-US" sz="3600" dirty="0" err="1" smtClean="0"/>
              <a:t>T2</a:t>
            </a:r>
            <a:r>
              <a:rPr lang="en-US" sz="3600" dirty="0" smtClean="0"/>
              <a:t>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9387639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9387639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Nguyễn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Thủy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5" y="4670913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4E777B67-CEE0-40E6-B85A-EA9081FC4A1B}"/>
              </a:ext>
            </a:extLst>
          </p:cNvPr>
          <p:cNvGrpSpPr/>
          <p:nvPr/>
        </p:nvGrpSpPr>
        <p:grpSpPr>
          <a:xfrm>
            <a:off x="536242" y="2082801"/>
            <a:ext cx="3143026" cy="4354279"/>
            <a:chOff x="304800" y="1763491"/>
            <a:chExt cx="3143026" cy="326570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FA6545D-1735-4685-B8B2-B89C21AC2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1763491"/>
              <a:ext cx="3143026" cy="326570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BBB11F8F-1592-4B96-A6E8-0451968854E7}"/>
                </a:ext>
              </a:extLst>
            </p:cNvPr>
            <p:cNvSpPr/>
            <p:nvPr/>
          </p:nvSpPr>
          <p:spPr>
            <a:xfrm>
              <a:off x="609600" y="4095750"/>
              <a:ext cx="685800" cy="762000"/>
            </a:xfrm>
            <a:prstGeom prst="rect">
              <a:avLst/>
            </a:prstGeom>
            <a:solidFill>
              <a:srgbClr val="FCD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E686326F-CDEF-4CAD-92DD-9B525CC4EBBA}"/>
                </a:ext>
              </a:extLst>
            </p:cNvPr>
            <p:cNvSpPr/>
            <p:nvPr/>
          </p:nvSpPr>
          <p:spPr>
            <a:xfrm>
              <a:off x="1533413" y="3663950"/>
              <a:ext cx="685800" cy="762000"/>
            </a:xfrm>
            <a:prstGeom prst="rect">
              <a:avLst/>
            </a:prstGeom>
            <a:solidFill>
              <a:srgbClr val="A8D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1DCFE3FC-3005-46D8-8C35-67BEB11903C9}"/>
                </a:ext>
              </a:extLst>
            </p:cNvPr>
            <p:cNvSpPr/>
            <p:nvPr/>
          </p:nvSpPr>
          <p:spPr>
            <a:xfrm>
              <a:off x="2440944" y="4095750"/>
              <a:ext cx="685800" cy="762000"/>
            </a:xfrm>
            <a:prstGeom prst="rect">
              <a:avLst/>
            </a:prstGeom>
            <a:solidFill>
              <a:srgbClr val="35B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23925" y="-406400"/>
            <a:ext cx="7162800" cy="1794933"/>
          </a:xfrm>
        </p:spPr>
        <p:txBody>
          <a:bodyPr>
            <a:noAutofit/>
          </a:bodyPr>
          <a:lstStyle/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Thỏ, cáo và sóc chạy thi.</a:t>
            </a:r>
          </a:p>
        </p:txBody>
      </p:sp>
      <p:sp>
        <p:nvSpPr>
          <p:cNvPr id="4" name="Oval 3"/>
          <p:cNvSpPr/>
          <p:nvPr/>
        </p:nvSpPr>
        <p:spPr>
          <a:xfrm>
            <a:off x="52944" y="152400"/>
            <a:ext cx="5334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923925" y="262467"/>
            <a:ext cx="7162800" cy="1794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Bạn về đích thứ nhất đứng ở bục cao nhất.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923925" y="956734"/>
            <a:ext cx="7162800" cy="1794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Bạn về đích thứ ba đứng ở bục thấp nhất.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1846" y="2921000"/>
            <a:ext cx="5027355" cy="32385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Bạn nào về đích thứ nhất?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Bạn nào về đích thứ hai?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Bạn nào về đích thứ ba?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1723791" y="4425515"/>
            <a:ext cx="767928" cy="1794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000">
                <a:ln w="57150" cmpd="sng">
                  <a:solidFill>
                    <a:srgbClr val="FFD757"/>
                  </a:solidFill>
                  <a:prstDash val="solid"/>
                </a:ln>
                <a:solidFill>
                  <a:srgbClr val="FFD75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2602188" y="4609355"/>
            <a:ext cx="767928" cy="1794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000">
                <a:ln w="571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833755" y="4790643"/>
            <a:ext cx="767928" cy="1794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0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304800"/>
            <a:ext cx="5334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6686" y="152400"/>
            <a:ext cx="72081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7443" y="1758005"/>
            <a:ext cx="8793769" cy="29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466005" y="5156200"/>
            <a:ext cx="72081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Cáo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xmlns="" id="{F0FB62A7-4DF7-FA4B-9954-89079A35D1A4}"/>
              </a:ext>
            </a:extLst>
          </p:cNvPr>
          <p:cNvSpPr/>
          <p:nvPr/>
        </p:nvSpPr>
        <p:spPr>
          <a:xfrm rot="10800000">
            <a:off x="5035924" y="3929480"/>
            <a:ext cx="791028" cy="812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xmlns="" id="{7A59251F-CB7B-604E-8344-9AF18F1588F0}"/>
              </a:ext>
            </a:extLst>
          </p:cNvPr>
          <p:cNvSpPr/>
          <p:nvPr/>
        </p:nvSpPr>
        <p:spPr>
          <a:xfrm rot="10800000">
            <a:off x="4244896" y="3937000"/>
            <a:ext cx="791028" cy="812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xmlns="" id="{D31957CE-B8A7-0B4D-9BDB-2C00BE842FE0}"/>
              </a:ext>
            </a:extLst>
          </p:cNvPr>
          <p:cNvSpPr/>
          <p:nvPr/>
        </p:nvSpPr>
        <p:spPr>
          <a:xfrm rot="10800000">
            <a:off x="3429000" y="3944521"/>
            <a:ext cx="791028" cy="812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xmlns="" id="{BEBD5A62-389C-2E47-A290-8C7B91E70767}"/>
              </a:ext>
            </a:extLst>
          </p:cNvPr>
          <p:cNvSpPr/>
          <p:nvPr/>
        </p:nvSpPr>
        <p:spPr>
          <a:xfrm rot="10800000">
            <a:off x="2597524" y="3937003"/>
            <a:ext cx="791028" cy="812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xmlns="" id="{AC474C9A-D8FD-A644-BC01-D868C43820AB}"/>
              </a:ext>
            </a:extLst>
          </p:cNvPr>
          <p:cNvSpPr/>
          <p:nvPr/>
        </p:nvSpPr>
        <p:spPr>
          <a:xfrm rot="10800000">
            <a:off x="1779600" y="3944523"/>
            <a:ext cx="791028" cy="812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xmlns="" id="{F69E6E83-3DB7-CE47-B7F7-0C37CBA1BB67}"/>
              </a:ext>
            </a:extLst>
          </p:cNvPr>
          <p:cNvSpPr/>
          <p:nvPr/>
        </p:nvSpPr>
        <p:spPr>
          <a:xfrm rot="10800000">
            <a:off x="954848" y="3943079"/>
            <a:ext cx="791028" cy="812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xmlns="" id="{99BAFAE7-4668-C84B-81DE-D2F5D3D606D7}"/>
              </a:ext>
            </a:extLst>
          </p:cNvPr>
          <p:cNvSpPr/>
          <p:nvPr/>
        </p:nvSpPr>
        <p:spPr>
          <a:xfrm rot="10800000">
            <a:off x="5867400" y="3929480"/>
            <a:ext cx="791028" cy="812800"/>
          </a:xfrm>
          <a:prstGeom prst="blockArc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xmlns="" id="{FE8AB7A8-D27D-8B40-92C0-E4E22E67F5E2}"/>
              </a:ext>
            </a:extLst>
          </p:cNvPr>
          <p:cNvSpPr/>
          <p:nvPr/>
        </p:nvSpPr>
        <p:spPr>
          <a:xfrm rot="10800000">
            <a:off x="6739081" y="3943079"/>
            <a:ext cx="791028" cy="812800"/>
          </a:xfrm>
          <a:prstGeom prst="blockArc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xmlns="" id="{B5715397-D54B-0248-860D-A4BEF993F5B5}"/>
              </a:ext>
            </a:extLst>
          </p:cNvPr>
          <p:cNvSpPr/>
          <p:nvPr/>
        </p:nvSpPr>
        <p:spPr>
          <a:xfrm rot="10800000">
            <a:off x="7600767" y="3929480"/>
            <a:ext cx="791028" cy="812800"/>
          </a:xfrm>
          <a:prstGeom prst="blockArc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996281" y="3327400"/>
            <a:ext cx="914400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6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52916"/>
            <a:ext cx="5334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136237"/>
            <a:ext cx="72081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Bạn sóc đang ở vị trí A.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4BCC5270-C77F-4F33-95B6-C71EAB9A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645" y="1484296"/>
            <a:ext cx="8610596" cy="41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xmlns="" id="{CBF0E113-588F-4446-824C-F05626892A62}"/>
              </a:ext>
            </a:extLst>
          </p:cNvPr>
          <p:cNvSpPr txBox="1">
            <a:spLocks/>
          </p:cNvSpPr>
          <p:nvPr/>
        </p:nvSpPr>
        <p:spPr>
          <a:xfrm>
            <a:off x="215565" y="5156200"/>
            <a:ext cx="96505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chỗ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dẻ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BCC42A84-D258-48F5-B054-982E36186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5368" b="95041" l="1983" r="17851">
                        <a14:foregroundMark x1="10336" y1="67730" x2="10982" y2="68794"/>
                        <a14:foregroundMark x1="12920" y1="64007" x2="13243" y2="68440"/>
                        <a14:backgroundMark x1="5297" y1="85461" x2="6202" y2="87057"/>
                        <a14:backgroundMark x1="14987" y1="78546" x2="15439" y2="83156"/>
                        <a14:backgroundMark x1="16021" y1="75887" x2="16021" y2="85993"/>
                        <a14:backgroundMark x1="15762" y1="71099" x2="16731" y2="86170"/>
                        <a14:backgroundMark x1="17765" y1="70390" x2="17119" y2="85106"/>
                        <a14:backgroundMark x1="16214" y1="72872" x2="13953" y2="84752"/>
                        <a14:backgroundMark x1="14793" y1="84574" x2="14147" y2="89007"/>
                        <a14:backgroundMark x1="4910" y1="87766" x2="6202" y2="90248"/>
                        <a14:backgroundMark x1="5362" y1="85461" x2="7429" y2="88652"/>
                        <a14:backgroundMark x1="8333" y1="89716" x2="14147" y2="89894"/>
                        <a14:backgroundMark x1="14018" y1="78723" x2="14018" y2="78723"/>
                        <a14:backgroundMark x1="14018" y1="78723" x2="14018" y2="78723"/>
                        <a14:backgroundMark x1="3359" y1="86879" x2="3359" y2="86879"/>
                        <a14:backgroundMark x1="3359" y1="86879" x2="3359" y2="86879"/>
                        <a14:backgroundMark x1="6589" y1="85284" x2="6589" y2="85284"/>
                        <a14:backgroundMark x1="6589" y1="85284" x2="6589" y2="85284"/>
                        <a14:backgroundMark x1="6266" y1="84574" x2="6266" y2="84574"/>
                        <a14:backgroundMark x1="6266" y1="84574" x2="6266" y2="84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409" r="80166"/>
          <a:stretch/>
        </p:blipFill>
        <p:spPr bwMode="auto">
          <a:xfrm>
            <a:off x="91643" y="3592864"/>
            <a:ext cx="1707796" cy="207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3F559F8-E1D6-45B6-81D3-454DD422B314}"/>
              </a:ext>
            </a:extLst>
          </p:cNvPr>
          <p:cNvCxnSpPr>
            <a:cxnSpLocks/>
          </p:cNvCxnSpPr>
          <p:nvPr/>
        </p:nvCxnSpPr>
        <p:spPr>
          <a:xfrm flipV="1">
            <a:off x="1219200" y="3573133"/>
            <a:ext cx="6716178" cy="168466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2531 C 0.00764 -0.03025 0.00799 -0.03519 0.00834 -0.04012 C 0.00886 -0.04568 0.00886 -0.05154 0.00955 -0.0571 C 0.01025 -0.06235 0.01233 -0.06944 0.01441 -0.07407 C 0.01545 -0.07623 0.01684 -0.07809 0.01788 -0.08025 C 0.01875 -0.08241 0.01927 -0.08519 0.02031 -0.08673 C 0.02309 -0.09074 0.02552 -0.09074 0.02865 -0.0929 C 0.03021 -0.09414 0.03177 -0.0963 0.03334 -0.09722 C 0.03646 -0.09907 0.03976 -0.09969 0.04288 -0.10154 L 0.04653 -0.1037 C 0.05209 -0.10278 0.05781 -0.10463 0.0632 -0.10154 C 0.0658 -0.1 0.0691 -0.09105 0.0691 -0.09105 C 0.06997 -0.08796 0.07084 -0.08549 0.07153 -0.08241 C 0.07205 -0.08056 0.07205 -0.07809 0.07275 -0.07623 C 0.07327 -0.07438 0.07448 -0.07346 0.075 -0.07191 C 0.07604 -0.06914 0.07656 -0.06605 0.07743 -0.06327 C 0.07813 -0.06111 0.079 -0.05926 0.07986 -0.0571 C 0.08021 -0.05432 0.08056 -0.05154 0.08108 -0.04846 C 0.08177 -0.04444 0.08334 -0.0358 0.08334 -0.0358 C 0.08386 -0.03025 0.08177 -0.01636 0.08455 -0.01914 C 0.08785 -0.02191 0.08542 -0.03179 0.08577 -0.03796 C 0.08611 -0.04383 0.08611 -0.04938 0.08698 -0.05494 C 0.08733 -0.05802 0.08854 -0.06049 0.08941 -0.06327 C 0.09184 -0.07377 0.09132 -0.07623 0.09653 -0.08457 C 0.09827 -0.08735 0.1007 -0.08827 0.10243 -0.09105 C 0.11094 -0.10278 0.10347 -0.09722 0.11077 -0.10154 C 0.1132 -0.10586 0.11459 -0.10864 0.11788 -0.11204 C 0.11893 -0.11327 0.12031 -0.11358 0.12153 -0.1142 C 0.12587 -0.11358 0.13021 -0.11327 0.13455 -0.11204 C 0.13577 -0.11173 0.13698 -0.11049 0.1382 -0.10988 C 0.14097 -0.10895 0.14375 -0.10864 0.14653 -0.10772 C 0.14775 -0.1071 0.14896 -0.10679 0.15 -0.10586 C 0.15104 -0.10463 0.15174 -0.10309 0.15243 -0.10154 C 0.15521 -0.09475 0.15781 -0.08796 0.15955 -0.08025 C 0.16007 -0.0784 0.16268 -0.06327 0.16198 -0.06327 C 0.15972 -0.06327 0.15955 -0.07037 0.15834 -0.07407 C 0.16025 -0.09475 0.15886 -0.09444 0.1632 -0.10772 C 0.16389 -0.11019 0.16459 -0.11235 0.16545 -0.1142 C 0.16615 -0.11574 0.16719 -0.11698 0.16788 -0.11852 C 0.16823 -0.12068 0.16823 -0.12315 0.1691 -0.12469 C 0.17101 -0.1287 0.17587 -0.13333 0.17865 -0.13549 C 0.17969 -0.13611 0.18108 -0.13673 0.18212 -0.13735 C 0.19688 -0.14877 0.17865 -0.13519 0.19045 -0.14599 C 0.19167 -0.14691 0.19288 -0.14722 0.1941 -0.14815 C 0.19549 -0.14969 0.19913 -0.15463 0.20122 -0.15432 C 0.20452 -0.15401 0.20764 -0.15154 0.21077 -0.15031 C 0.21528 -0.14815 0.21615 -0.14846 0.22031 -0.14383 C 0.22205 -0.14198 0.22344 -0.13951 0.225 -0.13735 C 0.23403 -0.12623 0.22986 -0.13333 0.23455 -0.12469 C 0.2349 -0.12253 0.23525 -0.12037 0.23577 -0.11852 C 0.23646 -0.11605 0.2375 -0.11451 0.2382 -0.11204 C 0.24375 -0.08951 0.24028 -0.1 0.2382 -0.10586 C 0.23854 -0.11975 0.23837 -0.13395 0.23941 -0.14815 C 0.23959 -0.15062 0.24063 -0.15278 0.24167 -0.15432 C 0.24497 -0.15926 0.24827 -0.16481 0.25243 -0.16698 C 0.25365 -0.1679 0.25486 -0.16821 0.25608 -0.16914 C 0.2665 -0.17716 0.25452 -0.16975 0.26667 -0.17778 C 0.27466 -0.18272 0.27275 -0.18148 0.28108 -0.18395 C 0.2882 -0.18333 0.29531 -0.18302 0.30243 -0.18179 C 0.30643 -0.18117 0.30712 -0.17716 0.31077 -0.17346 C 0.31181 -0.17222 0.3132 -0.17191 0.31424 -0.1713 L 0.325 -0.15216 L 0.32865 -0.14599 L 0.33091 -0.14167 L 0.33334 -0.12901 C 0.33368 -0.12685 0.3349 -0.12037 0.33455 -0.12253 L 0.33334 -0.13117 C 0.33334 -0.13117 0.33351 -0.16543 0.33698 -0.1713 C 0.34045 -0.17778 0.34792 -0.19198 0.35243 -0.19475 C 0.36059 -0.19938 0.35052 -0.19383 0.36198 -0.19877 C 0.3632 -0.19938 0.36424 -0.20062 0.36545 -0.20093 C 0.36823 -0.20185 0.38108 -0.20463 0.38334 -0.20525 C 0.38455 -0.20586 0.38577 -0.20741 0.38698 -0.20741 C 0.41059 -0.20741 0.40538 -0.20988 0.41667 -0.20309 C 0.41754 -0.20093 0.41841 -0.19907 0.4191 -0.1966 C 0.41997 -0.19321 0.42031 -0.1892 0.42153 -0.18611 C 0.42309 -0.1821 0.42604 -0.17994 0.42743 -0.17562 C 0.42865 -0.17191 0.42986 -0.16852 0.43091 -0.16512 C 0.4316 -0.16296 0.43212 -0.15648 0.43212 -0.15864 C 0.43212 -0.16142 0.43143 -0.1642 0.43091 -0.16698 C 0.43143 -0.17778 0.43143 -0.18827 0.43212 -0.19877 C 0.43229 -0.20093 0.43264 -0.2034 0.43334 -0.20525 C 0.43386 -0.20679 0.4349 -0.20802 0.43577 -0.20957 C 0.43785 -0.22037 0.43542 -0.21204 0.44045 -0.22006 C 0.44462 -0.22654 0.44549 -0.23086 0.45 -0.23488 C 0.45122 -0.2358 0.45243 -0.23611 0.45365 -0.23704 C 0.45521 -0.23827 0.4566 -0.24012 0.45834 -0.24105 C 0.46268 -0.24383 0.4691 -0.24599 0.47379 -0.24753 C 0.47934 -0.24691 0.48507 -0.24784 0.49045 -0.24537 C 0.49219 -0.24475 0.50209 -0.23117 0.50365 -0.2284 C 0.50452 -0.22654 0.50504 -0.22407 0.50591 -0.22222 C 0.50868 -0.21636 0.51025 -0.21605 0.51198 -0.20957 C 0.51302 -0.20525 0.51354 -0.20093 0.51424 -0.1966 L 0.51545 -0.19043 C 0.51511 -0.18827 0.51511 -0.18241 0.51424 -0.18395 C 0.51268 -0.18704 0.51129 -0.20278 0.51077 -0.20741 C 0.51042 -0.20957 0.5099 -0.21142 0.50955 -0.21358 C 0.51025 -0.21852 0.51198 -0.23179 0.5132 -0.23488 L 0.51788 -0.24753 C 0.51788 -0.24753 0.52257 -0.26019 0.52257 -0.26019 C 0.52379 -0.26235 0.52483 -0.26451 0.52622 -0.26667 C 0.52726 -0.26821 0.52847 -0.26975 0.52986 -0.27068 C 0.53125 -0.27191 0.53299 -0.27222 0.53455 -0.27284 C 0.54271 -0.2716 0.54653 -0.27191 0.55365 -0.26883 C 0.55486 -0.26821 0.55608 -0.26759 0.55712 -0.26667 C 0.55851 -0.26543 0.55955 -0.26358 0.56077 -0.26235 C 0.56233 -0.2608 0.56406 -0.25988 0.56545 -0.25802 C 0.56979 -0.25309 0.57136 -0.25 0.575 -0.24321 L 0.58091 -0.23272 C 0.58177 -0.23117 0.58264 -0.23025 0.58334 -0.2284 L 0.58577 -0.22222 L 0.58802 -0.20957 C 0.58854 -0.20741 0.58854 -0.20494 0.58924 -0.20309 C 0.59011 -0.20093 0.59028 -0.1966 0.59167 -0.1966 C 0.59288 -0.1966 0.5908 -0.20093 0.59045 -0.20309 C 0.5908 -0.22068 0.59063 -0.23827 0.59167 -0.25586 C 0.59184 -0.25988 0.59306 -0.26327 0.5941 -0.26667 C 0.59549 -0.2716 0.59775 -0.27562 0.6 -0.27932 C 0.60156 -0.28148 0.60313 -0.28364 0.60469 -0.28549 C 0.60729 -0.28827 0.61025 -0.29043 0.61302 -0.29198 C 0.61632 -0.29352 0.61945 -0.29568 0.62257 -0.2963 L 0.63334 -0.29815 C 0.64202 -0.29753 0.65087 -0.29753 0.65955 -0.2963 C 0.66268 -0.29568 0.66493 -0.29321 0.66788 -0.29198 C 0.66979 -0.29105 0.67188 -0.29043 0.67379 -0.28981 C 0.68212 -0.27994 0.6717 -0.29167 0.68334 -0.28148 C 0.6842 -0.28056 0.69132 -0.27315 0.69288 -0.27068 C 0.69531 -0.26728 0.69584 -0.26481 0.69757 -0.26019 C 0.69809 -0.25741 0.69844 -0.25463 0.69879 -0.25185 C 0.69913 -0.24969 0.69983 -0.24753 0.7 -0.24537 C 0.70018 -0.24321 0.7 -0.24105 0.7 -0.2392 " pathEditMode="relative" ptsTypes="AAAAAAAAAAAAAAAAAAAAAAAAAAAAAAAAAAAAAAAAAAAAAAAAAAAAAAAAAAAAAAAAAAAAAAAAAAAAAAAAAAAAAAAAAAAAAAAAAAAAAAAAAAAAAAAAAAAAAAAAAAAAAAAAAAA">
                                      <p:cBhvr>
                                        <p:cTn id="1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52916"/>
            <a:ext cx="5334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5" y="-136237"/>
            <a:ext cx="72081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a) Đo độ dài mỗi bút chì</a:t>
            </a: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xmlns="" id="{E3D9A527-3D44-4EA9-958B-21865381144D}"/>
              </a:ext>
            </a:extLst>
          </p:cNvPr>
          <p:cNvSpPr/>
          <p:nvPr/>
        </p:nvSpPr>
        <p:spPr>
          <a:xfrm>
            <a:off x="927398" y="2034557"/>
            <a:ext cx="523313" cy="67513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xmlns="" id="{B0B5D602-0C20-46DD-B6C2-9DB298E86F40}"/>
              </a:ext>
            </a:extLst>
          </p:cNvPr>
          <p:cNvSpPr/>
          <p:nvPr/>
        </p:nvSpPr>
        <p:spPr>
          <a:xfrm>
            <a:off x="927398" y="889001"/>
            <a:ext cx="523313" cy="67513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xmlns="" id="{E80E8842-DBBA-4A38-A4E9-21DAC3ADBF34}"/>
              </a:ext>
            </a:extLst>
          </p:cNvPr>
          <p:cNvSpPr/>
          <p:nvPr/>
        </p:nvSpPr>
        <p:spPr>
          <a:xfrm>
            <a:off x="927397" y="3354822"/>
            <a:ext cx="523314" cy="6751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Rounded Rectangle 17">
            <a:extLst>
              <a:ext uri="{FF2B5EF4-FFF2-40B4-BE49-F238E27FC236}">
                <a16:creationId xmlns:a16="http://schemas.microsoft.com/office/drawing/2014/main" xmlns="" id="{FB0AAB7C-6EC1-4F70-9305-1192574BD420}"/>
              </a:ext>
            </a:extLst>
          </p:cNvPr>
          <p:cNvSpPr/>
          <p:nvPr/>
        </p:nvSpPr>
        <p:spPr>
          <a:xfrm>
            <a:off x="927397" y="4582661"/>
            <a:ext cx="523314" cy="6751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8" name="Rounded Rectangle 18">
            <a:extLst>
              <a:ext uri="{FF2B5EF4-FFF2-40B4-BE49-F238E27FC236}">
                <a16:creationId xmlns:a16="http://schemas.microsoft.com/office/drawing/2014/main" xmlns="" id="{8F048BBB-C01E-4EFD-BB01-8014EFFCD7C4}"/>
              </a:ext>
            </a:extLst>
          </p:cNvPr>
          <p:cNvSpPr/>
          <p:nvPr/>
        </p:nvSpPr>
        <p:spPr>
          <a:xfrm>
            <a:off x="927397" y="5765801"/>
            <a:ext cx="523314" cy="6751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xmlns="" id="{3B36021F-CE67-4D6B-9221-5CEBF991A288}"/>
              </a:ext>
            </a:extLst>
          </p:cNvPr>
          <p:cNvSpPr txBox="1">
            <a:spLocks/>
          </p:cNvSpPr>
          <p:nvPr/>
        </p:nvSpPr>
        <p:spPr>
          <a:xfrm>
            <a:off x="1628099" y="601761"/>
            <a:ext cx="11961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xmlns="" id="{7265C2B5-98A7-4576-BE9E-A7BBA8DB963A}"/>
              </a:ext>
            </a:extLst>
          </p:cNvPr>
          <p:cNvSpPr txBox="1">
            <a:spLocks/>
          </p:cNvSpPr>
          <p:nvPr/>
        </p:nvSpPr>
        <p:spPr>
          <a:xfrm>
            <a:off x="1631543" y="1803400"/>
            <a:ext cx="11961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xmlns="" id="{C98B40C6-4644-4CD3-B274-2ED5AB3849A4}"/>
              </a:ext>
            </a:extLst>
          </p:cNvPr>
          <p:cNvSpPr txBox="1">
            <a:spLocks/>
          </p:cNvSpPr>
          <p:nvPr/>
        </p:nvSpPr>
        <p:spPr>
          <a:xfrm>
            <a:off x="1644335" y="3135955"/>
            <a:ext cx="11961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xmlns="" id="{3EBBFE97-45D9-4DCC-AB77-2BF8E145EF51}"/>
              </a:ext>
            </a:extLst>
          </p:cNvPr>
          <p:cNvSpPr txBox="1">
            <a:spLocks/>
          </p:cNvSpPr>
          <p:nvPr/>
        </p:nvSpPr>
        <p:spPr>
          <a:xfrm>
            <a:off x="1628099" y="4366469"/>
            <a:ext cx="11961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xmlns="" id="{2C63F653-70AE-45F5-9F5F-33645AC93DCE}"/>
              </a:ext>
            </a:extLst>
          </p:cNvPr>
          <p:cNvSpPr txBox="1">
            <a:spLocks/>
          </p:cNvSpPr>
          <p:nvPr/>
        </p:nvSpPr>
        <p:spPr>
          <a:xfrm>
            <a:off x="1643880" y="5534176"/>
            <a:ext cx="11961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44" name="Rounded Rectangle 28">
            <a:extLst>
              <a:ext uri="{FF2B5EF4-FFF2-40B4-BE49-F238E27FC236}">
                <a16:creationId xmlns:a16="http://schemas.microsoft.com/office/drawing/2014/main" xmlns="" id="{748C2A6B-19F5-4310-BC77-D444E0160BDF}"/>
              </a:ext>
            </a:extLst>
          </p:cNvPr>
          <p:cNvSpPr/>
          <p:nvPr/>
        </p:nvSpPr>
        <p:spPr>
          <a:xfrm>
            <a:off x="927398" y="889000"/>
            <a:ext cx="523313" cy="67513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Rounded Rectangle 29">
            <a:extLst>
              <a:ext uri="{FF2B5EF4-FFF2-40B4-BE49-F238E27FC236}">
                <a16:creationId xmlns:a16="http://schemas.microsoft.com/office/drawing/2014/main" xmlns="" id="{C517B414-78E2-4AE4-A4C5-4CA06FB39EFB}"/>
              </a:ext>
            </a:extLst>
          </p:cNvPr>
          <p:cNvSpPr/>
          <p:nvPr/>
        </p:nvSpPr>
        <p:spPr>
          <a:xfrm>
            <a:off x="927398" y="2034556"/>
            <a:ext cx="523313" cy="67513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Rounded Rectangle 30">
            <a:extLst>
              <a:ext uri="{FF2B5EF4-FFF2-40B4-BE49-F238E27FC236}">
                <a16:creationId xmlns:a16="http://schemas.microsoft.com/office/drawing/2014/main" xmlns="" id="{CC10D2C6-5BD5-4CCF-B852-0F0D6B4A5FD5}"/>
              </a:ext>
            </a:extLst>
          </p:cNvPr>
          <p:cNvSpPr/>
          <p:nvPr/>
        </p:nvSpPr>
        <p:spPr>
          <a:xfrm>
            <a:off x="927397" y="3363461"/>
            <a:ext cx="523314" cy="675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7" name="Rounded Rectangle 31">
            <a:extLst>
              <a:ext uri="{FF2B5EF4-FFF2-40B4-BE49-F238E27FC236}">
                <a16:creationId xmlns:a16="http://schemas.microsoft.com/office/drawing/2014/main" xmlns="" id="{7CFF4DF2-640D-4E0E-AF35-CE897B307BE7}"/>
              </a:ext>
            </a:extLst>
          </p:cNvPr>
          <p:cNvSpPr/>
          <p:nvPr/>
        </p:nvSpPr>
        <p:spPr>
          <a:xfrm>
            <a:off x="927397" y="4582661"/>
            <a:ext cx="523314" cy="675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8" name="Rounded Rectangle 32">
            <a:extLst>
              <a:ext uri="{FF2B5EF4-FFF2-40B4-BE49-F238E27FC236}">
                <a16:creationId xmlns:a16="http://schemas.microsoft.com/office/drawing/2014/main" xmlns="" id="{8074F819-56A5-4A46-8CC6-F712B7F04CFA}"/>
              </a:ext>
            </a:extLst>
          </p:cNvPr>
          <p:cNvSpPr/>
          <p:nvPr/>
        </p:nvSpPr>
        <p:spPr>
          <a:xfrm>
            <a:off x="927397" y="5765801"/>
            <a:ext cx="523314" cy="67514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BC03256-420D-431C-B310-CCED5781A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767745"/>
            <a:ext cx="4038600" cy="59247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D961C47-0B06-4B3C-B3C3-93DBA4C102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4" r="22323" b="89471"/>
          <a:stretch/>
        </p:blipFill>
        <p:spPr>
          <a:xfrm>
            <a:off x="3475464" y="1092199"/>
            <a:ext cx="5973336" cy="1160175"/>
          </a:xfrm>
          <a:prstGeom prst="rect">
            <a:avLst/>
          </a:prstGeom>
          <a:noFill/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31CD5DC-D1EB-4C15-ADA7-6A48E8647C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4" r="19025" b="89471"/>
          <a:stretch/>
        </p:blipFill>
        <p:spPr>
          <a:xfrm>
            <a:off x="3221832" y="2283833"/>
            <a:ext cx="6226968" cy="1160175"/>
          </a:xfrm>
          <a:prstGeom prst="rect">
            <a:avLst/>
          </a:prstGeom>
          <a:noFill/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1ED497F6-ECD8-400B-8BCB-58ABBE8000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4" r="19025" b="89471"/>
          <a:stretch/>
        </p:blipFill>
        <p:spPr>
          <a:xfrm>
            <a:off x="4477477" y="3620363"/>
            <a:ext cx="6372000" cy="1187195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57D5E1CB-5A72-474A-BDD1-2926A7384D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4" r="19025" b="89471"/>
          <a:stretch/>
        </p:blipFill>
        <p:spPr>
          <a:xfrm>
            <a:off x="3403244" y="4664203"/>
            <a:ext cx="6192000" cy="1153659"/>
          </a:xfrm>
          <a:prstGeom prst="rect">
            <a:avLst/>
          </a:prstGeom>
          <a:noFill/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567E233-165E-4097-82AA-408971358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04" r="19025" b="89471"/>
          <a:stretch/>
        </p:blipFill>
        <p:spPr>
          <a:xfrm>
            <a:off x="2991050" y="6033700"/>
            <a:ext cx="6192000" cy="1153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B2EE9A0-B59F-4F23-BD42-8246B278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33064" y="279401"/>
            <a:ext cx="4277873" cy="438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xmlns="" id="{C64FC029-5667-4A58-85C0-9FD1FC0485B3}"/>
              </a:ext>
            </a:extLst>
          </p:cNvPr>
          <p:cNvSpPr txBox="1">
            <a:spLocks/>
          </p:cNvSpPr>
          <p:nvPr/>
        </p:nvSpPr>
        <p:spPr>
          <a:xfrm>
            <a:off x="604747" y="4924339"/>
            <a:ext cx="72081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ở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Down Arrow 2">
            <a:extLst>
              <a:ext uri="{FF2B5EF4-FFF2-40B4-BE49-F238E27FC236}">
                <a16:creationId xmlns:a16="http://schemas.microsoft.com/office/drawing/2014/main" xmlns="" id="{2C337121-8957-4636-BDB4-2F6C11770354}"/>
              </a:ext>
            </a:extLst>
          </p:cNvPr>
          <p:cNvSpPr/>
          <p:nvPr/>
        </p:nvSpPr>
        <p:spPr>
          <a:xfrm rot="7299364">
            <a:off x="6656957" y="4283206"/>
            <a:ext cx="321595" cy="48694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5">
            <a:extLst>
              <a:ext uri="{FF2B5EF4-FFF2-40B4-BE49-F238E27FC236}">
                <a16:creationId xmlns:a16="http://schemas.microsoft.com/office/drawing/2014/main" xmlns="" id="{B237ABCA-B0B6-4053-9943-D1EFD57E3758}"/>
              </a:ext>
            </a:extLst>
          </p:cNvPr>
          <p:cNvSpPr/>
          <p:nvPr/>
        </p:nvSpPr>
        <p:spPr>
          <a:xfrm rot="5868658">
            <a:off x="6258188" y="2245428"/>
            <a:ext cx="301784" cy="45694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B045414-5FEA-45BA-AD26-0335AF03B85B}"/>
              </a:ext>
            </a:extLst>
          </p:cNvPr>
          <p:cNvCxnSpPr/>
          <p:nvPr/>
        </p:nvCxnSpPr>
        <p:spPr>
          <a:xfrm>
            <a:off x="4609393" y="5445113"/>
            <a:ext cx="391578" cy="0"/>
          </a:xfrm>
          <a:prstGeom prst="straightConnector1">
            <a:avLst/>
          </a:prstGeom>
          <a:ln w="38100">
            <a:solidFill>
              <a:srgbClr val="FF2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4">
            <a:extLst>
              <a:ext uri="{FF2B5EF4-FFF2-40B4-BE49-F238E27FC236}">
                <a16:creationId xmlns:a16="http://schemas.microsoft.com/office/drawing/2014/main" xmlns="" id="{75455A78-BEFB-4C8D-B4B8-9D8CDD58B8BF}"/>
              </a:ext>
            </a:extLst>
          </p:cNvPr>
          <p:cNvSpPr txBox="1">
            <a:spLocks/>
          </p:cNvSpPr>
          <p:nvPr/>
        </p:nvSpPr>
        <p:spPr>
          <a:xfrm>
            <a:off x="5024348" y="5165516"/>
            <a:ext cx="4957853" cy="537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Bút E dài nhất.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0B97A96-F3A8-4D59-AB3F-E605B02634A9}"/>
              </a:ext>
            </a:extLst>
          </p:cNvPr>
          <p:cNvCxnSpPr/>
          <p:nvPr/>
        </p:nvCxnSpPr>
        <p:spPr>
          <a:xfrm>
            <a:off x="4903108" y="6088704"/>
            <a:ext cx="391578" cy="0"/>
          </a:xfrm>
          <a:prstGeom prst="straightConnector1">
            <a:avLst/>
          </a:prstGeom>
          <a:ln w="38100">
            <a:solidFill>
              <a:srgbClr val="FF25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4">
            <a:extLst>
              <a:ext uri="{FF2B5EF4-FFF2-40B4-BE49-F238E27FC236}">
                <a16:creationId xmlns:a16="http://schemas.microsoft.com/office/drawing/2014/main" xmlns="" id="{84F2C7CC-2728-4A57-9634-C28CDDA8AE6A}"/>
              </a:ext>
            </a:extLst>
          </p:cNvPr>
          <p:cNvSpPr txBox="1">
            <a:spLocks/>
          </p:cNvSpPr>
          <p:nvPr/>
        </p:nvSpPr>
        <p:spPr>
          <a:xfrm>
            <a:off x="5318062" y="5809106"/>
            <a:ext cx="4664138" cy="537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Bút C ngắn nhất.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5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394</Words>
  <Application>Microsoft Office PowerPoint</Application>
  <PresentationFormat>On-screen Show (4:3)</PresentationFormat>
  <Paragraphs>71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Thỏ, cáo và sóc chạy thi.</vt:lpstr>
      <vt:lpstr>Slide 3</vt:lpstr>
      <vt:lpstr>Slide 4</vt:lpstr>
      <vt:lpstr>Slide 5</vt:lpstr>
      <vt:lpstr>Slide 6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2025-03-11T00:32:36Z</dcterms:created>
  <dcterms:modified xsi:type="dcterms:W3CDTF">2025-03-11T00:39:33Z</dcterms:modified>
</cp:coreProperties>
</file>