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</p:sldMasterIdLst>
  <p:notesMasterIdLst>
    <p:notesMasterId r:id="rId15"/>
  </p:notesMasterIdLst>
  <p:sldIdLst>
    <p:sldId id="300" r:id="rId3"/>
    <p:sldId id="266" r:id="rId4"/>
    <p:sldId id="267" r:id="rId5"/>
    <p:sldId id="295" r:id="rId6"/>
    <p:sldId id="269" r:id="rId7"/>
    <p:sldId id="268" r:id="rId8"/>
    <p:sldId id="296" r:id="rId9"/>
    <p:sldId id="298" r:id="rId10"/>
    <p:sldId id="272" r:id="rId11"/>
    <p:sldId id="297" r:id="rId12"/>
    <p:sldId id="299" r:id="rId13"/>
    <p:sldId id="281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00FF"/>
    <a:srgbClr val="FFFFFF"/>
    <a:srgbClr val="990000"/>
    <a:srgbClr val="00CC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42" autoAdjust="0"/>
    <p:restoredTop sz="94660"/>
  </p:normalViewPr>
  <p:slideViewPr>
    <p:cSldViewPr>
      <p:cViewPr varScale="1">
        <p:scale>
          <a:sx n="90" d="100"/>
          <a:sy n="90" d="100"/>
        </p:scale>
        <p:origin x="750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87A76-28AF-4AC9-AFF6-BA85265BBA84}" type="datetimeFigureOut">
              <a:rPr lang="en-US" smtClean="0"/>
              <a:t>09/01/2025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37580-43EC-4F57-8473-666B49C49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54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B5AA703-8745-46EC-8565-CA513EBC657C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92013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37580-43EC-4F57-8473-666B49C49D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88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1737EAD-826D-4CAF-A30B-28D913CB53FB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15115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37580-43EC-4F57-8473-666B49C49D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79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09/01/2025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3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09/01/2025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2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09/01/2025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2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27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48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61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87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8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57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5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74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09/01/2025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4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20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09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58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09/01/2025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1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09/01/2025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7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09/01/2025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9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09/01/2025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0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09/01/2025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0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09/01/2025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6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09/01/2025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5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B1D44-6855-4F1D-B7AB-5050D5ED059D}" type="datetimeFigureOut">
              <a:rPr lang="en-US" smtClean="0"/>
              <a:t>09/01/2025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6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chimes.wav"/>
          </p:stSnd>
        </p:sndAc>
      </p:transition>
    </mc:Choice>
    <mc:Fallback xmlns="">
      <p:transition spd="slow">
        <p:sndAc>
          <p:stSnd>
            <p:snd r:embed="rId14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78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chimes.wav"/>
          </p:stSnd>
        </p:sndAc>
      </p:transition>
    </mc:Choice>
    <mc:Fallback xmlns="">
      <p:transition spd="slow">
        <p:sndAc>
          <p:stSnd>
            <p:snd r:embed="rId14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audio" Target="../media/audio3.wav"/><Relationship Id="rId7" Type="http://schemas.openxmlformats.org/officeDocument/2006/relationships/image" Target="../media/image2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10" Type="http://schemas.openxmlformats.org/officeDocument/2006/relationships/image" Target="../media/image24.jp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10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11" Type="http://schemas.openxmlformats.org/officeDocument/2006/relationships/audio" Target="../media/audio1.wav"/><Relationship Id="rId5" Type="http://schemas.openxmlformats.org/officeDocument/2006/relationships/image" Target="../media/image3.gif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0.wmf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0.wmf"/><Relationship Id="rId5" Type="http://schemas.openxmlformats.org/officeDocument/2006/relationships/image" Target="../media/image9.gif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9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 nen 127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0" y="92489"/>
            <a:ext cx="9144000" cy="5257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01040" y="2339944"/>
            <a:ext cx="8001000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3600" b="1" spc="38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3600" b="1" spc="38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86528" y="961015"/>
            <a:ext cx="3634649" cy="126957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US" sz="21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UBND QUẬN DƯƠNG KINH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n-US" sz="21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TRƯỜ</a:t>
            </a:r>
            <a:r>
              <a:rPr lang="en-US" sz="2100" b="1" u="sng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 TH ĐA </a:t>
            </a:r>
            <a:r>
              <a:rPr lang="en-US" sz="21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PHÚC</a:t>
            </a:r>
          </a:p>
          <a:p>
            <a:pPr algn="ctr"/>
            <a:endParaRPr lang="en-US" sz="3600" b="1" spc="38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81039" y="2046364"/>
            <a:ext cx="6781800" cy="152349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ts val="758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HĐTN -</a:t>
            </a:r>
            <a:r>
              <a:rPr lang="en-US" sz="3600" b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en-US" sz="4050" b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algn="ctr"/>
            <a:endParaRPr lang="en-US" sz="2700" b="1" spc="38" smtClean="0">
              <a:ln w="11430"/>
              <a:solidFill>
                <a:srgbClr val="FF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2700" b="1" spc="38" smtClean="0">
                <a:ln w="11430"/>
                <a:solidFill>
                  <a:srgbClr val="FF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BÀI </a:t>
            </a:r>
            <a:r>
              <a:rPr lang="en-US" sz="2700" b="1" spc="38">
                <a:ln w="11430"/>
                <a:solidFill>
                  <a:srgbClr val="FF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7: HÀNH TRANG LÊN ĐƯỜNG</a:t>
            </a:r>
            <a:endParaRPr lang="en-US" sz="2700" b="1" spc="38" dirty="0">
              <a:ln w="11430"/>
              <a:solidFill>
                <a:srgbClr val="FF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1281040" y="4118269"/>
            <a:ext cx="7040729" cy="43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0542" tIns="30271" rIns="60542" bIns="3027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Giáo viên thực hiện: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Phạm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Thị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 Thu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Hà</a:t>
            </a:r>
            <a:endParaRPr lang="en-US" altLang="en-US" sz="24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2910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553200" y="3409950"/>
            <a:ext cx="241458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13335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895350"/>
            <a:ext cx="807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ĐI BIỂN, ĐI VỀ QUÊ, ĐI DU LICH, ĐI THAM QUAN )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58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9550"/>
            <a:ext cx="241458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77000" y="3333750"/>
            <a:ext cx="241458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1047750"/>
            <a:ext cx="6781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12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739595"/>
            <a:ext cx="1600200" cy="1584756"/>
          </a:xfrm>
          <a:prstGeom prst="rect">
            <a:avLst/>
          </a:prstGeom>
        </p:spPr>
      </p:pic>
      <p:grpSp>
        <p:nvGrpSpPr>
          <p:cNvPr id="8" name="Đúng"/>
          <p:cNvGrpSpPr/>
          <p:nvPr/>
        </p:nvGrpSpPr>
        <p:grpSpPr>
          <a:xfrm>
            <a:off x="5791200" y="2642186"/>
            <a:ext cx="1789239" cy="1779985"/>
            <a:chOff x="2982190" y="1219200"/>
            <a:chExt cx="2732809" cy="3962400"/>
          </a:xfrm>
        </p:grpSpPr>
        <p:sp>
          <p:nvSpPr>
            <p:cNvPr id="9" name="Rectangle 8"/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lowchart: Or 9"/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124" name="Picture 4" descr="D:\background\water\animated-bubble-clipart-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732" y="2326034"/>
            <a:ext cx="10422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532187" y="2334113"/>
            <a:ext cx="2389909" cy="2396133"/>
            <a:chOff x="2334491" y="533400"/>
            <a:chExt cx="3990109" cy="5334000"/>
          </a:xfrm>
        </p:grpSpPr>
        <p:sp>
          <p:nvSpPr>
            <p:cNvPr id="5" name="Snip4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Snip 6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73319" y="2326034"/>
            <a:ext cx="2389909" cy="2396133"/>
            <a:chOff x="2334491" y="533400"/>
            <a:chExt cx="3990109" cy="5334000"/>
          </a:xfrm>
        </p:grpSpPr>
        <p:sp>
          <p:nvSpPr>
            <p:cNvPr id="12" name="Snip11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Snip 13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Sai"/>
          <p:cNvGrpSpPr/>
          <p:nvPr/>
        </p:nvGrpSpPr>
        <p:grpSpPr>
          <a:xfrm>
            <a:off x="1958152" y="2634111"/>
            <a:ext cx="1636839" cy="1779985"/>
            <a:chOff x="2982190" y="1219200"/>
            <a:chExt cx="2732809" cy="3962400"/>
          </a:xfrm>
        </p:grpSpPr>
        <p:sp>
          <p:nvSpPr>
            <p:cNvPr id="16" name="Rectangle 15"/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lowchart: Or 16"/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No"/>
          <p:cNvSpPr txBox="1">
            <a:spLocks/>
          </p:cNvSpPr>
          <p:nvPr/>
        </p:nvSpPr>
        <p:spPr>
          <a:xfrm>
            <a:off x="1573319" y="1777456"/>
            <a:ext cx="2389909" cy="548581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A. </a:t>
            </a:r>
          </a:p>
        </p:txBody>
      </p:sp>
      <p:pic>
        <p:nvPicPr>
          <p:cNvPr id="5123" name="Picture 3" descr="D:\background\water\sddfffdg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2" y="2551699"/>
            <a:ext cx="903909" cy="9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background\water\20j0 (26)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266" y="3558331"/>
            <a:ext cx="4891087" cy="131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YEs"/>
          <p:cNvSpPr txBox="1">
            <a:spLocks/>
          </p:cNvSpPr>
          <p:nvPr/>
        </p:nvSpPr>
        <p:spPr>
          <a:xfrm>
            <a:off x="5548778" y="1785534"/>
            <a:ext cx="2356714" cy="548581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B. </a:t>
            </a:r>
          </a:p>
        </p:txBody>
      </p:sp>
      <p:pic>
        <p:nvPicPr>
          <p:cNvPr id="31" name="Picture 6" descr="C:\Users\TOSHIBA\Desktop\z2751773001743_dcc2d8d694cca8f7907db5dd71750c3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732" y="4"/>
            <a:ext cx="2066925" cy="173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Straight Arrow Connector 31"/>
          <p:cNvCxnSpPr/>
          <p:nvPr/>
        </p:nvCxnSpPr>
        <p:spPr>
          <a:xfrm>
            <a:off x="6934200" y="9034"/>
            <a:ext cx="0" cy="17227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5"/>
          <p:cNvSpPr txBox="1">
            <a:spLocks noChangeArrowheads="1"/>
          </p:cNvSpPr>
          <p:nvPr/>
        </p:nvSpPr>
        <p:spPr bwMode="auto">
          <a:xfrm>
            <a:off x="5943600" y="536450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…cm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107254" y="127660"/>
            <a:ext cx="568394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hãy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đo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quyển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vở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085"/>
            <a:ext cx="9144000" cy="5154930"/>
          </a:xfrm>
          <a:prstGeom prst="rect">
            <a:avLst/>
          </a:prstGeom>
        </p:spPr>
      </p:pic>
      <p:sp>
        <p:nvSpPr>
          <p:cNvPr id="29" name="TextBox 8"/>
          <p:cNvSpPr txBox="1">
            <a:spLocks noChangeArrowheads="1"/>
          </p:cNvSpPr>
          <p:nvPr/>
        </p:nvSpPr>
        <p:spPr bwMode="auto">
          <a:xfrm>
            <a:off x="1056134" y="1182788"/>
            <a:ext cx="7245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 CHÚC QUÝ THẦY CÔ SỨC KHỎE</a:t>
            </a:r>
          </a:p>
        </p:txBody>
      </p:sp>
      <p:sp>
        <p:nvSpPr>
          <p:cNvPr id="3" name="Rectangle 2"/>
          <p:cNvSpPr/>
          <p:nvPr/>
        </p:nvSpPr>
        <p:spPr>
          <a:xfrm>
            <a:off x="419566" y="2197756"/>
            <a:ext cx="85184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CHÚC CÁC EM CHĂM NGOAN HỌC GIỎI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121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4" name="Picture 2" descr="BAR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028032" y="4454192"/>
            <a:ext cx="4800600" cy="7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5" name="Picture 10" descr="3d butterfl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307" y="4323613"/>
            <a:ext cx="628650" cy="38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6" name="Picture 11" descr="3d butterfl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79223" y="4268908"/>
            <a:ext cx="609600" cy="38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799" y="133350"/>
            <a:ext cx="8027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hởi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Chia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8437" y="668540"/>
            <a:ext cx="792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539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11" name="Picture 10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940" y="-231055"/>
            <a:ext cx="742575" cy="118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0096"/>
            <a:ext cx="4114800" cy="34308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3790950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60097"/>
            <a:ext cx="3957827" cy="34308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13956" y="3810387"/>
            <a:ext cx="992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Du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512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3" y="-323850"/>
            <a:ext cx="744537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0"/>
            <a:ext cx="44958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1100" y="401955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dã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133350"/>
            <a:ext cx="3971130" cy="381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72200" y="399428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2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28" name="Picture 11" descr="Copy (2) of chimh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548" y="4476750"/>
            <a:ext cx="627452" cy="60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9" name="Picture 11" descr="Copy (2) of chimh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20253" y="4095750"/>
            <a:ext cx="1042596" cy="88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0" name="Picture 11" descr="Copy (2) of chimh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685361"/>
            <a:ext cx="1581151" cy="139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1" name="Picture 32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411413" cy="101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895350"/>
            <a:ext cx="7162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2858870"/>
      </p:ext>
    </p:extLst>
  </p:cSld>
  <p:clrMapOvr>
    <a:masterClrMapping/>
  </p:clrMapOvr>
  <p:transition spd="slow" advClick="0">
    <p:push dir="u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46" name="Picture 11" descr="Copy (2) of chimho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511" y="3486150"/>
            <a:ext cx="1090602" cy="136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7" name="Picture 32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13"/>
            <a:ext cx="2000250" cy="84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1" y="45969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1" y="1413797"/>
            <a:ext cx="8000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:..............................................................................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:........................................................................................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:...........................................................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5536586"/>
      </p:ext>
    </p:extLst>
  </p:cSld>
  <p:clrMapOvr>
    <a:masterClrMapping/>
  </p:clrMapOvr>
  <p:transition spd="slow">
    <p:push dir="u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42950"/>
            <a:ext cx="3949749" cy="403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7" y="709904"/>
            <a:ext cx="4336863" cy="4038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209550"/>
            <a:ext cx="868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12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361950"/>
            <a:ext cx="4343400" cy="4019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73889"/>
            <a:ext cx="4419600" cy="390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8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09892" y="3409950"/>
            <a:ext cx="241458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9549"/>
            <a:ext cx="241458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858835"/>
            <a:ext cx="6705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kềnh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77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3|28.4|6.6|6.8|6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2.3|2.6|3.2|7.5|2.8|2.9|14.9|91.9|2.3|1.5|0.9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|45|2.1|15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2|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3572</TotalTime>
  <Words>428</Words>
  <Application>Microsoft Office PowerPoint</Application>
  <PresentationFormat>On-screen Show (16:9)</PresentationFormat>
  <Paragraphs>45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275</cp:revision>
  <dcterms:created xsi:type="dcterms:W3CDTF">2018-03-05T05:17:16Z</dcterms:created>
  <dcterms:modified xsi:type="dcterms:W3CDTF">2025-01-09T05:19:39Z</dcterms:modified>
</cp:coreProperties>
</file>