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38.jpg" ContentType="image/jpeg"/>
  <Override PartName="/ppt/media/image39.jpg" ContentType="image/jpeg"/>
  <Override PartName="/ppt/media/image41.jpg" ContentType="image/jpeg"/>
  <Override PartName="/ppt/media/image42.jpg" ContentType="image/jpeg"/>
  <Override PartName="/ppt/media/image4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1" r:id="rId2"/>
    <p:sldId id="266" r:id="rId3"/>
    <p:sldId id="256" r:id="rId4"/>
    <p:sldId id="262" r:id="rId5"/>
    <p:sldId id="259" r:id="rId6"/>
    <p:sldId id="260" r:id="rId7"/>
    <p:sldId id="264" r:id="rId8"/>
    <p:sldId id="258" r:id="rId9"/>
    <p:sldId id="299" r:id="rId10"/>
    <p:sldId id="301" r:id="rId11"/>
    <p:sldId id="297" r:id="rId12"/>
    <p:sldId id="298" r:id="rId13"/>
    <p:sldId id="300" r:id="rId14"/>
    <p:sldId id="304" r:id="rId15"/>
    <p:sldId id="305" r:id="rId16"/>
    <p:sldId id="306" r:id="rId17"/>
    <p:sldId id="307" r:id="rId18"/>
    <p:sldId id="308" r:id="rId19"/>
    <p:sldId id="311" r:id="rId20"/>
    <p:sldId id="312" r:id="rId21"/>
    <p:sldId id="313" r:id="rId22"/>
    <p:sldId id="314" r:id="rId23"/>
    <p:sldId id="315" r:id="rId24"/>
    <p:sldId id="318" r:id="rId25"/>
    <p:sldId id="319" r:id="rId26"/>
    <p:sldId id="309" r:id="rId27"/>
    <p:sldId id="320" r:id="rId28"/>
    <p:sldId id="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8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836F-15F3-4F9C-BD70-218789613A1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44E60-BD1D-4542-83A8-AD6FF5CB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1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DCE22-323D-4D39-AA26-033AA688A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C3D8C6-51E7-4099-A89F-9CA0D02E5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65660B-D001-4257-ABD3-B493EBAA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640918-8C70-4BE8-9F8E-73168EB9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9C224A-52E0-47F5-92EB-29153B5E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1776B-1402-4385-AC78-9143842E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30D942-3285-4317-965C-9DA3FE09B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7C1F16-F423-4028-A44E-6AE96B58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7841AE-AE64-4C9B-9DA3-E261F28C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61AF23-7BC9-488A-9084-457845DF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429D155-2F49-4796-A8B0-06BB9D81A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FEC3AE-BEB8-4252-9DD4-DA3D7859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CB7DC3-CDE9-477E-961D-7CB84048E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AB6961-53A9-4160-A516-003EB00E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E55AF6-220F-4EE3-81C2-74F40F66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6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2568F-2539-4AB5-A12F-1ADC3B48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468667-BCA4-422D-9D36-1A2DBE9AA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8F29ED-6E8D-4C51-811E-B6CEC244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AC47A-780A-44CB-B314-A75CCB6F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82EB78-3329-4C16-B130-B66BDEB9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557F12-F687-4B2C-8F4F-98F26FB2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C3A45F-8574-47F1-9A31-A56084635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6D4369-4FDB-4901-98E1-89DDE88A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450B6-0AB2-490D-BF6F-BB27DE06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9D489-3149-4430-B739-35C4FE09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4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BA1B0-B85B-4060-A5EE-B25EF89E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C7B2D-A616-49E9-99C1-A406B3A0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461484-9369-4EC9-951B-B925A97B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7BEEC2-EE5B-44C5-9980-CC5C1166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2478FE-FFA6-44E1-80D7-E1C6074E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6085D5-A1DC-4218-8E87-1D74D8B3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863072-9A73-445E-8B7B-76837721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24382A-99C8-4660-BAD0-B928DAE0B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6D6627-EF35-4251-9F14-3DA2FFA94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64671D-00C4-43E4-BE91-C124BE946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D411BB-2C1D-4E61-BF15-4CB85D424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DEF44F8-C737-43C3-9DC1-1222E10C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DBAC6F-E937-4CCF-BCF6-9E991350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34CDDB-21CE-4283-9296-E2D104CE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0DF6B-F655-43EF-8378-F4DA7B63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603F4C-D8EC-49BE-AF09-2DFD421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3C89BE-5A8A-46CC-A194-05AF7727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7FF719-2D61-4511-A2C6-8EECD3B1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0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06803B6-743A-4F8B-9BA0-3A88CFBC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835F2E-3746-4016-9684-6EF50C87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B07DE9-5B31-4EDE-903E-73C3995B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7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97F3A-88BD-43C0-8AE3-4D82EE0C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E9F104-CBC3-427D-A336-6AE6406C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523168-52EB-430F-836D-65C72FF6E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176305-0871-4C57-92C5-25DF88B2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C87C6E-7B4E-4D4A-8E40-CB201B0E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9FDF8A-BDA2-4F5B-96CC-3879D40F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A8785-CCB9-4741-A03D-519EECD8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FB3BD4-5484-4520-8DC7-55924F69A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782042-591B-4249-850F-57E6A4683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801C2C-85F2-48D6-82E3-9FBE0E88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219E3A-39AB-49D7-97ED-09B6F35D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EEF9E8-4ED6-48C3-BAF8-5CC18EC8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1E9219-2CFE-4AE5-9BEC-5FE0FA9B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9F0944-FE2E-4A43-907A-5A7AD2F5A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E54DCD-1934-495E-9AD1-B5D1BA0C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B412-5B18-4081-A7BC-821B3FDF168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A79729-A4B0-43AC-805C-3BDFD48D4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7F3AEC-21D2-4284-A907-65861F853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9189-9C08-4048-8DAE-9BCFA232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2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6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gif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 nen 127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-10464" y="110066"/>
            <a:ext cx="12192000" cy="70104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34720" y="3119925"/>
            <a:ext cx="1066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800" b="1" cap="none" spc="5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7101" y="1281354"/>
            <a:ext cx="4849404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 TH ĐA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PHÚC</a:t>
            </a:r>
          </a:p>
          <a:p>
            <a:pPr algn="ctr"/>
            <a:endParaRPr lang="en-US" sz="48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8052" y="2728485"/>
            <a:ext cx="9042400" cy="28110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fontAlgn="base">
              <a:spcBef>
                <a:spcPts val="1011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</a:t>
            </a:r>
            <a:r>
              <a:rPr lang="en-US" sz="3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33</a:t>
            </a:r>
            <a:r>
              <a:rPr lang="en-US" sz="32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ÔN TẬP PHÉP CỘNG, PHÉP TRỪ </a:t>
            </a:r>
          </a:p>
          <a:p>
            <a:pPr algn="ctr"/>
            <a:r>
              <a:rPr lang="en-US" sz="32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 PHẠM VI 20</a:t>
            </a:r>
            <a:endParaRPr lang="en-US" sz="32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79939" y="5829751"/>
            <a:ext cx="7535920" cy="5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Giáo viên thực hiện: 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Chu thị Ngọc Anh</a:t>
            </a:r>
            <a:endParaRPr lang="en-US" alt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38C90F4-A2FC-4A3E-ABAF-23367CA64479}"/>
              </a:ext>
            </a:extLst>
          </p:cNvPr>
          <p:cNvSpPr txBox="1">
            <a:spLocks/>
          </p:cNvSpPr>
          <p:nvPr/>
        </p:nvSpPr>
        <p:spPr>
          <a:xfrm>
            <a:off x="1866726" y="843211"/>
            <a:ext cx="8825345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D74D7DC-CF72-4758-8E1F-36CCE7CEAF6B}"/>
              </a:ext>
            </a:extLst>
          </p:cNvPr>
          <p:cNvSpPr/>
          <p:nvPr/>
        </p:nvSpPr>
        <p:spPr>
          <a:xfrm>
            <a:off x="1088439" y="84321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xmlns="" id="{631FAB4E-E27E-43CF-B84E-266CBD473EFC}"/>
              </a:ext>
            </a:extLst>
          </p:cNvPr>
          <p:cNvSpPr/>
          <p:nvPr/>
        </p:nvSpPr>
        <p:spPr>
          <a:xfrm>
            <a:off x="396240" y="2291715"/>
            <a:ext cx="2576195" cy="1997710"/>
          </a:xfrm>
          <a:prstGeom prst="wedgeRoundRectCallout">
            <a:avLst>
              <a:gd name="adj1" fmla="val -21227"/>
              <a:gd name="adj2" fmla="val 4978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+ 7 =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+ 9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12 - 4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xmlns="" id="{9DB084F9-530C-4DB6-94DB-0BDA2604C808}"/>
              </a:ext>
            </a:extLst>
          </p:cNvPr>
          <p:cNvSpPr/>
          <p:nvPr/>
        </p:nvSpPr>
        <p:spPr>
          <a:xfrm>
            <a:off x="3417570" y="2261235"/>
            <a:ext cx="2576195" cy="1997710"/>
          </a:xfrm>
          <a:prstGeom prst="wedgeRoundRectCallout">
            <a:avLst>
              <a:gd name="adj1" fmla="val -22016"/>
              <a:gd name="adj2" fmla="val 4978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+ 6 =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+ 8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11 - 7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xmlns="" id="{18D4C838-5407-4140-B2CC-DD6D5967D9F2}"/>
              </a:ext>
            </a:extLst>
          </p:cNvPr>
          <p:cNvSpPr/>
          <p:nvPr/>
        </p:nvSpPr>
        <p:spPr>
          <a:xfrm>
            <a:off x="6318891" y="2291715"/>
            <a:ext cx="2576195" cy="1997710"/>
          </a:xfrm>
          <a:prstGeom prst="wedgeRoundRectCallout">
            <a:avLst>
              <a:gd name="adj1" fmla="val -21622"/>
              <a:gd name="adj2" fmla="val 5029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+ 4 =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14 - 5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15 - 9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xmlns="" id="{A7EFA50A-8022-4B59-993F-9B4B74786BA1}"/>
              </a:ext>
            </a:extLst>
          </p:cNvPr>
          <p:cNvSpPr/>
          <p:nvPr/>
        </p:nvSpPr>
        <p:spPr>
          <a:xfrm>
            <a:off x="9219565" y="2190115"/>
            <a:ext cx="2576195" cy="1997710"/>
          </a:xfrm>
          <a:prstGeom prst="wedgeRoundRectCallout">
            <a:avLst>
              <a:gd name="adj1" fmla="val -20439"/>
              <a:gd name="adj2" fmla="val 5029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15 - 6 =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13 - 8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D2DBFA-ED8C-42FA-92B5-16217234D12A}"/>
              </a:ext>
            </a:extLst>
          </p:cNvPr>
          <p:cNvSpPr txBox="1"/>
          <p:nvPr/>
        </p:nvSpPr>
        <p:spPr>
          <a:xfrm>
            <a:off x="2097791" y="2415208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102A88-5E55-4693-AD95-BF88DECF063F}"/>
              </a:ext>
            </a:extLst>
          </p:cNvPr>
          <p:cNvSpPr txBox="1"/>
          <p:nvPr/>
        </p:nvSpPr>
        <p:spPr>
          <a:xfrm>
            <a:off x="2072888" y="2967404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2203C4-9555-4913-A150-FB29D68F50FD}"/>
              </a:ext>
            </a:extLst>
          </p:cNvPr>
          <p:cNvSpPr txBox="1"/>
          <p:nvPr/>
        </p:nvSpPr>
        <p:spPr>
          <a:xfrm>
            <a:off x="2265155" y="3497118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B861B6-625A-46A2-8944-D7212A7F0A05}"/>
              </a:ext>
            </a:extLst>
          </p:cNvPr>
          <p:cNvSpPr txBox="1"/>
          <p:nvPr/>
        </p:nvSpPr>
        <p:spPr>
          <a:xfrm>
            <a:off x="5132912" y="2337989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26C20B-B2CF-4F4E-929D-B59190BB0C60}"/>
              </a:ext>
            </a:extLst>
          </p:cNvPr>
          <p:cNvSpPr txBox="1"/>
          <p:nvPr/>
        </p:nvSpPr>
        <p:spPr>
          <a:xfrm>
            <a:off x="5132912" y="2924507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DA9DC2-7093-4D22-9D57-D10D587E4F50}"/>
              </a:ext>
            </a:extLst>
          </p:cNvPr>
          <p:cNvSpPr txBox="1"/>
          <p:nvPr/>
        </p:nvSpPr>
        <p:spPr>
          <a:xfrm>
            <a:off x="5323591" y="3444732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4C6AB9-EB21-492A-94BD-C5D58FAD48F2}"/>
              </a:ext>
            </a:extLst>
          </p:cNvPr>
          <p:cNvSpPr txBox="1"/>
          <p:nvPr/>
        </p:nvSpPr>
        <p:spPr>
          <a:xfrm>
            <a:off x="8020442" y="2415208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3636B71-1830-413C-B32B-0E115CAEB0DF}"/>
              </a:ext>
            </a:extLst>
          </p:cNvPr>
          <p:cNvSpPr txBox="1"/>
          <p:nvPr/>
        </p:nvSpPr>
        <p:spPr>
          <a:xfrm>
            <a:off x="8182682" y="2960333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35DF73-2775-4B45-ADB6-529048D1FB79}"/>
              </a:ext>
            </a:extLst>
          </p:cNvPr>
          <p:cNvSpPr txBox="1"/>
          <p:nvPr/>
        </p:nvSpPr>
        <p:spPr>
          <a:xfrm>
            <a:off x="8182682" y="3505458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7D9713-F103-4D3A-B52D-296AE6326979}"/>
              </a:ext>
            </a:extLst>
          </p:cNvPr>
          <p:cNvSpPr txBox="1"/>
          <p:nvPr/>
        </p:nvSpPr>
        <p:spPr>
          <a:xfrm>
            <a:off x="10921116" y="2278176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FF0D07-7A1F-4E3B-91B5-B32835F5DE9B}"/>
              </a:ext>
            </a:extLst>
          </p:cNvPr>
          <p:cNvSpPr txBox="1"/>
          <p:nvPr/>
        </p:nvSpPr>
        <p:spPr>
          <a:xfrm>
            <a:off x="10921116" y="2859127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D55981-C27E-4D69-ABE8-438E42BD0CD5}"/>
              </a:ext>
            </a:extLst>
          </p:cNvPr>
          <p:cNvSpPr txBox="1"/>
          <p:nvPr/>
        </p:nvSpPr>
        <p:spPr>
          <a:xfrm>
            <a:off x="11083355" y="3429000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10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713">
        <p14:switch dir="r"/>
      </p:transition>
    </mc:Choice>
    <mc:Fallback xmlns="">
      <p:transition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1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xmlns="" id="{04DA493E-A2B2-4A1D-BD7A-24DDDE75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136" y="88996"/>
            <a:ext cx="11167754" cy="71120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7, 5, 11, 13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1022382-D9C7-490E-8303-942AF914CD7C}"/>
              </a:ext>
            </a:extLst>
          </p:cNvPr>
          <p:cNvSpPr/>
          <p:nvPr/>
        </p:nvSpPr>
        <p:spPr>
          <a:xfrm>
            <a:off x="1126816" y="8899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8" name="Content Placeholder 17" descr="Diagram&#10;&#10;Description automatically generated">
            <a:extLst>
              <a:ext uri="{FF2B5EF4-FFF2-40B4-BE49-F238E27FC236}">
                <a16:creationId xmlns:a16="http://schemas.microsoft.com/office/drawing/2014/main" xmlns="" id="{524128C7-6761-44C4-B82E-C8DA65F00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" b="99042" l="3050" r="94864">
                        <a14:foregroundMark x1="56180" y1="9265" x2="68539" y2="6390"/>
                        <a14:foregroundMark x1="68539" y1="6390" x2="79454" y2="11342"/>
                        <a14:foregroundMark x1="79454" y1="11342" x2="85393" y2="21885"/>
                        <a14:foregroundMark x1="85393" y1="21885" x2="84430" y2="26038"/>
                        <a14:foregroundMark x1="84430" y1="26038" x2="95024" y2="33866"/>
                        <a14:foregroundMark x1="95024" y1="33866" x2="98876" y2="47764"/>
                        <a14:foregroundMark x1="98876" y1="47764" x2="93098" y2="58307"/>
                        <a14:foregroundMark x1="93098" y1="58307" x2="92135" y2="58626"/>
                        <a14:foregroundMark x1="92135" y1="58626" x2="94864" y2="69649"/>
                        <a14:foregroundMark x1="94864" y1="69649" x2="88764" y2="80671"/>
                        <a14:foregroundMark x1="88764" y1="80671" x2="77207" y2="86422"/>
                        <a14:foregroundMark x1="77207" y1="86422" x2="74318" y2="85463"/>
                        <a14:foregroundMark x1="74318" y1="85463" x2="69663" y2="97604"/>
                        <a14:foregroundMark x1="69663" y1="97604" x2="69181" y2="98083"/>
                        <a14:foregroundMark x1="67897" y1="96486" x2="55859" y2="99201"/>
                        <a14:foregroundMark x1="55859" y1="99201" x2="42857" y2="95048"/>
                        <a14:foregroundMark x1="42857" y1="95048" x2="42376" y2="93770"/>
                        <a14:foregroundMark x1="42376" y1="93770" x2="30016" y2="96645"/>
                        <a14:foregroundMark x1="30016" y1="96645" x2="17496" y2="90575"/>
                        <a14:foregroundMark x1="17496" y1="90575" x2="12360" y2="80192"/>
                        <a14:foregroundMark x1="12360" y1="80192" x2="14607" y2="76198"/>
                        <a14:foregroundMark x1="10273" y1="74920" x2="963" y2="68211"/>
                        <a14:foregroundMark x1="963" y1="68211" x2="3050" y2="45208"/>
                        <a14:foregroundMark x1="3050" y1="45208" x2="5457" y2="44089"/>
                        <a14:foregroundMark x1="32745" y1="4473" x2="38927" y2="2822"/>
                        <a14:foregroundMark x1="52597" y1="5346" x2="52970" y2="5591"/>
                        <a14:backgroundMark x1="39807" y1="1597" x2="51685" y2="3674"/>
                        <a14:backgroundMark x1="51685" y1="3674" x2="40770" y2="639"/>
                        <a14:backgroundMark x1="40770" y1="639" x2="52327" y2="4633"/>
                        <a14:backgroundMark x1="52327" y1="4633" x2="49438" y2="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4" y="672686"/>
            <a:ext cx="5899142" cy="5927550"/>
          </a:xfr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7E285953-92F1-40B3-B601-108663F55F50}"/>
              </a:ext>
            </a:extLst>
          </p:cNvPr>
          <p:cNvCxnSpPr>
            <a:cxnSpLocks/>
          </p:cNvCxnSpPr>
          <p:nvPr/>
        </p:nvCxnSpPr>
        <p:spPr>
          <a:xfrm flipH="1">
            <a:off x="3776874" y="3636462"/>
            <a:ext cx="1262271" cy="587668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46CC361-7A9F-44CB-8844-05925417E6DE}"/>
              </a:ext>
            </a:extLst>
          </p:cNvPr>
          <p:cNvCxnSpPr>
            <a:cxnSpLocks/>
          </p:cNvCxnSpPr>
          <p:nvPr/>
        </p:nvCxnSpPr>
        <p:spPr>
          <a:xfrm flipV="1">
            <a:off x="4114805" y="3836504"/>
            <a:ext cx="0" cy="1212574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E8004345-5F51-493E-8313-575092513953}"/>
              </a:ext>
            </a:extLst>
          </p:cNvPr>
          <p:cNvCxnSpPr>
            <a:cxnSpLocks/>
          </p:cNvCxnSpPr>
          <p:nvPr/>
        </p:nvCxnSpPr>
        <p:spPr>
          <a:xfrm flipV="1">
            <a:off x="2919836" y="3930296"/>
            <a:ext cx="151360" cy="998484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xmlns="" id="{F6237143-6DA1-4E1E-BE28-0F448F5B2D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35504" y="3166984"/>
            <a:ext cx="1087362" cy="1043609"/>
          </a:xfrm>
          <a:prstGeom prst="curvedConnector3">
            <a:avLst>
              <a:gd name="adj1" fmla="val 12152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087909B9-B4AC-4384-9739-B0050A8FA12D}"/>
              </a:ext>
            </a:extLst>
          </p:cNvPr>
          <p:cNvCxnSpPr>
            <a:cxnSpLocks/>
          </p:cNvCxnSpPr>
          <p:nvPr/>
        </p:nvCxnSpPr>
        <p:spPr>
          <a:xfrm flipV="1">
            <a:off x="2170992" y="3836504"/>
            <a:ext cx="748844" cy="172621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xmlns="" id="{EBF13DF1-05F2-41E2-8706-E6A9C30394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59625" y="2518679"/>
            <a:ext cx="1388555" cy="521805"/>
          </a:xfrm>
          <a:prstGeom prst="curvedConnector3">
            <a:avLst>
              <a:gd name="adj1" fmla="val 4167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xmlns="" id="{8C5B24A2-7472-45D0-9A31-7A78F623D212}"/>
              </a:ext>
            </a:extLst>
          </p:cNvPr>
          <p:cNvCxnSpPr>
            <a:cxnSpLocks/>
          </p:cNvCxnSpPr>
          <p:nvPr/>
        </p:nvCxnSpPr>
        <p:spPr>
          <a:xfrm rot="10800000">
            <a:off x="3776875" y="3196972"/>
            <a:ext cx="1262273" cy="1027158"/>
          </a:xfrm>
          <a:prstGeom prst="curvedConnector3">
            <a:avLst>
              <a:gd name="adj1" fmla="val 2169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BB8B72A-E1D8-47B9-A9D7-BAF7A6F116F3}"/>
              </a:ext>
            </a:extLst>
          </p:cNvPr>
          <p:cNvSpPr txBox="1"/>
          <p:nvPr/>
        </p:nvSpPr>
        <p:spPr>
          <a:xfrm>
            <a:off x="8488653" y="1438972"/>
            <a:ext cx="398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– 5 = 14 - 7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F229436-C7D3-41CC-B301-0692B0E3BC5C}"/>
              </a:ext>
            </a:extLst>
          </p:cNvPr>
          <p:cNvSpPr txBox="1"/>
          <p:nvPr/>
        </p:nvSpPr>
        <p:spPr>
          <a:xfrm>
            <a:off x="8488653" y="2133250"/>
            <a:ext cx="398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– 7 = 14 - 9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2AE652C-C3F3-4B4D-AA9D-AE5157534B1F}"/>
              </a:ext>
            </a:extLst>
          </p:cNvPr>
          <p:cNvSpPr txBox="1"/>
          <p:nvPr/>
        </p:nvSpPr>
        <p:spPr>
          <a:xfrm>
            <a:off x="8528406" y="2828999"/>
            <a:ext cx="398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 + 3 = 9 + 2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0784614-53F4-452E-B064-308B3FF57247}"/>
              </a:ext>
            </a:extLst>
          </p:cNvPr>
          <p:cNvSpPr txBox="1"/>
          <p:nvPr/>
        </p:nvSpPr>
        <p:spPr>
          <a:xfrm>
            <a:off x="8524311" y="3513338"/>
            <a:ext cx="398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 + 5 = 9 + 4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797EE7E-40DD-4931-961C-F7B02849E16A}"/>
              </a:ext>
            </a:extLst>
          </p:cNvPr>
          <p:cNvSpPr txBox="1"/>
          <p:nvPr/>
        </p:nvSpPr>
        <p:spPr>
          <a:xfrm>
            <a:off x="7927963" y="1438237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4AB0FD5-3081-48A3-B46A-DF4829626835}"/>
              </a:ext>
            </a:extLst>
          </p:cNvPr>
          <p:cNvSpPr txBox="1"/>
          <p:nvPr/>
        </p:nvSpPr>
        <p:spPr>
          <a:xfrm>
            <a:off x="7927963" y="2152254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D40C1CD-73A9-499B-825D-85EA7BEB559E}"/>
              </a:ext>
            </a:extLst>
          </p:cNvPr>
          <p:cNvSpPr txBox="1"/>
          <p:nvPr/>
        </p:nvSpPr>
        <p:spPr>
          <a:xfrm>
            <a:off x="7927963" y="2865536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3C6C994-5778-4492-9BEE-134D7C0A5AE3}"/>
              </a:ext>
            </a:extLst>
          </p:cNvPr>
          <p:cNvSpPr txBox="1"/>
          <p:nvPr/>
        </p:nvSpPr>
        <p:spPr>
          <a:xfrm>
            <a:off x="7902803" y="3509399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7121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162B6FD-9AE7-4587-9B3F-C657C5658744}"/>
              </a:ext>
            </a:extLst>
          </p:cNvPr>
          <p:cNvSpPr/>
          <p:nvPr/>
        </p:nvSpPr>
        <p:spPr>
          <a:xfrm>
            <a:off x="1653588" y="8899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B7EC7F8-640A-44CE-BB40-AD6E8D2BD878}"/>
              </a:ext>
            </a:extLst>
          </p:cNvPr>
          <p:cNvSpPr txBox="1">
            <a:spLocks/>
          </p:cNvSpPr>
          <p:nvPr/>
        </p:nvSpPr>
        <p:spPr>
          <a:xfrm>
            <a:off x="2364788" y="88996"/>
            <a:ext cx="1116775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282B7B-912A-4F9F-B0F2-3265E602C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6" b="99720" l="7640" r="79263">
                        <a14:foregroundMark x1="42292" y1="7563" x2="37108" y2="14846"/>
                        <a14:foregroundMark x1="37108" y1="14846" x2="9686" y2="78711"/>
                        <a14:foregroundMark x1="9686" y1="78711" x2="7640" y2="93277"/>
                        <a14:foregroundMark x1="7640" y1="93277" x2="7640" y2="93277"/>
                        <a14:foregroundMark x1="40518" y1="9244" x2="47749" y2="8964"/>
                        <a14:foregroundMark x1="47749" y1="8964" x2="75716" y2="64146"/>
                        <a14:foregroundMark x1="75716" y1="64146" x2="78990" y2="79272"/>
                        <a14:foregroundMark x1="78990" y1="79272" x2="78990" y2="92157"/>
                        <a14:foregroundMark x1="78990" y1="92157" x2="76808" y2="99720"/>
                        <a14:foregroundMark x1="9413" y1="92437" x2="13779" y2="99720"/>
                        <a14:foregroundMark x1="13779" y1="99720" x2="34516" y2="96359"/>
                        <a14:foregroundMark x1="34516" y1="96359" x2="46385" y2="99440"/>
                        <a14:foregroundMark x1="46385" y1="99440" x2="72988" y2="95798"/>
                        <a14:foregroundMark x1="72988" y1="95798" x2="79263" y2="95798"/>
                        <a14:foregroundMark x1="79263" y1="95798" x2="67394" y2="95518"/>
                        <a14:foregroundMark x1="67394" y1="95518" x2="67394" y2="95518"/>
                        <a14:foregroundMark x1="14188" y1="73669" x2="19236" y2="70308"/>
                        <a14:foregroundMark x1="19236" y1="70308" x2="22920" y2="57143"/>
                        <a14:foregroundMark x1="22920" y1="57143" x2="22374" y2="51821"/>
                        <a14:foregroundMark x1="25648" y1="46499" x2="31241" y2="45378"/>
                        <a14:foregroundMark x1="31241" y1="45378" x2="35198" y2="37255"/>
                        <a14:foregroundMark x1="35198" y1="37255" x2="37517" y2="26331"/>
                        <a14:foregroundMark x1="37517" y1="26331" x2="36698" y2="21008"/>
                        <a14:foregroundMark x1="50068" y1="18487" x2="49386" y2="31373"/>
                        <a14:foregroundMark x1="49386" y1="31373" x2="53615" y2="41737"/>
                        <a14:foregroundMark x1="53615" y1="41737" x2="65075" y2="44258"/>
                        <a14:foregroundMark x1="65075" y1="44258" x2="35334" y2="42857"/>
                        <a14:foregroundMark x1="35334" y1="42857" x2="33288" y2="41457"/>
                        <a14:foregroundMark x1="33288" y1="41457" x2="39427" y2="54622"/>
                        <a14:foregroundMark x1="39427" y1="54622" x2="52933" y2="69468"/>
                        <a14:foregroundMark x1="52933" y1="69468" x2="66030" y2="71429"/>
                        <a14:foregroundMark x1="66030" y1="71429" x2="74352" y2="61625"/>
                        <a14:foregroundMark x1="45020" y1="36975" x2="37790" y2="38655"/>
                        <a14:foregroundMark x1="37790" y1="38655" x2="46385" y2="32213"/>
                        <a14:foregroundMark x1="46385" y1="32213" x2="53070" y2="38655"/>
                        <a14:foregroundMark x1="44202" y1="46499" x2="57708" y2="74230"/>
                        <a14:foregroundMark x1="52115" y1="43137" x2="60846" y2="85154"/>
                        <a14:foregroundMark x1="60573" y1="48459" x2="75307" y2="78151"/>
                        <a14:foregroundMark x1="60573" y1="72269" x2="70259" y2="89916"/>
                        <a14:foregroundMark x1="50341" y1="59664" x2="61392" y2="96639"/>
                        <a14:foregroundMark x1="45430" y1="57423" x2="56071" y2="89916"/>
                        <a14:foregroundMark x1="56071" y1="89916" x2="56071" y2="89916"/>
                        <a14:foregroundMark x1="41337" y1="56303" x2="51569" y2="92997"/>
                        <a14:foregroundMark x1="31514" y1="42857" x2="51160" y2="93838"/>
                        <a14:foregroundMark x1="27285" y1="46779" x2="44475" y2="90476"/>
                        <a14:foregroundMark x1="22237" y1="65266" x2="39154" y2="94678"/>
                        <a14:foregroundMark x1="31105" y1="57983" x2="42428" y2="98880"/>
                        <a14:foregroundMark x1="15007" y1="67787" x2="41473" y2="89636"/>
                        <a14:foregroundMark x1="23465" y1="78431" x2="33697" y2="93277"/>
                        <a14:foregroundMark x1="15416" y1="71709" x2="28922" y2="87955"/>
                      </a14:backgroundRemoval>
                    </a14:imgEffect>
                  </a14:imgLayer>
                </a14:imgProps>
              </a:ext>
            </a:extLst>
          </a:blip>
          <a:srcRect l="1902" t="4563" r="18104" b="-4563"/>
          <a:stretch/>
        </p:blipFill>
        <p:spPr>
          <a:xfrm>
            <a:off x="1061475" y="88996"/>
            <a:ext cx="9571530" cy="61627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E210436D-067C-41F5-B2AD-CD40FAF14297}"/>
              </a:ext>
            </a:extLst>
          </p:cNvPr>
          <p:cNvSpPr/>
          <p:nvPr/>
        </p:nvSpPr>
        <p:spPr>
          <a:xfrm>
            <a:off x="2097156" y="4716214"/>
            <a:ext cx="1003852" cy="94909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B7F271C-E479-4262-A347-5C2AB7206ED4}"/>
              </a:ext>
            </a:extLst>
          </p:cNvPr>
          <p:cNvSpPr/>
          <p:nvPr/>
        </p:nvSpPr>
        <p:spPr>
          <a:xfrm>
            <a:off x="5504983" y="665921"/>
            <a:ext cx="1003852" cy="94909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DF3DB6-75FD-4561-B020-881DF2523F0D}"/>
              </a:ext>
            </a:extLst>
          </p:cNvPr>
          <p:cNvSpPr/>
          <p:nvPr/>
        </p:nvSpPr>
        <p:spPr>
          <a:xfrm>
            <a:off x="8982384" y="4716213"/>
            <a:ext cx="1003852" cy="94909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C35024D-3FA5-43D2-856A-B519AC73DCCF}"/>
              </a:ext>
            </a:extLst>
          </p:cNvPr>
          <p:cNvSpPr/>
          <p:nvPr/>
        </p:nvSpPr>
        <p:spPr>
          <a:xfrm>
            <a:off x="3550059" y="2685298"/>
            <a:ext cx="1042962" cy="1003833"/>
          </a:xfrm>
          <a:prstGeom prst="ellipse">
            <a:avLst/>
          </a:prstGeom>
          <a:solidFill>
            <a:srgbClr val="EF89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CF2B482-F3F1-41FF-8688-52C9EFB423F7}"/>
              </a:ext>
            </a:extLst>
          </p:cNvPr>
          <p:cNvSpPr/>
          <p:nvPr/>
        </p:nvSpPr>
        <p:spPr>
          <a:xfrm>
            <a:off x="7381078" y="2595691"/>
            <a:ext cx="1042962" cy="1003833"/>
          </a:xfrm>
          <a:prstGeom prst="ellipse">
            <a:avLst/>
          </a:prstGeom>
          <a:solidFill>
            <a:srgbClr val="EF89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E3B691B-DCB2-44C5-AB27-8CA09332BFD7}"/>
              </a:ext>
            </a:extLst>
          </p:cNvPr>
          <p:cNvSpPr/>
          <p:nvPr/>
        </p:nvSpPr>
        <p:spPr>
          <a:xfrm>
            <a:off x="5564009" y="4965774"/>
            <a:ext cx="1042962" cy="1003833"/>
          </a:xfrm>
          <a:prstGeom prst="ellipse">
            <a:avLst/>
          </a:prstGeom>
          <a:solidFill>
            <a:srgbClr val="EF89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0926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162B6FD-9AE7-4587-9B3F-C657C5658744}"/>
              </a:ext>
            </a:extLst>
          </p:cNvPr>
          <p:cNvSpPr/>
          <p:nvPr/>
        </p:nvSpPr>
        <p:spPr>
          <a:xfrm>
            <a:off x="1267723" y="158846"/>
            <a:ext cx="618745" cy="596804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B7EC7F8-640A-44CE-BB40-AD6E8D2BD878}"/>
              </a:ext>
            </a:extLst>
          </p:cNvPr>
          <p:cNvSpPr txBox="1">
            <a:spLocks/>
          </p:cNvSpPr>
          <p:nvPr/>
        </p:nvSpPr>
        <p:spPr>
          <a:xfrm>
            <a:off x="2000768" y="158846"/>
            <a:ext cx="10093083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AutoShape 58">
            <a:extLst>
              <a:ext uri="{FF2B5EF4-FFF2-40B4-BE49-F238E27FC236}">
                <a16:creationId xmlns:a16="http://schemas.microsoft.com/office/drawing/2014/main" xmlns="" id="{8E4CAEF8-F2B0-4DDE-8AE8-531D4A49206B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394681" y="1189290"/>
            <a:ext cx="250290" cy="4167735"/>
          </a:xfrm>
          <a:prstGeom prst="leftBrace">
            <a:avLst>
              <a:gd name="adj1" fmla="val 89583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CEE0065F-B1DF-422F-8A8E-9183A456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13" y="2019541"/>
            <a:ext cx="2497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Học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hát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xmlns="" id="{E8D29DE1-1E84-4F4C-BCEC-3EFA79ED3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47" y="1538130"/>
            <a:ext cx="144780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8 </a:t>
            </a:r>
            <a:r>
              <a:rPr lang="en-US" altLang="en-US" sz="3200" b="1" dirty="0" err="1">
                <a:solidFill>
                  <a:srgbClr val="FF0066"/>
                </a:solidFill>
              </a:rPr>
              <a:t>bạn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xmlns="" id="{83805C1A-AB7F-4825-A7DE-AFA248411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0" y="2752279"/>
            <a:ext cx="2353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Học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võ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9" name="Line 54">
            <a:extLst>
              <a:ext uri="{FF2B5EF4-FFF2-40B4-BE49-F238E27FC236}">
                <a16:creationId xmlns:a16="http://schemas.microsoft.com/office/drawing/2014/main" xmlns="" id="{14BC084D-A013-4286-AF99-6F13258DF7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9543" y="2525645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xmlns="" id="{FF340F3C-B122-4490-9868-A63118352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289" y="2350715"/>
            <a:ext cx="1228286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5 </a:t>
            </a:r>
            <a:r>
              <a:rPr lang="en-US" altLang="en-US" sz="3200" b="1" dirty="0" err="1">
                <a:solidFill>
                  <a:srgbClr val="FF0066"/>
                </a:solidFill>
              </a:rPr>
              <a:t>bạn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F858F019-DF58-4F8E-8C5B-400A14EF9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558" y="1106373"/>
            <a:ext cx="182880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B050"/>
                </a:solidFill>
              </a:rPr>
              <a:t>Tóm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tắt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  <p:sp>
        <p:nvSpPr>
          <p:cNvPr id="24" name="AutoShape 57">
            <a:extLst>
              <a:ext uri="{FF2B5EF4-FFF2-40B4-BE49-F238E27FC236}">
                <a16:creationId xmlns:a16="http://schemas.microsoft.com/office/drawing/2014/main" xmlns="" id="{0BFEC545-4924-4D8C-981E-0C14D9121B63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5840084" y="2293649"/>
            <a:ext cx="218022" cy="1306563"/>
          </a:xfrm>
          <a:prstGeom prst="leftBrace">
            <a:avLst>
              <a:gd name="adj1" fmla="val 41992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2FFAE4D-3009-41D1-821B-DFD41B7082E6}"/>
              </a:ext>
            </a:extLst>
          </p:cNvPr>
          <p:cNvGrpSpPr/>
          <p:nvPr/>
        </p:nvGrpSpPr>
        <p:grpSpPr>
          <a:xfrm>
            <a:off x="2419377" y="2277500"/>
            <a:ext cx="2894759" cy="244800"/>
            <a:chOff x="2419377" y="2279537"/>
            <a:chExt cx="2894759" cy="244800"/>
          </a:xfrm>
        </p:grpSpPr>
        <p:sp>
          <p:nvSpPr>
            <p:cNvPr id="13" name="Line 46">
              <a:extLst>
                <a:ext uri="{FF2B5EF4-FFF2-40B4-BE49-F238E27FC236}">
                  <a16:creationId xmlns:a16="http://schemas.microsoft.com/office/drawing/2014/main" xmlns="" id="{FD5EEE4C-A1B5-4890-9A51-A9BEE57F0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9377" y="2383898"/>
              <a:ext cx="2878178" cy="736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xmlns="" id="{D779E03C-4D09-4057-9FCF-9B99C8A65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9377" y="2295737"/>
              <a:ext cx="0" cy="2286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6" name="Line 47">
              <a:extLst>
                <a:ext uri="{FF2B5EF4-FFF2-40B4-BE49-F238E27FC236}">
                  <a16:creationId xmlns:a16="http://schemas.microsoft.com/office/drawing/2014/main" xmlns="" id="{79515415-5E61-455F-A767-7443FD121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136" y="2279537"/>
              <a:ext cx="0" cy="2286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27" name="AutoShape 56">
            <a:extLst>
              <a:ext uri="{FF2B5EF4-FFF2-40B4-BE49-F238E27FC236}">
                <a16:creationId xmlns:a16="http://schemas.microsoft.com/office/drawing/2014/main" xmlns="" id="{53F66E0B-E092-4838-9E8E-1C5395AE53D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760747" y="759436"/>
            <a:ext cx="228601" cy="2878177"/>
          </a:xfrm>
          <a:prstGeom prst="leftBrace">
            <a:avLst>
              <a:gd name="adj1" fmla="val 58314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DA604AD-5801-4762-9E26-91ABBE67B07D}"/>
              </a:ext>
            </a:extLst>
          </p:cNvPr>
          <p:cNvGrpSpPr/>
          <p:nvPr/>
        </p:nvGrpSpPr>
        <p:grpSpPr>
          <a:xfrm>
            <a:off x="2400666" y="3023763"/>
            <a:ext cx="4218707" cy="254812"/>
            <a:chOff x="2401985" y="3023762"/>
            <a:chExt cx="4218707" cy="254812"/>
          </a:xfrm>
        </p:grpSpPr>
        <p:sp>
          <p:nvSpPr>
            <p:cNvPr id="28" name="Line 46">
              <a:extLst>
                <a:ext uri="{FF2B5EF4-FFF2-40B4-BE49-F238E27FC236}">
                  <a16:creationId xmlns:a16="http://schemas.microsoft.com/office/drawing/2014/main" xmlns="" id="{B3B71C4B-5367-40B0-AD70-51171B3E5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985" y="3128113"/>
              <a:ext cx="4218707" cy="19899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B40AA964-8FDF-4A56-92AE-2EF774E7D138}"/>
                </a:ext>
              </a:extLst>
            </p:cNvPr>
            <p:cNvGrpSpPr/>
            <p:nvPr/>
          </p:nvGrpSpPr>
          <p:grpSpPr>
            <a:xfrm>
              <a:off x="2401985" y="3023762"/>
              <a:ext cx="4201709" cy="254812"/>
              <a:chOff x="2385404" y="2402960"/>
              <a:chExt cx="4201709" cy="254812"/>
            </a:xfrm>
          </p:grpSpPr>
          <p:sp>
            <p:nvSpPr>
              <p:cNvPr id="17" name="Line 47">
                <a:extLst>
                  <a:ext uri="{FF2B5EF4-FFF2-40B4-BE49-F238E27FC236}">
                    <a16:creationId xmlns:a16="http://schemas.microsoft.com/office/drawing/2014/main" xmlns="" id="{60571776-E696-44A7-9727-EEDA5CF19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5404" y="2412910"/>
                <a:ext cx="0" cy="22860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 dirty="0"/>
              </a:p>
            </p:txBody>
          </p:sp>
          <p:sp>
            <p:nvSpPr>
              <p:cNvPr id="29" name="Line 47">
                <a:extLst>
                  <a:ext uri="{FF2B5EF4-FFF2-40B4-BE49-F238E27FC236}">
                    <a16:creationId xmlns:a16="http://schemas.microsoft.com/office/drawing/2014/main" xmlns="" id="{D435A8A5-0D9D-4C5A-93E2-D5CC5FB5F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7113" y="2429172"/>
                <a:ext cx="0" cy="22860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 dirty="0"/>
              </a:p>
            </p:txBody>
          </p:sp>
          <p:sp>
            <p:nvSpPr>
              <p:cNvPr id="30" name="Line 47">
                <a:extLst>
                  <a:ext uri="{FF2B5EF4-FFF2-40B4-BE49-F238E27FC236}">
                    <a16:creationId xmlns:a16="http://schemas.microsoft.com/office/drawing/2014/main" xmlns="" id="{4E5DD5E7-A847-41C9-98BC-65462B13D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69785" y="2402960"/>
                <a:ext cx="1" cy="22860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 dirty="0"/>
              </a:p>
            </p:txBody>
          </p:sp>
        </p:grpSp>
      </p:grpSp>
      <p:sp>
        <p:nvSpPr>
          <p:cNvPr id="31" name="Rectangle 24">
            <a:extLst>
              <a:ext uri="{FF2B5EF4-FFF2-40B4-BE49-F238E27FC236}">
                <a16:creationId xmlns:a16="http://schemas.microsoft.com/office/drawing/2014/main" xmlns="" id="{5048FABA-1C4A-4956-A824-A55743B9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47" y="3424704"/>
            <a:ext cx="1422510" cy="5907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? </a:t>
            </a:r>
            <a:r>
              <a:rPr lang="en-US" altLang="en-US" sz="3200" b="1" dirty="0" err="1">
                <a:solidFill>
                  <a:srgbClr val="FF0066"/>
                </a:solidFill>
              </a:rPr>
              <a:t>bạn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xmlns="" id="{4DB6B793-F391-4849-AB1A-EF226F11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358" y="4090322"/>
            <a:ext cx="2397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B050"/>
                </a:solidFill>
              </a:rPr>
              <a:t>Bài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giải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xmlns="" id="{4AAD181F-D9C4-4A4F-99BC-F41CEEE5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86" y="4547066"/>
            <a:ext cx="859753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Lớp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2A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có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bạn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học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võ</a:t>
            </a:r>
            <a:r>
              <a:rPr lang="vi-VN" altLang="en-US" sz="3200" b="1" dirty="0">
                <a:solidFill>
                  <a:srgbClr val="FF0066"/>
                </a:solidFill>
              </a:rPr>
              <a:t> là: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xmlns="" id="{5569F6BB-E56D-4393-950E-2E69FF09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358" y="5711086"/>
            <a:ext cx="513825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Đáp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</a:rPr>
              <a:t>: 13 </a:t>
            </a:r>
            <a:r>
              <a:rPr lang="en-US" altLang="en-US" sz="3200" b="1" dirty="0" err="1">
                <a:solidFill>
                  <a:srgbClr val="FF0066"/>
                </a:solidFill>
              </a:rPr>
              <a:t>bạn</a:t>
            </a:r>
            <a:r>
              <a:rPr lang="en-US" altLang="en-US" sz="32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xmlns="" id="{1E232946-124B-41F5-97AD-1597EDAFB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89" y="5129076"/>
            <a:ext cx="859753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8 + 5 = 13 (</a:t>
            </a:r>
            <a:r>
              <a:rPr lang="en-US" altLang="en-US" sz="3200" b="1" dirty="0" err="1">
                <a:solidFill>
                  <a:srgbClr val="FF0066"/>
                </a:solidFill>
              </a:rPr>
              <a:t>bạn</a:t>
            </a:r>
            <a:r>
              <a:rPr lang="en-US" altLang="en-US" sz="3200" b="1" dirty="0">
                <a:solidFill>
                  <a:srgbClr val="FF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83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  <p:bldP spid="18" grpId="0"/>
      <p:bldP spid="19" grpId="0" animBg="1"/>
      <p:bldP spid="20" grpId="0" animBg="1"/>
      <p:bldP spid="23" grpId="0" animBg="1"/>
      <p:bldP spid="24" grpId="0" animBg="1"/>
      <p:bldP spid="27" grpId="0" animBg="1"/>
      <p:bldP spid="31" grpId="0" animBg="1"/>
      <p:bldP spid="32" grpId="0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E3FC6208-25E4-4FE5-A696-EAABEC3E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91" y="3276596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D5D524-77F7-4DCC-990B-6B880224B53C}"/>
              </a:ext>
            </a:extLst>
          </p:cNvPr>
          <p:cNvSpPr txBox="1"/>
          <p:nvPr/>
        </p:nvSpPr>
        <p:spPr>
          <a:xfrm>
            <a:off x="4564272" y="6119491"/>
            <a:ext cx="243826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Trang 125/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SGK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1CE106-B766-473D-820E-E9C1765AE25A}"/>
              </a:ext>
            </a:extLst>
          </p:cNvPr>
          <p:cNvSpPr txBox="1"/>
          <p:nvPr/>
        </p:nvSpPr>
        <p:spPr>
          <a:xfrm>
            <a:off x="1288760" y="1266145"/>
            <a:ext cx="8989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383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36720A-EBB0-4416-8238-811834A2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413" y="810962"/>
            <a:ext cx="7965440" cy="5493882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xmlns="" id="{02D26B7A-F936-4779-BD34-DD2367A43D21}"/>
              </a:ext>
            </a:extLst>
          </p:cNvPr>
          <p:cNvSpPr txBox="1">
            <a:spLocks/>
          </p:cNvSpPr>
          <p:nvPr/>
        </p:nvSpPr>
        <p:spPr>
          <a:xfrm>
            <a:off x="1877693" y="-9832"/>
            <a:ext cx="9929034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4D3837D-C3BA-4850-BD02-33DEDE5C2B93}"/>
              </a:ext>
            </a:extLst>
          </p:cNvPr>
          <p:cNvSpPr/>
          <p:nvPr/>
        </p:nvSpPr>
        <p:spPr>
          <a:xfrm>
            <a:off x="1149399" y="99762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705B70-C1A6-4F6E-886B-635AA27FEE9D}"/>
              </a:ext>
            </a:extLst>
          </p:cNvPr>
          <p:cNvSpPr/>
          <p:nvPr/>
        </p:nvSpPr>
        <p:spPr>
          <a:xfrm>
            <a:off x="8434663" y="1128368"/>
            <a:ext cx="108525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able, calendar&#10;&#10;Description automatically generated">
            <a:extLst>
              <a:ext uri="{FF2B5EF4-FFF2-40B4-BE49-F238E27FC236}">
                <a16:creationId xmlns:a16="http://schemas.microsoft.com/office/drawing/2014/main" xmlns="" id="{8AC30735-43DC-4D96-8B2C-6FA48CA1F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60" y="1810700"/>
            <a:ext cx="6212840" cy="1747203"/>
          </a:xfrm>
          <a:prstGeom prst="rect">
            <a:avLst/>
          </a:prstGeom>
        </p:spPr>
      </p:pic>
      <p:cxnSp>
        <p:nvCxnSpPr>
          <p:cNvPr id="9" name="Curved Connector 7">
            <a:extLst>
              <a:ext uri="{FF2B5EF4-FFF2-40B4-BE49-F238E27FC236}">
                <a16:creationId xmlns:a16="http://schemas.microsoft.com/office/drawing/2014/main" xmlns="" id="{AEF0A05E-DA13-4B1D-8D72-B986A1949A42}"/>
              </a:ext>
            </a:extLst>
          </p:cNvPr>
          <p:cNvCxnSpPr>
            <a:cxnSpLocks/>
          </p:cNvCxnSpPr>
          <p:nvPr/>
        </p:nvCxnSpPr>
        <p:spPr>
          <a:xfrm rot="5400000">
            <a:off x="400933" y="3587500"/>
            <a:ext cx="2514104" cy="12700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6">
            <a:extLst>
              <a:ext uri="{FF2B5EF4-FFF2-40B4-BE49-F238E27FC236}">
                <a16:creationId xmlns:a16="http://schemas.microsoft.com/office/drawing/2014/main" xmlns="" id="{99105500-0A67-40A1-9F1F-D947A865C68D}"/>
              </a:ext>
            </a:extLst>
          </p:cNvPr>
          <p:cNvCxnSpPr/>
          <p:nvPr/>
        </p:nvCxnSpPr>
        <p:spPr>
          <a:xfrm rot="10800000" flipV="1">
            <a:off x="1877694" y="3480304"/>
            <a:ext cx="1379220" cy="1308100"/>
          </a:xfrm>
          <a:prstGeom prst="curvedConnector3">
            <a:avLst>
              <a:gd name="adj1" fmla="val 49954"/>
            </a:avLst>
          </a:prstGeom>
          <a:ln w="34925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xmlns="" id="{94A60444-DC53-49A3-9F85-929EAE715872}"/>
              </a:ext>
            </a:extLst>
          </p:cNvPr>
          <p:cNvCxnSpPr>
            <a:cxnSpLocks/>
          </p:cNvCxnSpPr>
          <p:nvPr/>
        </p:nvCxnSpPr>
        <p:spPr>
          <a:xfrm rot="5400000">
            <a:off x="-26141" y="3000715"/>
            <a:ext cx="3499389" cy="1876115"/>
          </a:xfrm>
          <a:prstGeom prst="curvedConnector3">
            <a:avLst>
              <a:gd name="adj1" fmla="val 75840"/>
            </a:avLst>
          </a:prstGeom>
          <a:ln w="38100" cmpd="sng">
            <a:solidFill>
              <a:schemeClr val="accent5">
                <a:lumMod val="75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9">
            <a:extLst>
              <a:ext uri="{FF2B5EF4-FFF2-40B4-BE49-F238E27FC236}">
                <a16:creationId xmlns:a16="http://schemas.microsoft.com/office/drawing/2014/main" xmlns="" id="{A57BF2BE-0B54-4BBD-90A7-1F0DD49F88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33644" y="3931471"/>
            <a:ext cx="3667260" cy="1713865"/>
          </a:xfrm>
          <a:prstGeom prst="curvedConnector3">
            <a:avLst>
              <a:gd name="adj1" fmla="val 20911"/>
            </a:avLst>
          </a:prstGeom>
          <a:ln w="38100" cmpd="sng">
            <a:solidFill>
              <a:schemeClr val="accent5">
                <a:lumMod val="75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0">
            <a:extLst>
              <a:ext uri="{FF2B5EF4-FFF2-40B4-BE49-F238E27FC236}">
                <a16:creationId xmlns:a16="http://schemas.microsoft.com/office/drawing/2014/main" xmlns="" id="{57A0687D-B858-4D10-92A0-25EC68DEEE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84603" y="3811453"/>
            <a:ext cx="2818768" cy="240035"/>
          </a:xfrm>
          <a:prstGeom prst="curvedConnector3">
            <a:avLst>
              <a:gd name="adj1" fmla="val 50000"/>
            </a:avLst>
          </a:prstGeom>
          <a:ln w="44450">
            <a:solidFill>
              <a:srgbClr val="7030A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11">
            <a:extLst>
              <a:ext uri="{FF2B5EF4-FFF2-40B4-BE49-F238E27FC236}">
                <a16:creationId xmlns:a16="http://schemas.microsoft.com/office/drawing/2014/main" xmlns="" id="{BA332FF3-0FDF-4991-B5E6-4D75ED0B75B0}"/>
              </a:ext>
            </a:extLst>
          </p:cNvPr>
          <p:cNvCxnSpPr/>
          <p:nvPr/>
        </p:nvCxnSpPr>
        <p:spPr>
          <a:xfrm rot="5400000">
            <a:off x="3564880" y="3732032"/>
            <a:ext cx="1866900" cy="1419860"/>
          </a:xfrm>
          <a:prstGeom prst="curvedConnector3">
            <a:avLst>
              <a:gd name="adj1" fmla="val 50034"/>
            </a:avLst>
          </a:prstGeom>
          <a:ln w="44450">
            <a:solidFill>
              <a:srgbClr val="7030A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urved Connector 12">
            <a:extLst>
              <a:ext uri="{FF2B5EF4-FFF2-40B4-BE49-F238E27FC236}">
                <a16:creationId xmlns:a16="http://schemas.microsoft.com/office/drawing/2014/main" xmlns="" id="{6E814D20-4BD5-4CD5-BD61-2EDCC24453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69118" y="3498544"/>
            <a:ext cx="2417029" cy="583126"/>
          </a:xfrm>
          <a:prstGeom prst="curvedConnector3">
            <a:avLst>
              <a:gd name="adj1" fmla="val 50000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3">
            <a:extLst>
              <a:ext uri="{FF2B5EF4-FFF2-40B4-BE49-F238E27FC236}">
                <a16:creationId xmlns:a16="http://schemas.microsoft.com/office/drawing/2014/main" xmlns="" id="{51010A85-191B-43B2-B22F-5F23612227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21147" y="2715511"/>
            <a:ext cx="2314322" cy="2251900"/>
          </a:xfrm>
          <a:prstGeom prst="curvedConnector3">
            <a:avLst>
              <a:gd name="adj1" fmla="val 73459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14">
            <a:extLst>
              <a:ext uri="{FF2B5EF4-FFF2-40B4-BE49-F238E27FC236}">
                <a16:creationId xmlns:a16="http://schemas.microsoft.com/office/drawing/2014/main" xmlns="" id="{1B5FC97B-5092-4770-8791-3CDB3BC5D8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8406" y="4201501"/>
            <a:ext cx="861263" cy="518432"/>
          </a:xfrm>
          <a:prstGeom prst="curvedConnector3">
            <a:avLst>
              <a:gd name="adj1" fmla="val 2445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15">
            <a:extLst>
              <a:ext uri="{FF2B5EF4-FFF2-40B4-BE49-F238E27FC236}">
                <a16:creationId xmlns:a16="http://schemas.microsoft.com/office/drawing/2014/main" xmlns="" id="{2016D849-B056-42C0-B0E6-0C9761265BF0}"/>
              </a:ext>
            </a:extLst>
          </p:cNvPr>
          <p:cNvCxnSpPr>
            <a:cxnSpLocks/>
          </p:cNvCxnSpPr>
          <p:nvPr/>
        </p:nvCxnSpPr>
        <p:spPr>
          <a:xfrm>
            <a:off x="1510740" y="3674379"/>
            <a:ext cx="2987590" cy="1324243"/>
          </a:xfrm>
          <a:prstGeom prst="curvedConnector3">
            <a:avLst>
              <a:gd name="adj1" fmla="val 40818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xmlns="" id="{152171F3-64BC-48C8-819C-54D1071BCB06}"/>
              </a:ext>
            </a:extLst>
          </p:cNvPr>
          <p:cNvSpPr/>
          <p:nvPr/>
        </p:nvSpPr>
        <p:spPr>
          <a:xfrm>
            <a:off x="9045030" y="2712880"/>
            <a:ext cx="972730" cy="76742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8" name="Curved Connector 21">
            <a:extLst>
              <a:ext uri="{FF2B5EF4-FFF2-40B4-BE49-F238E27FC236}">
                <a16:creationId xmlns:a16="http://schemas.microsoft.com/office/drawing/2014/main" xmlns="" id="{8BCA8DDE-4186-475C-96E8-53A8C2307893}"/>
              </a:ext>
            </a:extLst>
          </p:cNvPr>
          <p:cNvCxnSpPr>
            <a:cxnSpLocks/>
          </p:cNvCxnSpPr>
          <p:nvPr/>
        </p:nvCxnSpPr>
        <p:spPr>
          <a:xfrm rot="5400000">
            <a:off x="719590" y="4217355"/>
            <a:ext cx="1438959" cy="1125539"/>
          </a:xfrm>
          <a:prstGeom prst="curvedConnector3">
            <a:avLst>
              <a:gd name="adj1" fmla="val 50000"/>
            </a:avLst>
          </a:prstGeom>
          <a:ln w="41275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10">
            <a:extLst>
              <a:ext uri="{FF2B5EF4-FFF2-40B4-BE49-F238E27FC236}">
                <a16:creationId xmlns:a16="http://schemas.microsoft.com/office/drawing/2014/main" xmlns="" id="{717C715D-B36B-4877-BA00-D92493FDAE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30840" y="3751202"/>
            <a:ext cx="1872251" cy="1330455"/>
          </a:xfrm>
          <a:prstGeom prst="curvedConnector3">
            <a:avLst>
              <a:gd name="adj1" fmla="val 50000"/>
            </a:avLst>
          </a:prstGeom>
          <a:ln w="44450">
            <a:solidFill>
              <a:srgbClr val="7030A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Rounded Rectangle 17">
            <a:extLst>
              <a:ext uri="{FF2B5EF4-FFF2-40B4-BE49-F238E27FC236}">
                <a16:creationId xmlns:a16="http://schemas.microsoft.com/office/drawing/2014/main" xmlns="" id="{2BB16EEA-3FC7-4A3D-B023-F93E4B9DD82E}"/>
              </a:ext>
            </a:extLst>
          </p:cNvPr>
          <p:cNvSpPr/>
          <p:nvPr/>
        </p:nvSpPr>
        <p:spPr>
          <a:xfrm>
            <a:off x="10108018" y="2741088"/>
            <a:ext cx="972730" cy="76742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xmlns="" id="{725E7BC2-F703-4D35-9BDF-DD4C3A64B4B8}"/>
              </a:ext>
            </a:extLst>
          </p:cNvPr>
          <p:cNvSpPr/>
          <p:nvPr/>
        </p:nvSpPr>
        <p:spPr>
          <a:xfrm>
            <a:off x="11151365" y="2741088"/>
            <a:ext cx="972730" cy="76742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92247172-6DC8-4F9D-AD12-61553D46D4CB}"/>
              </a:ext>
            </a:extLst>
          </p:cNvPr>
          <p:cNvSpPr/>
          <p:nvPr/>
        </p:nvSpPr>
        <p:spPr>
          <a:xfrm>
            <a:off x="-131001" y="5211363"/>
            <a:ext cx="1649139" cy="1009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970123C6-927D-49C8-ADD8-4CB80E5C53F5}"/>
              </a:ext>
            </a:extLst>
          </p:cNvPr>
          <p:cNvSpPr/>
          <p:nvPr/>
        </p:nvSpPr>
        <p:spPr>
          <a:xfrm>
            <a:off x="8081944" y="2807749"/>
            <a:ext cx="816168" cy="6212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E9B1A60C-3E8F-4E2D-B221-CA1A2ED1D03E}"/>
              </a:ext>
            </a:extLst>
          </p:cNvPr>
          <p:cNvSpPr/>
          <p:nvPr/>
        </p:nvSpPr>
        <p:spPr>
          <a:xfrm>
            <a:off x="969812" y="4454111"/>
            <a:ext cx="1649139" cy="1009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2985F254-1D71-4725-9DA5-AC49CDBC2EB1}"/>
              </a:ext>
            </a:extLst>
          </p:cNvPr>
          <p:cNvSpPr/>
          <p:nvPr/>
        </p:nvSpPr>
        <p:spPr>
          <a:xfrm>
            <a:off x="2814980" y="5211363"/>
            <a:ext cx="1649139" cy="1009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6194268B-015C-49E4-B1C6-3C7A447D8055}"/>
              </a:ext>
            </a:extLst>
          </p:cNvPr>
          <p:cNvSpPr/>
          <p:nvPr/>
        </p:nvSpPr>
        <p:spPr>
          <a:xfrm>
            <a:off x="3971774" y="4410273"/>
            <a:ext cx="1649139" cy="1009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5" grpId="1" animBg="1"/>
      <p:bldP spid="51" grpId="0" animBg="1"/>
      <p:bldP spid="51" grpId="1" animBg="1"/>
      <p:bldP spid="52" grpId="0" animBg="1"/>
      <p:bldP spid="52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4">
            <a:extLst>
              <a:ext uri="{FF2B5EF4-FFF2-40B4-BE49-F238E27FC236}">
                <a16:creationId xmlns:a16="http://schemas.microsoft.com/office/drawing/2014/main" xmlns="" id="{D8445703-A968-448E-94E9-8A3176777F55}"/>
              </a:ext>
            </a:extLst>
          </p:cNvPr>
          <p:cNvSpPr txBox="1">
            <a:spLocks/>
          </p:cNvSpPr>
          <p:nvPr/>
        </p:nvSpPr>
        <p:spPr>
          <a:xfrm>
            <a:off x="534198" y="3357780"/>
            <a:ext cx="3853264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FA7D7E02-49A4-48ED-BDF2-202ACF126241}"/>
              </a:ext>
            </a:extLst>
          </p:cNvPr>
          <p:cNvSpPr txBox="1">
            <a:spLocks/>
          </p:cNvSpPr>
          <p:nvPr/>
        </p:nvSpPr>
        <p:spPr>
          <a:xfrm>
            <a:off x="2827917" y="96978"/>
            <a:ext cx="1809924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&gt;, &lt; , =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66B75486-C3F9-4221-8539-B774E5720CE8}"/>
              </a:ext>
            </a:extLst>
          </p:cNvPr>
          <p:cNvSpPr/>
          <p:nvPr/>
        </p:nvSpPr>
        <p:spPr>
          <a:xfrm>
            <a:off x="1765851" y="9697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1FC84A2B-C351-4E62-B620-98BE9ACEF5CE}"/>
              </a:ext>
            </a:extLst>
          </p:cNvPr>
          <p:cNvSpPr txBox="1">
            <a:spLocks/>
          </p:cNvSpPr>
          <p:nvPr/>
        </p:nvSpPr>
        <p:spPr>
          <a:xfrm>
            <a:off x="4665272" y="96978"/>
            <a:ext cx="1809924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90A1D5-2806-4E45-A46A-D9E39336CF14}"/>
              </a:ext>
            </a:extLst>
          </p:cNvPr>
          <p:cNvSpPr txBox="1"/>
          <p:nvPr/>
        </p:nvSpPr>
        <p:spPr>
          <a:xfrm>
            <a:off x="0" y="1880408"/>
            <a:ext cx="398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5 + 7      12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04B2CD-A687-481C-AB5D-EA1B727ADE80}"/>
              </a:ext>
            </a:extLst>
          </p:cNvPr>
          <p:cNvSpPr txBox="1"/>
          <p:nvPr/>
        </p:nvSpPr>
        <p:spPr>
          <a:xfrm>
            <a:off x="5121317" y="1880405"/>
            <a:ext cx="398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     12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880CCB-3A8E-425B-873A-EABC4C7AB815}"/>
              </a:ext>
            </a:extLst>
          </p:cNvPr>
          <p:cNvSpPr txBox="1"/>
          <p:nvPr/>
        </p:nvSpPr>
        <p:spPr>
          <a:xfrm>
            <a:off x="9429379" y="1880404"/>
            <a:ext cx="398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     12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E38D23-E83C-4E68-9633-BFF924FD354D}"/>
              </a:ext>
            </a:extLst>
          </p:cNvPr>
          <p:cNvSpPr txBox="1"/>
          <p:nvPr/>
        </p:nvSpPr>
        <p:spPr>
          <a:xfrm>
            <a:off x="-55860" y="3357780"/>
            <a:ext cx="4932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8 + 3       3  + 8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F264AB-C244-4B2D-80B7-13419AC90C95}"/>
              </a:ext>
            </a:extLst>
          </p:cNvPr>
          <p:cNvSpPr txBox="1"/>
          <p:nvPr/>
        </p:nvSpPr>
        <p:spPr>
          <a:xfrm>
            <a:off x="5121317" y="3337352"/>
            <a:ext cx="4308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+ 5       6 + 6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xmlns="" id="{D0F17F63-9153-4A07-B4C9-17552D9DE39A}"/>
              </a:ext>
            </a:extLst>
          </p:cNvPr>
          <p:cNvSpPr txBox="1">
            <a:spLocks/>
          </p:cNvSpPr>
          <p:nvPr/>
        </p:nvSpPr>
        <p:spPr>
          <a:xfrm>
            <a:off x="2043506" y="1862601"/>
            <a:ext cx="711200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xmlns="" id="{46328AAF-C251-4050-B4FD-4E0248AE1D45}"/>
              </a:ext>
            </a:extLst>
          </p:cNvPr>
          <p:cNvSpPr txBox="1">
            <a:spLocks/>
          </p:cNvSpPr>
          <p:nvPr/>
        </p:nvSpPr>
        <p:spPr>
          <a:xfrm>
            <a:off x="6464799" y="1862601"/>
            <a:ext cx="711200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xmlns="" id="{7F370F09-630C-40FB-BC10-444C995EA6CC}"/>
              </a:ext>
            </a:extLst>
          </p:cNvPr>
          <p:cNvSpPr txBox="1">
            <a:spLocks/>
          </p:cNvSpPr>
          <p:nvPr/>
        </p:nvSpPr>
        <p:spPr>
          <a:xfrm>
            <a:off x="10761684" y="1858150"/>
            <a:ext cx="711200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xmlns="" id="{5AF6D4D2-DB4E-425F-BB25-47A68AEE3F85}"/>
              </a:ext>
            </a:extLst>
          </p:cNvPr>
          <p:cNvSpPr txBox="1">
            <a:spLocks/>
          </p:cNvSpPr>
          <p:nvPr/>
        </p:nvSpPr>
        <p:spPr>
          <a:xfrm>
            <a:off x="2043506" y="3337352"/>
            <a:ext cx="711200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xmlns="" id="{DC23C117-9436-4F13-B630-0322A166EEEE}"/>
              </a:ext>
            </a:extLst>
          </p:cNvPr>
          <p:cNvSpPr txBox="1">
            <a:spLocks/>
          </p:cNvSpPr>
          <p:nvPr/>
        </p:nvSpPr>
        <p:spPr>
          <a:xfrm>
            <a:off x="6464799" y="3337352"/>
            <a:ext cx="711200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32452B-2001-499E-8C96-52A2592A764B}"/>
              </a:ext>
            </a:extLst>
          </p:cNvPr>
          <p:cNvSpPr txBox="1"/>
          <p:nvPr/>
        </p:nvSpPr>
        <p:spPr>
          <a:xfrm>
            <a:off x="2140430" y="1818848"/>
            <a:ext cx="68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7A1243-1B27-4189-82E5-DCFF6B800C3D}"/>
              </a:ext>
            </a:extLst>
          </p:cNvPr>
          <p:cNvSpPr txBox="1"/>
          <p:nvPr/>
        </p:nvSpPr>
        <p:spPr>
          <a:xfrm>
            <a:off x="1035017" y="2457250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3BD34D-B93E-4163-A6DE-93B5B7322739}"/>
              </a:ext>
            </a:extLst>
          </p:cNvPr>
          <p:cNvSpPr txBox="1"/>
          <p:nvPr/>
        </p:nvSpPr>
        <p:spPr>
          <a:xfrm>
            <a:off x="5465747" y="2457249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CA290F2-C65A-4ED1-A717-5ED5D44175FF}"/>
              </a:ext>
            </a:extLst>
          </p:cNvPr>
          <p:cNvSpPr txBox="1"/>
          <p:nvPr/>
        </p:nvSpPr>
        <p:spPr>
          <a:xfrm>
            <a:off x="6587861" y="1818847"/>
            <a:ext cx="68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4FCD20-BECF-4063-A6DE-7ED79DBCF7A2}"/>
              </a:ext>
            </a:extLst>
          </p:cNvPr>
          <p:cNvSpPr txBox="1"/>
          <p:nvPr/>
        </p:nvSpPr>
        <p:spPr>
          <a:xfrm>
            <a:off x="9787691" y="2443782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7454E98-6D3E-4C0E-BBDC-65FBE3F9EE7E}"/>
              </a:ext>
            </a:extLst>
          </p:cNvPr>
          <p:cNvSpPr txBox="1"/>
          <p:nvPr/>
        </p:nvSpPr>
        <p:spPr>
          <a:xfrm>
            <a:off x="10898224" y="1803479"/>
            <a:ext cx="68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B1666F3-4D2F-4226-98B8-261480FBFAAB}"/>
              </a:ext>
            </a:extLst>
          </p:cNvPr>
          <p:cNvSpPr txBox="1"/>
          <p:nvPr/>
        </p:nvSpPr>
        <p:spPr>
          <a:xfrm>
            <a:off x="2113682" y="3288769"/>
            <a:ext cx="68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F5F42F7-2AFC-4C1E-A8B3-22864B270E14}"/>
              </a:ext>
            </a:extLst>
          </p:cNvPr>
          <p:cNvSpPr txBox="1"/>
          <p:nvPr/>
        </p:nvSpPr>
        <p:spPr>
          <a:xfrm>
            <a:off x="6564677" y="3277453"/>
            <a:ext cx="68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AA98FF3A-D44B-49C0-8354-C20E7784DA39}"/>
              </a:ext>
            </a:extLst>
          </p:cNvPr>
          <p:cNvSpPr/>
          <p:nvPr/>
        </p:nvSpPr>
        <p:spPr>
          <a:xfrm>
            <a:off x="5022690" y="3436401"/>
            <a:ext cx="594935" cy="61219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1CCC769-3A5F-4EA9-9396-5E05549361B4}"/>
              </a:ext>
            </a:extLst>
          </p:cNvPr>
          <p:cNvSpPr/>
          <p:nvPr/>
        </p:nvSpPr>
        <p:spPr>
          <a:xfrm>
            <a:off x="7245943" y="3432416"/>
            <a:ext cx="594935" cy="61219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46A3064-17C4-4542-A8AB-4BFB7566DBAF}"/>
              </a:ext>
            </a:extLst>
          </p:cNvPr>
          <p:cNvSpPr txBox="1"/>
          <p:nvPr/>
        </p:nvSpPr>
        <p:spPr>
          <a:xfrm>
            <a:off x="5993603" y="3328659"/>
            <a:ext cx="87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31CB936-82F0-4D5D-B8AE-031DF1E4BFE1}"/>
              </a:ext>
            </a:extLst>
          </p:cNvPr>
          <p:cNvSpPr txBox="1"/>
          <p:nvPr/>
        </p:nvSpPr>
        <p:spPr>
          <a:xfrm>
            <a:off x="8119705" y="3328658"/>
            <a:ext cx="87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693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5" grpId="0" animBg="1"/>
      <p:bldP spid="36" grpId="0" animBg="1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3CF7DDB-1ECB-4B34-91F4-9124EA0D9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54"/>
          <a:stretch/>
        </p:blipFill>
        <p:spPr>
          <a:xfrm>
            <a:off x="0" y="2040419"/>
            <a:ext cx="11839575" cy="3790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9146AB78-5CA2-42E1-B346-A8735CAE9D68}"/>
              </a:ext>
            </a:extLst>
          </p:cNvPr>
          <p:cNvSpPr/>
          <p:nvPr/>
        </p:nvSpPr>
        <p:spPr>
          <a:xfrm>
            <a:off x="352425" y="2040419"/>
            <a:ext cx="2534478" cy="22609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768F9B4D-8727-4F57-A0A5-D32FA812C449}"/>
              </a:ext>
            </a:extLst>
          </p:cNvPr>
          <p:cNvSpPr txBox="1">
            <a:spLocks/>
          </p:cNvSpPr>
          <p:nvPr/>
        </p:nvSpPr>
        <p:spPr>
          <a:xfrm>
            <a:off x="2106293" y="0"/>
            <a:ext cx="9562246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18C6A0C-2AFC-452A-BBBE-5948FB562408}"/>
              </a:ext>
            </a:extLst>
          </p:cNvPr>
          <p:cNvSpPr/>
          <p:nvPr/>
        </p:nvSpPr>
        <p:spPr>
          <a:xfrm>
            <a:off x="1318364" y="69944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BAE8F-CA38-4E94-B10D-3250A6A732E5}"/>
              </a:ext>
            </a:extLst>
          </p:cNvPr>
          <p:cNvSpPr txBox="1"/>
          <p:nvPr/>
        </p:nvSpPr>
        <p:spPr>
          <a:xfrm>
            <a:off x="852018" y="1161448"/>
            <a:ext cx="1643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kg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191331B9-ECDE-4070-BF93-1F4C92E3F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29" t="44665" r="32041" b="19297"/>
          <a:stretch/>
        </p:blipFill>
        <p:spPr>
          <a:xfrm>
            <a:off x="3866322" y="2263796"/>
            <a:ext cx="1033670" cy="173934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6925A5FB-2B55-4EE2-860B-9B0C37A53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15" t="34771" r="1445" b="18385"/>
          <a:stretch/>
        </p:blipFill>
        <p:spPr>
          <a:xfrm>
            <a:off x="4883837" y="1781999"/>
            <a:ext cx="1472857" cy="22609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3BEC2F2-EC72-4925-91DE-D32925D9F063}"/>
              </a:ext>
            </a:extLst>
          </p:cNvPr>
          <p:cNvSpPr/>
          <p:nvPr/>
        </p:nvSpPr>
        <p:spPr>
          <a:xfrm>
            <a:off x="7117848" y="5073871"/>
            <a:ext cx="816168" cy="6212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53390C3-BCD3-4B0F-B4DC-39BC02B2F906}"/>
              </a:ext>
            </a:extLst>
          </p:cNvPr>
          <p:cNvSpPr/>
          <p:nvPr/>
        </p:nvSpPr>
        <p:spPr>
          <a:xfrm>
            <a:off x="10470648" y="5073870"/>
            <a:ext cx="816168" cy="6212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162B6FD-9AE7-4587-9B3F-C657C5658744}"/>
              </a:ext>
            </a:extLst>
          </p:cNvPr>
          <p:cNvSpPr/>
          <p:nvPr/>
        </p:nvSpPr>
        <p:spPr>
          <a:xfrm>
            <a:off x="1242458" y="103097"/>
            <a:ext cx="618745" cy="596804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B7EC7F8-640A-44CE-BB40-AD6E8D2BD878}"/>
              </a:ext>
            </a:extLst>
          </p:cNvPr>
          <p:cNvSpPr txBox="1">
            <a:spLocks/>
          </p:cNvSpPr>
          <p:nvPr/>
        </p:nvSpPr>
        <p:spPr>
          <a:xfrm>
            <a:off x="1914319" y="401499"/>
            <a:ext cx="10093083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2" name="AutoShape 58">
            <a:extLst>
              <a:ext uri="{FF2B5EF4-FFF2-40B4-BE49-F238E27FC236}">
                <a16:creationId xmlns:a16="http://schemas.microsoft.com/office/drawing/2014/main" xmlns="" id="{8E4CAEF8-F2B0-4DDE-8AE8-531D4A4920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394683" y="333833"/>
            <a:ext cx="250290" cy="4167735"/>
          </a:xfrm>
          <a:prstGeom prst="leftBrace">
            <a:avLst>
              <a:gd name="adj1" fmla="val 89583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CEE0065F-B1DF-422F-8A8E-9183A456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06" y="2992785"/>
            <a:ext cx="2497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Buổi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chiều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xmlns="" id="{E8D29DE1-1E84-4F4C-BCEC-3EFA79ED3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999" y="1779311"/>
            <a:ext cx="2878176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11 </a:t>
            </a:r>
            <a:r>
              <a:rPr lang="en-US" altLang="en-US" sz="3200" b="1" dirty="0" err="1">
                <a:solidFill>
                  <a:srgbClr val="FF0066"/>
                </a:solidFill>
              </a:rPr>
              <a:t>máy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tính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xmlns="" id="{83805C1A-AB7F-4825-A7DE-AFA248411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1" y="2225497"/>
            <a:ext cx="2353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Buổi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sáng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9" name="Line 54">
            <a:extLst>
              <a:ext uri="{FF2B5EF4-FFF2-40B4-BE49-F238E27FC236}">
                <a16:creationId xmlns:a16="http://schemas.microsoft.com/office/drawing/2014/main" xmlns="" id="{14BC084D-A013-4286-AF99-6F13258DF7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4137" y="2706186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xmlns="" id="{FF340F3C-B122-4490-9868-A63118352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462" y="2778865"/>
            <a:ext cx="2397121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3 </a:t>
            </a:r>
            <a:r>
              <a:rPr lang="en-US" altLang="en-US" sz="3200" b="1" dirty="0" err="1">
                <a:solidFill>
                  <a:srgbClr val="FF0066"/>
                </a:solidFill>
              </a:rPr>
              <a:t>máy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tính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F858F019-DF58-4F8E-8C5B-400A14EF9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266" y="1542280"/>
            <a:ext cx="182880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B050"/>
                </a:solidFill>
              </a:rPr>
              <a:t>Tóm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tắt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  <p:sp>
        <p:nvSpPr>
          <p:cNvPr id="24" name="AutoShape 57">
            <a:extLst>
              <a:ext uri="{FF2B5EF4-FFF2-40B4-BE49-F238E27FC236}">
                <a16:creationId xmlns:a16="http://schemas.microsoft.com/office/drawing/2014/main" xmlns="" id="{0BFEC545-4924-4D8C-981E-0C14D9121B63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829427" y="2056844"/>
            <a:ext cx="218022" cy="1306563"/>
          </a:xfrm>
          <a:prstGeom prst="leftBrace">
            <a:avLst>
              <a:gd name="adj1" fmla="val 41992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2FFAE4D-3009-41D1-821B-DFD41B7082E6}"/>
              </a:ext>
            </a:extLst>
          </p:cNvPr>
          <p:cNvGrpSpPr/>
          <p:nvPr/>
        </p:nvGrpSpPr>
        <p:grpSpPr>
          <a:xfrm>
            <a:off x="2419378" y="3231650"/>
            <a:ext cx="2894759" cy="244800"/>
            <a:chOff x="2419377" y="2279537"/>
            <a:chExt cx="2894759" cy="244800"/>
          </a:xfrm>
        </p:grpSpPr>
        <p:sp>
          <p:nvSpPr>
            <p:cNvPr id="13" name="Line 46">
              <a:extLst>
                <a:ext uri="{FF2B5EF4-FFF2-40B4-BE49-F238E27FC236}">
                  <a16:creationId xmlns:a16="http://schemas.microsoft.com/office/drawing/2014/main" xmlns="" id="{FD5EEE4C-A1B5-4890-9A51-A9BEE57F0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9377" y="2383898"/>
              <a:ext cx="2878178" cy="736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xmlns="" id="{D779E03C-4D09-4057-9FCF-9B99C8A65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9377" y="2295737"/>
              <a:ext cx="0" cy="2286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6" name="Line 47">
              <a:extLst>
                <a:ext uri="{FF2B5EF4-FFF2-40B4-BE49-F238E27FC236}">
                  <a16:creationId xmlns:a16="http://schemas.microsoft.com/office/drawing/2014/main" xmlns="" id="{79515415-5E61-455F-A767-7443FD121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136" y="2279537"/>
              <a:ext cx="0" cy="2286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27" name="AutoShape 56">
            <a:extLst>
              <a:ext uri="{FF2B5EF4-FFF2-40B4-BE49-F238E27FC236}">
                <a16:creationId xmlns:a16="http://schemas.microsoft.com/office/drawing/2014/main" xmlns="" id="{53F66E0B-E092-4838-9E8E-1C5395AE53D4}"/>
              </a:ext>
            </a:extLst>
          </p:cNvPr>
          <p:cNvSpPr>
            <a:spLocks/>
          </p:cNvSpPr>
          <p:nvPr/>
        </p:nvSpPr>
        <p:spPr bwMode="auto">
          <a:xfrm rot="5400000" flipH="1">
            <a:off x="3760748" y="2042124"/>
            <a:ext cx="228601" cy="2878177"/>
          </a:xfrm>
          <a:prstGeom prst="leftBrace">
            <a:avLst>
              <a:gd name="adj1" fmla="val 58314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DA604AD-5801-4762-9E26-91ABBE67B07D}"/>
              </a:ext>
            </a:extLst>
          </p:cNvPr>
          <p:cNvGrpSpPr/>
          <p:nvPr/>
        </p:nvGrpSpPr>
        <p:grpSpPr>
          <a:xfrm>
            <a:off x="2388900" y="2478609"/>
            <a:ext cx="4223283" cy="254812"/>
            <a:chOff x="2380411" y="3023762"/>
            <a:chExt cx="4223283" cy="254812"/>
          </a:xfrm>
        </p:grpSpPr>
        <p:sp>
          <p:nvSpPr>
            <p:cNvPr id="28" name="Line 46">
              <a:extLst>
                <a:ext uri="{FF2B5EF4-FFF2-40B4-BE49-F238E27FC236}">
                  <a16:creationId xmlns:a16="http://schemas.microsoft.com/office/drawing/2014/main" xmlns="" id="{B3B71C4B-5367-40B0-AD70-51171B3E5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411" y="3137253"/>
              <a:ext cx="4218707" cy="19899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B40AA964-8FDF-4A56-92AE-2EF774E7D138}"/>
                </a:ext>
              </a:extLst>
            </p:cNvPr>
            <p:cNvGrpSpPr/>
            <p:nvPr/>
          </p:nvGrpSpPr>
          <p:grpSpPr>
            <a:xfrm>
              <a:off x="2401985" y="3023762"/>
              <a:ext cx="4201709" cy="254812"/>
              <a:chOff x="2385404" y="2402960"/>
              <a:chExt cx="4201709" cy="254812"/>
            </a:xfrm>
          </p:grpSpPr>
          <p:sp>
            <p:nvSpPr>
              <p:cNvPr id="17" name="Line 47">
                <a:extLst>
                  <a:ext uri="{FF2B5EF4-FFF2-40B4-BE49-F238E27FC236}">
                    <a16:creationId xmlns:a16="http://schemas.microsoft.com/office/drawing/2014/main" xmlns="" id="{60571776-E696-44A7-9727-EEDA5CF19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5404" y="2412910"/>
                <a:ext cx="0" cy="22860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 dirty="0"/>
              </a:p>
            </p:txBody>
          </p:sp>
          <p:sp>
            <p:nvSpPr>
              <p:cNvPr id="29" name="Line 47">
                <a:extLst>
                  <a:ext uri="{FF2B5EF4-FFF2-40B4-BE49-F238E27FC236}">
                    <a16:creationId xmlns:a16="http://schemas.microsoft.com/office/drawing/2014/main" xmlns="" id="{D435A8A5-0D9D-4C5A-93E2-D5CC5FB5F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7113" y="2429172"/>
                <a:ext cx="0" cy="22860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 dirty="0"/>
              </a:p>
            </p:txBody>
          </p:sp>
          <p:sp>
            <p:nvSpPr>
              <p:cNvPr id="30" name="Line 47">
                <a:extLst>
                  <a:ext uri="{FF2B5EF4-FFF2-40B4-BE49-F238E27FC236}">
                    <a16:creationId xmlns:a16="http://schemas.microsoft.com/office/drawing/2014/main" xmlns="" id="{4E5DD5E7-A847-41C9-98BC-65462B13D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69785" y="2402960"/>
                <a:ext cx="1" cy="22860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 dirty="0"/>
              </a:p>
            </p:txBody>
          </p:sp>
        </p:grpSp>
      </p:grpSp>
      <p:sp>
        <p:nvSpPr>
          <p:cNvPr id="31" name="Rectangle 24">
            <a:extLst>
              <a:ext uri="{FF2B5EF4-FFF2-40B4-BE49-F238E27FC236}">
                <a16:creationId xmlns:a16="http://schemas.microsoft.com/office/drawing/2014/main" xmlns="" id="{5048FABA-1C4A-4956-A824-A55743B9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045" y="3543941"/>
            <a:ext cx="268041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? </a:t>
            </a:r>
            <a:r>
              <a:rPr lang="en-US" altLang="en-US" sz="3200" b="1" dirty="0" err="1">
                <a:solidFill>
                  <a:srgbClr val="FF0066"/>
                </a:solidFill>
              </a:rPr>
              <a:t>máy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tính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xmlns="" id="{4DB6B793-F391-4849-AB1A-EF226F11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358" y="4448126"/>
            <a:ext cx="2397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B050"/>
                </a:solidFill>
              </a:rPr>
              <a:t>Bài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giải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xmlns="" id="{4AAD181F-D9C4-4A4F-99BC-F41CEEE5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266" y="4919157"/>
            <a:ext cx="859753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Buổi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chiều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cửa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hàng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bán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được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máy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tính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là</a:t>
            </a:r>
            <a:r>
              <a:rPr lang="en-US" altLang="en-US" sz="3200" b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xmlns="" id="{5569F6BB-E56D-4393-950E-2E69FF09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358" y="6068890"/>
            <a:ext cx="513825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Đáp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</a:rPr>
              <a:t>: 8 </a:t>
            </a:r>
            <a:r>
              <a:rPr lang="en-US" altLang="en-US" sz="3200" b="1" dirty="0" err="1">
                <a:solidFill>
                  <a:srgbClr val="FF0066"/>
                </a:solidFill>
              </a:rPr>
              <a:t>máy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tính</a:t>
            </a:r>
            <a:r>
              <a:rPr lang="en-US" altLang="en-US" sz="32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xmlns="" id="{1E232946-124B-41F5-97AD-1597EDAFB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89" y="5486880"/>
            <a:ext cx="859753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11 – 3 = 8 (</a:t>
            </a:r>
            <a:r>
              <a:rPr lang="en-US" altLang="en-US" sz="3200" b="1" dirty="0" err="1">
                <a:solidFill>
                  <a:srgbClr val="FF0066"/>
                </a:solidFill>
              </a:rPr>
              <a:t>máy</a:t>
            </a:r>
            <a:r>
              <a:rPr lang="en-US" altLang="en-US" sz="3200" b="1" dirty="0">
                <a:solidFill>
                  <a:srgbClr val="FF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21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  <p:bldP spid="18" grpId="0"/>
      <p:bldP spid="19" grpId="0" animBg="1"/>
      <p:bldP spid="20" grpId="0" animBg="1"/>
      <p:bldP spid="23" grpId="0" animBg="1"/>
      <p:bldP spid="27" grpId="0" animBg="1"/>
      <p:bldP spid="31" grpId="0" animBg="1"/>
      <p:bldP spid="32" grpId="0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E3FC6208-25E4-4FE5-A696-EAABEC3E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91" y="3276596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D5D524-77F7-4DCC-990B-6B880224B53C}"/>
              </a:ext>
            </a:extLst>
          </p:cNvPr>
          <p:cNvSpPr txBox="1"/>
          <p:nvPr/>
        </p:nvSpPr>
        <p:spPr>
          <a:xfrm>
            <a:off x="4564272" y="6119491"/>
            <a:ext cx="243826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Trang 126/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SGK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1CE106-B766-473D-820E-E9C1765AE25A}"/>
              </a:ext>
            </a:extLst>
          </p:cNvPr>
          <p:cNvSpPr txBox="1"/>
          <p:nvPr/>
        </p:nvSpPr>
        <p:spPr>
          <a:xfrm>
            <a:off x="1288760" y="1266145"/>
            <a:ext cx="8989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557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693DD06A-5B77-42D3-9EC8-03669339A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8"/>
          <a:stretch/>
        </p:blipFill>
        <p:spPr>
          <a:xfrm>
            <a:off x="739824" y="2528603"/>
            <a:ext cx="10142113" cy="216655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9216B8F5-096C-4625-8EC4-D0A83C911ACC}"/>
              </a:ext>
            </a:extLst>
          </p:cNvPr>
          <p:cNvSpPr/>
          <p:nvPr/>
        </p:nvSpPr>
        <p:spPr>
          <a:xfrm>
            <a:off x="1197024" y="109287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1B2DF16-8973-4A9A-BB85-AD2A2A06E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14518" r="3618" b="35259"/>
          <a:stretch/>
        </p:blipFill>
        <p:spPr>
          <a:xfrm>
            <a:off x="2410353" y="0"/>
            <a:ext cx="8846927" cy="289991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5FCD1AA6-04FC-455F-A00B-38C6AC54B79B}"/>
              </a:ext>
            </a:extLst>
          </p:cNvPr>
          <p:cNvSpPr txBox="1">
            <a:spLocks/>
          </p:cNvSpPr>
          <p:nvPr/>
        </p:nvSpPr>
        <p:spPr>
          <a:xfrm>
            <a:off x="280823" y="2717800"/>
            <a:ext cx="653897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15B24B50-3439-4C57-AFC1-89DDCDC76AB1}"/>
              </a:ext>
            </a:extLst>
          </p:cNvPr>
          <p:cNvSpPr txBox="1">
            <a:spLocks/>
          </p:cNvSpPr>
          <p:nvPr/>
        </p:nvSpPr>
        <p:spPr>
          <a:xfrm>
            <a:off x="187527" y="4724898"/>
            <a:ext cx="10318548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60?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xmlns="" id="{74662D69-7EB9-4133-A62F-AA576C888301}"/>
              </a:ext>
            </a:extLst>
          </p:cNvPr>
          <p:cNvSpPr txBox="1">
            <a:spLocks/>
          </p:cNvSpPr>
          <p:nvPr/>
        </p:nvSpPr>
        <p:spPr>
          <a:xfrm>
            <a:off x="187527" y="5279854"/>
            <a:ext cx="11899698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A2C003-38AE-4587-84A9-E52A48FB1119}"/>
              </a:ext>
            </a:extLst>
          </p:cNvPr>
          <p:cNvSpPr/>
          <p:nvPr/>
        </p:nvSpPr>
        <p:spPr>
          <a:xfrm>
            <a:off x="6137376" y="4095472"/>
            <a:ext cx="114924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66BD11-A8AF-468C-954F-CD78803CCE53}"/>
              </a:ext>
            </a:extLst>
          </p:cNvPr>
          <p:cNvSpPr/>
          <p:nvPr/>
        </p:nvSpPr>
        <p:spPr>
          <a:xfrm>
            <a:off x="7360407" y="4095472"/>
            <a:ext cx="114924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C650D1-D7A5-43E7-BACD-A955B6FAB8C0}"/>
              </a:ext>
            </a:extLst>
          </p:cNvPr>
          <p:cNvSpPr/>
          <p:nvPr/>
        </p:nvSpPr>
        <p:spPr>
          <a:xfrm>
            <a:off x="8583438" y="4095472"/>
            <a:ext cx="114924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100A56-8C1C-48EF-8A36-E1745195528B}"/>
              </a:ext>
            </a:extLst>
          </p:cNvPr>
          <p:cNvSpPr/>
          <p:nvPr/>
        </p:nvSpPr>
        <p:spPr>
          <a:xfrm>
            <a:off x="9806469" y="4095472"/>
            <a:ext cx="9123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0D8061-943E-4753-A332-C1BA25F3BDEF}"/>
              </a:ext>
            </a:extLst>
          </p:cNvPr>
          <p:cNvSpPr/>
          <p:nvPr/>
        </p:nvSpPr>
        <p:spPr>
          <a:xfrm>
            <a:off x="9880250" y="4095472"/>
            <a:ext cx="912332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BA5D92D-6EEF-4AAD-BABB-3EDC4D2F0ED8}"/>
              </a:ext>
            </a:extLst>
          </p:cNvPr>
          <p:cNvSpPr/>
          <p:nvPr/>
        </p:nvSpPr>
        <p:spPr>
          <a:xfrm>
            <a:off x="8633214" y="4110343"/>
            <a:ext cx="1149249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02C753E-A46D-4561-93C4-DFDB8C5F440B}"/>
              </a:ext>
            </a:extLst>
          </p:cNvPr>
          <p:cNvSpPr/>
          <p:nvPr/>
        </p:nvSpPr>
        <p:spPr>
          <a:xfrm>
            <a:off x="4914345" y="4110343"/>
            <a:ext cx="1149249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7FA5728-6190-4B5A-8A92-84948E11F5E1}"/>
              </a:ext>
            </a:extLst>
          </p:cNvPr>
          <p:cNvSpPr/>
          <p:nvPr/>
        </p:nvSpPr>
        <p:spPr>
          <a:xfrm>
            <a:off x="6161382" y="4110343"/>
            <a:ext cx="1149249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FDCB7B6-6C07-4581-AED5-17C4488028F2}"/>
              </a:ext>
            </a:extLst>
          </p:cNvPr>
          <p:cNvSpPr/>
          <p:nvPr/>
        </p:nvSpPr>
        <p:spPr>
          <a:xfrm>
            <a:off x="1318176" y="7792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C0466C90-8A1E-4CCB-A3FD-07C0B1409DAC}"/>
              </a:ext>
            </a:extLst>
          </p:cNvPr>
          <p:cNvSpPr txBox="1">
            <a:spLocks/>
          </p:cNvSpPr>
          <p:nvPr/>
        </p:nvSpPr>
        <p:spPr>
          <a:xfrm>
            <a:off x="2029376" y="200025"/>
            <a:ext cx="9562246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xmlns="" id="{A3E383B7-2DBF-42BB-8480-053F1F7E35ED}"/>
              </a:ext>
            </a:extLst>
          </p:cNvPr>
          <p:cNvSpPr/>
          <p:nvPr/>
        </p:nvSpPr>
        <p:spPr>
          <a:xfrm>
            <a:off x="2767965" y="789128"/>
            <a:ext cx="2394586" cy="1997710"/>
          </a:xfrm>
          <a:prstGeom prst="wedgeRoundRectCallout">
            <a:avLst>
              <a:gd name="adj1" fmla="val -21227"/>
              <a:gd name="adj2" fmla="val 4978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28 + 35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63 – 28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63 – 25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xmlns="" id="{2995E814-A847-4034-AD7D-053AC5BD4275}"/>
              </a:ext>
            </a:extLst>
          </p:cNvPr>
          <p:cNvSpPr/>
          <p:nvPr/>
        </p:nvSpPr>
        <p:spPr>
          <a:xfrm>
            <a:off x="6377940" y="789128"/>
            <a:ext cx="2394586" cy="1997710"/>
          </a:xfrm>
          <a:prstGeom prst="wedgeRoundRectCallout">
            <a:avLst>
              <a:gd name="adj1" fmla="val -21227"/>
              <a:gd name="adj2" fmla="val 4978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42 + 49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91 – 42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91 – 49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A9B4F8BD-E8CF-4D95-B59D-5062FA4E6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76" y="3429000"/>
            <a:ext cx="5334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xmlns="" id="{CFAE0DA9-46BB-4F20-B7A8-815EEE035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39" y="4179099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xmlns="" id="{6793C66B-049D-4685-843B-297236DA1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976" y="4237052"/>
            <a:ext cx="533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xmlns="" id="{5E780FD7-2748-44A3-B8E8-D6418C38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39" y="3003393"/>
            <a:ext cx="914400" cy="1175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28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xmlns="" id="{FBBC8739-37A1-40D9-A44E-5E8819FC0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401" y="3429000"/>
            <a:ext cx="5334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xmlns="" id="{377ECE2F-7E86-462B-8283-C8ED1D266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564" y="4179099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xmlns="" id="{4A4E03EC-14A2-4BA2-AC76-C280A998D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264" y="3003393"/>
            <a:ext cx="914400" cy="1175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63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xmlns="" id="{580EAD58-CC1B-42BD-9953-F9970487F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265" y="4206904"/>
            <a:ext cx="533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C29B7C2E-B5B5-447C-A4AE-B1D7BD1C0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451" y="3438525"/>
            <a:ext cx="5334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xmlns="" id="{768B84F5-BC17-4F00-99E3-ECE404D2B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614" y="4188624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xmlns="" id="{4CB0FC64-D309-45AB-B2DE-2AB1B3F6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314" y="3012918"/>
            <a:ext cx="914400" cy="1175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63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xmlns="" id="{666C2578-B525-43FB-BD2C-27C2116D7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4614" y="4206904"/>
            <a:ext cx="533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xmlns="" id="{B9E97FC3-8F1B-4C5E-A01D-0314A629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376" y="3448050"/>
            <a:ext cx="5334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xmlns="" id="{1A5206AD-65FE-4684-B07B-58BC6786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539" y="4198149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xmlns="" id="{68115EC6-7486-4D59-A4FB-D9C3BA68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9776" y="4256102"/>
            <a:ext cx="533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xmlns="" id="{F498F8FE-8DCF-4A1C-82BB-C2BC67A1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239" y="3022443"/>
            <a:ext cx="914400" cy="1175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42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318F5FD1-26BE-4A88-9EB6-BBAECF32B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001" y="3476625"/>
            <a:ext cx="5334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xmlns="" id="{DB553D0B-7951-4714-AD79-3F6F66E98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164" y="4226724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096F521-7133-4FB1-954D-C7F109460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9864" y="3051018"/>
            <a:ext cx="914400" cy="1175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91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xmlns="" id="{D6088463-A08C-4677-A91B-D023D59D6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4164" y="4245004"/>
            <a:ext cx="533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xmlns="" id="{D6398E8F-F9A5-41A1-81A8-4A512F824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051" y="3486150"/>
            <a:ext cx="5334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xmlns="" id="{B4639FE8-5896-4D9B-BF0D-EB2BF40A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7214" y="4236249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60DF37A-AEBA-477E-9A09-D428CBD3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2914" y="3060543"/>
            <a:ext cx="914400" cy="1175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91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xmlns="" id="{862C424C-89F2-431F-8E64-5220947D7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7214" y="4254529"/>
            <a:ext cx="533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xmlns="" id="{5732DC8B-C74A-4061-9B9C-8B16F2D981B4}"/>
              </a:ext>
            </a:extLst>
          </p:cNvPr>
          <p:cNvSpPr txBox="1">
            <a:spLocks/>
          </p:cNvSpPr>
          <p:nvPr/>
        </p:nvSpPr>
        <p:spPr>
          <a:xfrm>
            <a:off x="669439" y="5127926"/>
            <a:ext cx="10645407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5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10" grpId="0" animBg="1"/>
      <p:bldP spid="11" grpId="0" animBg="1"/>
      <p:bldP spid="12" grpId="0"/>
      <p:bldP spid="13" grpId="0" animBg="1"/>
      <p:bldP spid="15" grpId="0" animBg="1"/>
      <p:bldP spid="16" grpId="0"/>
      <p:bldP spid="17" grpId="0" animBg="1"/>
      <p:bldP spid="19" grpId="0" animBg="1"/>
      <p:bldP spid="20" grpId="0"/>
      <p:bldP spid="22" grpId="0" animBg="1"/>
      <p:bldP spid="23" grpId="0" animBg="1"/>
      <p:bldP spid="24" grpId="0"/>
      <p:bldP spid="25" grpId="0" animBg="1"/>
      <p:bldP spid="27" grpId="0" animBg="1"/>
      <p:bldP spid="28" grpId="0"/>
      <p:bldP spid="29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67048AE-6D29-4640-9C46-6C75D12E4283}"/>
              </a:ext>
            </a:extLst>
          </p:cNvPr>
          <p:cNvSpPr/>
          <p:nvPr/>
        </p:nvSpPr>
        <p:spPr>
          <a:xfrm>
            <a:off x="1318176" y="7792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F83E8F58-450F-4337-8B1C-826380F9689B}"/>
              </a:ext>
            </a:extLst>
          </p:cNvPr>
          <p:cNvSpPr txBox="1">
            <a:spLocks/>
          </p:cNvSpPr>
          <p:nvPr/>
        </p:nvSpPr>
        <p:spPr>
          <a:xfrm>
            <a:off x="2029376" y="200025"/>
            <a:ext cx="9562246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6E61B20D-6104-4E07-9E0B-64EB90619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35" y="789128"/>
            <a:ext cx="7115314" cy="5551017"/>
          </a:xfrm>
          <a:prstGeom prst="rect">
            <a:avLst/>
          </a:prstGeom>
        </p:spPr>
      </p:pic>
      <p:cxnSp>
        <p:nvCxnSpPr>
          <p:cNvPr id="6" name="Curved Connector 7">
            <a:extLst>
              <a:ext uri="{FF2B5EF4-FFF2-40B4-BE49-F238E27FC236}">
                <a16:creationId xmlns:a16="http://schemas.microsoft.com/office/drawing/2014/main" xmlns="" id="{4AD782DE-E1FD-4E04-9739-ACFFC136168C}"/>
              </a:ext>
            </a:extLst>
          </p:cNvPr>
          <p:cNvCxnSpPr>
            <a:cxnSpLocks/>
          </p:cNvCxnSpPr>
          <p:nvPr/>
        </p:nvCxnSpPr>
        <p:spPr>
          <a:xfrm>
            <a:off x="4363278" y="2564296"/>
            <a:ext cx="3101009" cy="2037521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7">
            <a:extLst>
              <a:ext uri="{FF2B5EF4-FFF2-40B4-BE49-F238E27FC236}">
                <a16:creationId xmlns:a16="http://schemas.microsoft.com/office/drawing/2014/main" xmlns="" id="{3C20359A-FE8C-4711-82FD-E48ADDAC0030}"/>
              </a:ext>
            </a:extLst>
          </p:cNvPr>
          <p:cNvCxnSpPr>
            <a:cxnSpLocks/>
          </p:cNvCxnSpPr>
          <p:nvPr/>
        </p:nvCxnSpPr>
        <p:spPr>
          <a:xfrm flipV="1">
            <a:off x="4000140" y="1401417"/>
            <a:ext cx="3354817" cy="2289313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7">
            <a:extLst>
              <a:ext uri="{FF2B5EF4-FFF2-40B4-BE49-F238E27FC236}">
                <a16:creationId xmlns:a16="http://schemas.microsoft.com/office/drawing/2014/main" xmlns="" id="{6DEAF2FB-983F-45D3-9DB0-F3377C186954}"/>
              </a:ext>
            </a:extLst>
          </p:cNvPr>
          <p:cNvCxnSpPr>
            <a:cxnSpLocks/>
          </p:cNvCxnSpPr>
          <p:nvPr/>
        </p:nvCxnSpPr>
        <p:spPr>
          <a:xfrm>
            <a:off x="4305589" y="4770342"/>
            <a:ext cx="3049368" cy="880690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7">
            <a:extLst>
              <a:ext uri="{FF2B5EF4-FFF2-40B4-BE49-F238E27FC236}">
                <a16:creationId xmlns:a16="http://schemas.microsoft.com/office/drawing/2014/main" xmlns="" id="{AB3E56E5-22E0-4837-9DBD-7FB0CF18A324}"/>
              </a:ext>
            </a:extLst>
          </p:cNvPr>
          <p:cNvCxnSpPr>
            <a:cxnSpLocks/>
          </p:cNvCxnSpPr>
          <p:nvPr/>
        </p:nvCxnSpPr>
        <p:spPr>
          <a:xfrm flipV="1">
            <a:off x="4152864" y="3564636"/>
            <a:ext cx="3202093" cy="2285318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162B6FD-9AE7-4587-9B3F-C657C5658744}"/>
              </a:ext>
            </a:extLst>
          </p:cNvPr>
          <p:cNvSpPr/>
          <p:nvPr/>
        </p:nvSpPr>
        <p:spPr>
          <a:xfrm>
            <a:off x="1242458" y="103097"/>
            <a:ext cx="618745" cy="596804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B7EC7F8-640A-44CE-BB40-AD6E8D2BD878}"/>
              </a:ext>
            </a:extLst>
          </p:cNvPr>
          <p:cNvSpPr txBox="1">
            <a:spLocks/>
          </p:cNvSpPr>
          <p:nvPr/>
        </p:nvSpPr>
        <p:spPr>
          <a:xfrm>
            <a:off x="1914319" y="401499"/>
            <a:ext cx="10093083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2" name="AutoShape 58">
            <a:extLst>
              <a:ext uri="{FF2B5EF4-FFF2-40B4-BE49-F238E27FC236}">
                <a16:creationId xmlns:a16="http://schemas.microsoft.com/office/drawing/2014/main" xmlns="" id="{8E4CAEF8-F2B0-4DDE-8AE8-531D4A4920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394683" y="333833"/>
            <a:ext cx="250290" cy="4167735"/>
          </a:xfrm>
          <a:prstGeom prst="leftBrace">
            <a:avLst>
              <a:gd name="adj1" fmla="val 89583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CEE0065F-B1DF-422F-8A8E-9183A456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06" y="2992785"/>
            <a:ext cx="2497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Áo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vàng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xmlns="" id="{E8D29DE1-1E84-4F4C-BCEC-3EFA79ED3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999" y="1779311"/>
            <a:ext cx="2878176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56 </a:t>
            </a:r>
            <a:r>
              <a:rPr lang="en-US" altLang="en-US" sz="3200" b="1" dirty="0" err="1">
                <a:solidFill>
                  <a:srgbClr val="FF0066"/>
                </a:solidFill>
              </a:rPr>
              <a:t>người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xmlns="" id="{83805C1A-AB7F-4825-A7DE-AFA248411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687" y="2196171"/>
            <a:ext cx="2353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Áo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đỏ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xmlns="" id="{FF340F3C-B122-4490-9868-A63118352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494" y="2601161"/>
            <a:ext cx="2397121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28 </a:t>
            </a:r>
            <a:r>
              <a:rPr lang="en-US" altLang="en-US" sz="3200" b="1" dirty="0" err="1">
                <a:solidFill>
                  <a:srgbClr val="FF0066"/>
                </a:solidFill>
              </a:rPr>
              <a:t>người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F858F019-DF58-4F8E-8C5B-400A14EF9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266" y="1542280"/>
            <a:ext cx="182880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B050"/>
                </a:solidFill>
              </a:rPr>
              <a:t>Tóm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tắt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  <p:sp>
        <p:nvSpPr>
          <p:cNvPr id="24" name="AutoShape 57">
            <a:extLst>
              <a:ext uri="{FF2B5EF4-FFF2-40B4-BE49-F238E27FC236}">
                <a16:creationId xmlns:a16="http://schemas.microsoft.com/office/drawing/2014/main" xmlns="" id="{0BFEC545-4924-4D8C-981E-0C14D9121B63}"/>
              </a:ext>
            </a:extLst>
          </p:cNvPr>
          <p:cNvSpPr>
            <a:spLocks/>
          </p:cNvSpPr>
          <p:nvPr/>
        </p:nvSpPr>
        <p:spPr bwMode="auto">
          <a:xfrm flipH="1" flipV="1">
            <a:off x="6837278" y="2169887"/>
            <a:ext cx="218022" cy="1306563"/>
          </a:xfrm>
          <a:prstGeom prst="leftBrace">
            <a:avLst>
              <a:gd name="adj1" fmla="val 41992"/>
              <a:gd name="adj2" fmla="val 50000"/>
            </a:avLst>
          </a:prstGeom>
          <a:noFill/>
          <a:ln w="412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2FFAE4D-3009-41D1-821B-DFD41B7082E6}"/>
              </a:ext>
            </a:extLst>
          </p:cNvPr>
          <p:cNvGrpSpPr/>
          <p:nvPr/>
        </p:nvGrpSpPr>
        <p:grpSpPr>
          <a:xfrm>
            <a:off x="2419378" y="3231650"/>
            <a:ext cx="2894759" cy="244800"/>
            <a:chOff x="2419377" y="2279537"/>
            <a:chExt cx="2894759" cy="244800"/>
          </a:xfrm>
        </p:grpSpPr>
        <p:sp>
          <p:nvSpPr>
            <p:cNvPr id="13" name="Line 46">
              <a:extLst>
                <a:ext uri="{FF2B5EF4-FFF2-40B4-BE49-F238E27FC236}">
                  <a16:creationId xmlns:a16="http://schemas.microsoft.com/office/drawing/2014/main" xmlns="" id="{FD5EEE4C-A1B5-4890-9A51-A9BEE57F0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9377" y="2383898"/>
              <a:ext cx="2878178" cy="736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xmlns="" id="{D779E03C-4D09-4057-9FCF-9B99C8A65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9377" y="2295737"/>
              <a:ext cx="0" cy="2286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6" name="Line 47">
              <a:extLst>
                <a:ext uri="{FF2B5EF4-FFF2-40B4-BE49-F238E27FC236}">
                  <a16:creationId xmlns:a16="http://schemas.microsoft.com/office/drawing/2014/main" xmlns="" id="{79515415-5E61-455F-A767-7443FD121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136" y="2279537"/>
              <a:ext cx="0" cy="2286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27" name="AutoShape 56">
            <a:extLst>
              <a:ext uri="{FF2B5EF4-FFF2-40B4-BE49-F238E27FC236}">
                <a16:creationId xmlns:a16="http://schemas.microsoft.com/office/drawing/2014/main" xmlns="" id="{53F66E0B-E092-4838-9E8E-1C5395AE53D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760748" y="1763207"/>
            <a:ext cx="228601" cy="2878177"/>
          </a:xfrm>
          <a:prstGeom prst="leftBrace">
            <a:avLst>
              <a:gd name="adj1" fmla="val 58314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DA604AD-5801-4762-9E26-91ABBE67B07D}"/>
              </a:ext>
            </a:extLst>
          </p:cNvPr>
          <p:cNvGrpSpPr/>
          <p:nvPr/>
        </p:nvGrpSpPr>
        <p:grpSpPr>
          <a:xfrm>
            <a:off x="2422240" y="2470281"/>
            <a:ext cx="4223324" cy="223510"/>
            <a:chOff x="2401985" y="3033712"/>
            <a:chExt cx="4223324" cy="244862"/>
          </a:xfrm>
        </p:grpSpPr>
        <p:sp>
          <p:nvSpPr>
            <p:cNvPr id="28" name="Line 46">
              <a:extLst>
                <a:ext uri="{FF2B5EF4-FFF2-40B4-BE49-F238E27FC236}">
                  <a16:creationId xmlns:a16="http://schemas.microsoft.com/office/drawing/2014/main" xmlns="" id="{B3B71C4B-5367-40B0-AD70-51171B3E5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602" y="3148012"/>
              <a:ext cx="4218707" cy="19899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B40AA964-8FDF-4A56-92AE-2EF774E7D138}"/>
                </a:ext>
              </a:extLst>
            </p:cNvPr>
            <p:cNvGrpSpPr/>
            <p:nvPr/>
          </p:nvGrpSpPr>
          <p:grpSpPr>
            <a:xfrm>
              <a:off x="2401985" y="3033712"/>
              <a:ext cx="4201709" cy="244862"/>
              <a:chOff x="2385404" y="2412910"/>
              <a:chExt cx="4201709" cy="244862"/>
            </a:xfrm>
          </p:grpSpPr>
          <p:sp>
            <p:nvSpPr>
              <p:cNvPr id="17" name="Line 47">
                <a:extLst>
                  <a:ext uri="{FF2B5EF4-FFF2-40B4-BE49-F238E27FC236}">
                    <a16:creationId xmlns:a16="http://schemas.microsoft.com/office/drawing/2014/main" xmlns="" id="{60571776-E696-44A7-9727-EEDA5CF19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5404" y="2412910"/>
                <a:ext cx="0" cy="22860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 dirty="0"/>
              </a:p>
            </p:txBody>
          </p:sp>
          <p:sp>
            <p:nvSpPr>
              <p:cNvPr id="29" name="Line 47">
                <a:extLst>
                  <a:ext uri="{FF2B5EF4-FFF2-40B4-BE49-F238E27FC236}">
                    <a16:creationId xmlns:a16="http://schemas.microsoft.com/office/drawing/2014/main" xmlns="" id="{D435A8A5-0D9D-4C5A-93E2-D5CC5FB5F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7113" y="2429172"/>
                <a:ext cx="0" cy="22860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 dirty="0"/>
              </a:p>
            </p:txBody>
          </p:sp>
        </p:grpSp>
      </p:grpSp>
      <p:sp>
        <p:nvSpPr>
          <p:cNvPr id="31" name="Rectangle 24">
            <a:extLst>
              <a:ext uri="{FF2B5EF4-FFF2-40B4-BE49-F238E27FC236}">
                <a16:creationId xmlns:a16="http://schemas.microsoft.com/office/drawing/2014/main" xmlns="" id="{5048FABA-1C4A-4956-A824-A55743B9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696" y="2555406"/>
            <a:ext cx="268041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? </a:t>
            </a:r>
            <a:r>
              <a:rPr lang="en-US" altLang="en-US" sz="3200" b="1" dirty="0" err="1">
                <a:solidFill>
                  <a:srgbClr val="FF0066"/>
                </a:solidFill>
              </a:rPr>
              <a:t>người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xmlns="" id="{4DB6B793-F391-4849-AB1A-EF226F11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358" y="4020280"/>
            <a:ext cx="2397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B050"/>
                </a:solidFill>
              </a:rPr>
              <a:t>Bài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giải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xmlns="" id="{4AAD181F-D9C4-4A4F-99BC-F41CEEE5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266" y="4488178"/>
            <a:ext cx="859753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Đội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đồng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diễn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đó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có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tất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cả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người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là</a:t>
            </a:r>
            <a:r>
              <a:rPr lang="en-US" altLang="en-US" sz="3200" b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xmlns="" id="{5569F6BB-E56D-4393-950E-2E69FF09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358" y="5701031"/>
            <a:ext cx="513825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Đáp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</a:rPr>
              <a:t>: 84 </a:t>
            </a:r>
            <a:r>
              <a:rPr lang="en-US" altLang="en-US" sz="3200" b="1" dirty="0" err="1">
                <a:solidFill>
                  <a:srgbClr val="FF0066"/>
                </a:solidFill>
              </a:rPr>
              <a:t>người</a:t>
            </a:r>
            <a:r>
              <a:rPr lang="en-US" altLang="en-US" sz="32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xmlns="" id="{1E232946-124B-41F5-97AD-1597EDAFB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89" y="5119021"/>
            <a:ext cx="859753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56 + 28 = 84 (</a:t>
            </a:r>
            <a:r>
              <a:rPr lang="en-US" altLang="en-US" sz="3200" b="1" dirty="0" err="1">
                <a:solidFill>
                  <a:srgbClr val="FF0066"/>
                </a:solidFill>
              </a:rPr>
              <a:t>người</a:t>
            </a:r>
            <a:r>
              <a:rPr lang="en-US" altLang="en-US" sz="3200" b="1" dirty="0">
                <a:solidFill>
                  <a:srgbClr val="FF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4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  <p:bldP spid="18" grpId="0"/>
      <p:bldP spid="20" grpId="0" animBg="1"/>
      <p:bldP spid="23" grpId="0" animBg="1"/>
      <p:bldP spid="27" grpId="0" animBg="1"/>
      <p:bldP spid="31" grpId="0" animBg="1"/>
      <p:bldP spid="32" grpId="0"/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E3FC6208-25E4-4FE5-A696-EAABEC3E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91" y="3276596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D5D524-77F7-4DCC-990B-6B880224B53C}"/>
              </a:ext>
            </a:extLst>
          </p:cNvPr>
          <p:cNvSpPr txBox="1"/>
          <p:nvPr/>
        </p:nvSpPr>
        <p:spPr>
          <a:xfrm>
            <a:off x="4564272" y="6119491"/>
            <a:ext cx="243826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Trang 128/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SGK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1CE106-B766-473D-820E-E9C1765AE25A}"/>
              </a:ext>
            </a:extLst>
          </p:cNvPr>
          <p:cNvSpPr txBox="1"/>
          <p:nvPr/>
        </p:nvSpPr>
        <p:spPr>
          <a:xfrm>
            <a:off x="1288760" y="1266145"/>
            <a:ext cx="8989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6548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C65CEE-7054-4BD8-9A0C-E192AC485F4E}"/>
              </a:ext>
            </a:extLst>
          </p:cNvPr>
          <p:cNvSpPr/>
          <p:nvPr/>
        </p:nvSpPr>
        <p:spPr>
          <a:xfrm>
            <a:off x="2701331" y="186151"/>
            <a:ext cx="77029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9CCEB03-63F7-43F8-94F9-32D254C8F227}"/>
              </a:ext>
            </a:extLst>
          </p:cNvPr>
          <p:cNvSpPr/>
          <p:nvPr/>
        </p:nvSpPr>
        <p:spPr>
          <a:xfrm>
            <a:off x="1197024" y="109287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4D20B235-549B-4ECB-A3A9-29CA9302C647}"/>
              </a:ext>
            </a:extLst>
          </p:cNvPr>
          <p:cNvSpPr txBox="1">
            <a:spLocks/>
          </p:cNvSpPr>
          <p:nvPr/>
        </p:nvSpPr>
        <p:spPr>
          <a:xfrm>
            <a:off x="2132208" y="186482"/>
            <a:ext cx="2838297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?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4D82B9BA-89D5-45B4-A969-58425170F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81" b="53350" l="10060" r="95418">
                        <a14:foregroundMark x1="10956" y1="24566" x2="10956" y2="24566"/>
                        <a14:foregroundMark x1="6873" y1="37717" x2="21116" y2="16873"/>
                        <a14:foregroundMark x1="21116" y1="16873" x2="26494" y2="14640"/>
                        <a14:foregroundMark x1="26494" y1="14640" x2="39243" y2="17370"/>
                        <a14:foregroundMark x1="39243" y1="17370" x2="44821" y2="21588"/>
                        <a14:foregroundMark x1="44821" y1="21588" x2="49900" y2="30025"/>
                        <a14:foregroundMark x1="49900" y1="30025" x2="51594" y2="43921"/>
                        <a14:foregroundMark x1="51594" y1="43921" x2="48606" y2="54839"/>
                        <a14:foregroundMark x1="48606" y1="54839" x2="43725" y2="57568"/>
                        <a14:foregroundMark x1="43725" y1="57568" x2="26594" y2="41439"/>
                        <a14:foregroundMark x1="26594" y1="41439" x2="7570" y2="59305"/>
                        <a14:foregroundMark x1="7570" y1="59305" x2="6076" y2="42928"/>
                        <a14:foregroundMark x1="6076" y1="42928" x2="10060" y2="51861"/>
                        <a14:foregroundMark x1="10060" y1="51861" x2="15239" y2="52605"/>
                        <a14:foregroundMark x1="15239" y1="52605" x2="17231" y2="50372"/>
                        <a14:foregroundMark x1="24602" y1="19107" x2="30179" y2="31514"/>
                        <a14:foregroundMark x1="11255" y1="41687" x2="13048" y2="49628"/>
                        <a14:foregroundMark x1="18327" y1="35484" x2="14542" y2="42432"/>
                        <a14:foregroundMark x1="14542" y1="42432" x2="25299" y2="21836"/>
                        <a14:foregroundMark x1="25299" y1="21836" x2="21016" y2="31762"/>
                        <a14:foregroundMark x1="21016" y1="31762" x2="27490" y2="26055"/>
                        <a14:foregroundMark x1="27490" y1="26055" x2="35857" y2="32258"/>
                        <a14:foregroundMark x1="35857" y1="32258" x2="40837" y2="41935"/>
                        <a14:foregroundMark x1="40837" y1="41935" x2="36554" y2="35484"/>
                        <a14:foregroundMark x1="36554" y1="35484" x2="28984" y2="38710"/>
                        <a14:foregroundMark x1="28984" y1="38710" x2="43127" y2="51861"/>
                        <a14:foregroundMark x1="39343" y1="26303" x2="39143" y2="27295"/>
                        <a14:foregroundMark x1="39143" y1="27295" x2="41534" y2="26055"/>
                        <a14:foregroundMark x1="53785" y1="18362" x2="55478" y2="32010"/>
                        <a14:foregroundMark x1="55478" y1="32010" x2="65339" y2="42432"/>
                        <a14:foregroundMark x1="65339" y1="42432" x2="70518" y2="55087"/>
                        <a14:foregroundMark x1="70518" y1="55087" x2="78386" y2="53846"/>
                        <a14:foregroundMark x1="78386" y1="53846" x2="87948" y2="39454"/>
                        <a14:foregroundMark x1="87948" y1="39454" x2="94522" y2="37717"/>
                        <a14:foregroundMark x1="94522" y1="37717" x2="96713" y2="29280"/>
                        <a14:foregroundMark x1="96713" y1="29280" x2="94422" y2="18610"/>
                        <a14:foregroundMark x1="94422" y1="18610" x2="77590" y2="34988"/>
                        <a14:foregroundMark x1="77590" y1="34988" x2="71813" y2="34491"/>
                        <a14:foregroundMark x1="71813" y1="34491" x2="59363" y2="13648"/>
                        <a14:foregroundMark x1="59363" y1="13648" x2="55179" y2="15881"/>
                        <a14:foregroundMark x1="55179" y1="15881" x2="53685" y2="18859"/>
                        <a14:foregroundMark x1="92629" y1="20347" x2="98406" y2="29777"/>
                        <a14:foregroundMark x1="98406" y1="29777" x2="96315" y2="39206"/>
                        <a14:foregroundMark x1="96315" y1="39206" x2="92430" y2="42184"/>
                        <a14:foregroundMark x1="92430" y1="42184" x2="90538" y2="40447"/>
                        <a14:foregroundMark x1="94821" y1="20347" x2="97610" y2="30769"/>
                        <a14:foregroundMark x1="97610" y1="30769" x2="95418" y2="39702"/>
                        <a14:foregroundMark x1="95418" y1="39702" x2="95418" y2="39702"/>
                        <a14:foregroundMark x1="95418" y1="39702" x2="95418" y2="39702"/>
                        <a14:foregroundMark x1="58665" y1="21588" x2="59661" y2="20347"/>
                        <a14:backgroundMark x1="5677" y1="19355" x2="11952" y2="12903"/>
                        <a14:backgroundMark x1="11952" y1="12903" x2="6972" y2="16377"/>
                        <a14:backgroundMark x1="6972" y1="16377" x2="11355" y2="13648"/>
                        <a14:backgroundMark x1="11355" y1="13648" x2="7371" y2="15633"/>
                        <a14:backgroundMark x1="7371" y1="15633" x2="12052" y2="12655"/>
                        <a14:backgroundMark x1="5179" y1="15633" x2="11155" y2="10670"/>
                        <a14:backgroundMark x1="11155" y1="10670" x2="8367" y2="17370"/>
                        <a14:backgroundMark x1="8367" y1="17370" x2="10857" y2="20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6" t="12734" b="42007"/>
          <a:stretch/>
        </p:blipFill>
        <p:spPr>
          <a:xfrm>
            <a:off x="508000" y="1126844"/>
            <a:ext cx="11531600" cy="22148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17C1E2-E4D8-4396-B07E-E7777CB31364}"/>
              </a:ext>
            </a:extLst>
          </p:cNvPr>
          <p:cNvSpPr/>
          <p:nvPr/>
        </p:nvSpPr>
        <p:spPr>
          <a:xfrm>
            <a:off x="2827731" y="1198880"/>
            <a:ext cx="822960" cy="8229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9" name="Star: 10 Points 8">
            <a:extLst>
              <a:ext uri="{FF2B5EF4-FFF2-40B4-BE49-F238E27FC236}">
                <a16:creationId xmlns:a16="http://schemas.microsoft.com/office/drawing/2014/main" xmlns="" id="{D985F3F3-BB6F-4202-ADEA-A27F1DD89B73}"/>
              </a:ext>
            </a:extLst>
          </p:cNvPr>
          <p:cNvSpPr/>
          <p:nvPr/>
        </p:nvSpPr>
        <p:spPr>
          <a:xfrm>
            <a:off x="5069840" y="2021840"/>
            <a:ext cx="934720" cy="1036320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8F1EE8B4-59FD-4371-A3F4-5F65CFEF2C37}"/>
              </a:ext>
            </a:extLst>
          </p:cNvPr>
          <p:cNvSpPr/>
          <p:nvPr/>
        </p:nvSpPr>
        <p:spPr>
          <a:xfrm>
            <a:off x="8321040" y="2402840"/>
            <a:ext cx="1148080" cy="817880"/>
          </a:xfrm>
          <a:prstGeom prst="triangle">
            <a:avLst/>
          </a:prstGeom>
          <a:solidFill>
            <a:srgbClr val="F0C2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" name="Star: 10 Points 10">
            <a:extLst>
              <a:ext uri="{FF2B5EF4-FFF2-40B4-BE49-F238E27FC236}">
                <a16:creationId xmlns:a16="http://schemas.microsoft.com/office/drawing/2014/main" xmlns="" id="{04492F97-E654-4EC4-B9AE-02C65F90FD5E}"/>
              </a:ext>
            </a:extLst>
          </p:cNvPr>
          <p:cNvSpPr/>
          <p:nvPr/>
        </p:nvSpPr>
        <p:spPr>
          <a:xfrm>
            <a:off x="10749280" y="1422400"/>
            <a:ext cx="934720" cy="1036320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xmlns="" id="{CF15425D-6649-47F0-B1A5-1C7D892A3E9E}"/>
              </a:ext>
            </a:extLst>
          </p:cNvPr>
          <p:cNvSpPr txBox="1">
            <a:spLocks/>
          </p:cNvSpPr>
          <p:nvPr/>
        </p:nvSpPr>
        <p:spPr>
          <a:xfrm>
            <a:off x="2231543" y="3669348"/>
            <a:ext cx="8942656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A23D31D-261F-4C9E-A8E9-4A35D3E7731C}"/>
              </a:ext>
            </a:extLst>
          </p:cNvPr>
          <p:cNvSpPr/>
          <p:nvPr/>
        </p:nvSpPr>
        <p:spPr>
          <a:xfrm>
            <a:off x="98425" y="4663440"/>
            <a:ext cx="4376420" cy="802640"/>
          </a:xfrm>
          <a:prstGeom prst="roundRect">
            <a:avLst/>
          </a:prstGeom>
          <a:noFill/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+ 24 + 24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45A50AA-4ECC-4273-85D2-F065F349FB65}"/>
              </a:ext>
            </a:extLst>
          </p:cNvPr>
          <p:cNvSpPr/>
          <p:nvPr/>
        </p:nvSpPr>
        <p:spPr>
          <a:xfrm>
            <a:off x="5733896" y="4663440"/>
            <a:ext cx="5124603" cy="802640"/>
          </a:xfrm>
          <a:prstGeom prst="roundRect">
            <a:avLst/>
          </a:prstGeom>
          <a:noFill/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 + 2 + 2 </a:t>
            </a:r>
          </a:p>
        </p:txBody>
      </p:sp>
      <p:sp>
        <p:nvSpPr>
          <p:cNvPr id="15" name="AutoShape 57">
            <a:extLst>
              <a:ext uri="{FF2B5EF4-FFF2-40B4-BE49-F238E27FC236}">
                <a16:creationId xmlns:a16="http://schemas.microsoft.com/office/drawing/2014/main" xmlns="" id="{908EAB19-F058-4A0F-A348-A8547029F71B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1799213" y="4721567"/>
            <a:ext cx="218022" cy="1306563"/>
          </a:xfrm>
          <a:prstGeom prst="leftBrace">
            <a:avLst>
              <a:gd name="adj1" fmla="val 41992"/>
              <a:gd name="adj2" fmla="val 50000"/>
            </a:avLst>
          </a:prstGeom>
          <a:noFill/>
          <a:ln w="412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 b="1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xmlns="" id="{7DF74849-16BC-470B-A65A-824BDB4C0D81}"/>
              </a:ext>
            </a:extLst>
          </p:cNvPr>
          <p:cNvSpPr txBox="1">
            <a:spLocks/>
          </p:cNvSpPr>
          <p:nvPr/>
        </p:nvSpPr>
        <p:spPr>
          <a:xfrm>
            <a:off x="1652424" y="5483860"/>
            <a:ext cx="909081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xmlns="" id="{AF337141-5DA0-4CFD-916B-A05A38469B6F}"/>
              </a:ext>
            </a:extLst>
          </p:cNvPr>
          <p:cNvSpPr txBox="1">
            <a:spLocks/>
          </p:cNvSpPr>
          <p:nvPr/>
        </p:nvSpPr>
        <p:spPr>
          <a:xfrm>
            <a:off x="3538303" y="4789170"/>
            <a:ext cx="1278016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xmlns="" id="{41C0BB6B-E2AE-4E9D-838F-8C94C1169811}"/>
              </a:ext>
            </a:extLst>
          </p:cNvPr>
          <p:cNvSpPr txBox="1">
            <a:spLocks/>
          </p:cNvSpPr>
          <p:nvPr/>
        </p:nvSpPr>
        <p:spPr>
          <a:xfrm>
            <a:off x="9896183" y="4789170"/>
            <a:ext cx="1278016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40263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E5CD977-869F-43BE-A598-3410DBB25B88}"/>
              </a:ext>
            </a:extLst>
          </p:cNvPr>
          <p:cNvSpPr/>
          <p:nvPr/>
        </p:nvSpPr>
        <p:spPr>
          <a:xfrm>
            <a:off x="1318176" y="7792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2233E043-A01A-446C-9531-237A8C5847AF}"/>
              </a:ext>
            </a:extLst>
          </p:cNvPr>
          <p:cNvSpPr txBox="1">
            <a:spLocks/>
          </p:cNvSpPr>
          <p:nvPr/>
        </p:nvSpPr>
        <p:spPr>
          <a:xfrm>
            <a:off x="2029376" y="200025"/>
            <a:ext cx="2933149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 descr="A picture containing green&#10;&#10;Description automatically generated">
            <a:extLst>
              <a:ext uri="{FF2B5EF4-FFF2-40B4-BE49-F238E27FC236}">
                <a16:creationId xmlns:a16="http://schemas.microsoft.com/office/drawing/2014/main" xmlns="" id="{C5ADAD04-3FF5-470F-867F-A764EF78F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"/>
          <a:stretch/>
        </p:blipFill>
        <p:spPr>
          <a:xfrm>
            <a:off x="0" y="1109904"/>
            <a:ext cx="6001407" cy="41148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xmlns="" id="{0091D2A9-240C-4EF0-84D0-49AFA1AE6332}"/>
              </a:ext>
            </a:extLst>
          </p:cNvPr>
          <p:cNvSpPr txBox="1">
            <a:spLocks/>
          </p:cNvSpPr>
          <p:nvPr/>
        </p:nvSpPr>
        <p:spPr>
          <a:xfrm>
            <a:off x="6096000" y="1491511"/>
            <a:ext cx="5734050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5C3076-323F-4415-8997-19D5A457F9D1}"/>
              </a:ext>
            </a:extLst>
          </p:cNvPr>
          <p:cNvSpPr/>
          <p:nvPr/>
        </p:nvSpPr>
        <p:spPr>
          <a:xfrm>
            <a:off x="1875991" y="1984086"/>
            <a:ext cx="762106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93BFAD-38CB-45B6-A93D-DFE62F6F018C}"/>
              </a:ext>
            </a:extLst>
          </p:cNvPr>
          <p:cNvSpPr/>
          <p:nvPr/>
        </p:nvSpPr>
        <p:spPr>
          <a:xfrm>
            <a:off x="4357745" y="2825832"/>
            <a:ext cx="750283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D8C116-B184-45DA-9985-55EDCEB8E13A}"/>
              </a:ext>
            </a:extLst>
          </p:cNvPr>
          <p:cNvSpPr/>
          <p:nvPr/>
        </p:nvSpPr>
        <p:spPr>
          <a:xfrm>
            <a:off x="1076877" y="4447052"/>
            <a:ext cx="709881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15308EE-10E7-4F90-8B4C-546C3DD1F1D2}"/>
              </a:ext>
            </a:extLst>
          </p:cNvPr>
          <p:cNvSpPr/>
          <p:nvPr/>
        </p:nvSpPr>
        <p:spPr>
          <a:xfrm>
            <a:off x="8478614" y="1938131"/>
            <a:ext cx="3674789" cy="676683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+ 40 = 90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xmlns="" id="{D6C8EA17-C20E-4BF4-A8AC-AAB9DC411515}"/>
              </a:ext>
            </a:extLst>
          </p:cNvPr>
          <p:cNvSpPr txBox="1">
            <a:spLocks/>
          </p:cNvSpPr>
          <p:nvPr/>
        </p:nvSpPr>
        <p:spPr>
          <a:xfrm>
            <a:off x="6096000" y="2781012"/>
            <a:ext cx="5734050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23?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xmlns="" id="{147AB3CA-CE9F-4FCB-AB56-00DA67C8719F}"/>
              </a:ext>
            </a:extLst>
          </p:cNvPr>
          <p:cNvSpPr txBox="1">
            <a:spLocks/>
          </p:cNvSpPr>
          <p:nvPr/>
        </p:nvSpPr>
        <p:spPr>
          <a:xfrm>
            <a:off x="6096000" y="3870327"/>
            <a:ext cx="5734050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221E44C-A6F0-488D-82E5-92317DF424A8}"/>
              </a:ext>
            </a:extLst>
          </p:cNvPr>
          <p:cNvSpPr/>
          <p:nvPr/>
        </p:nvSpPr>
        <p:spPr>
          <a:xfrm>
            <a:off x="7026239" y="3216999"/>
            <a:ext cx="3674789" cy="676683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+ 12 = 23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AFED36D-7DBD-447C-B0D5-EA8728AC1EF2}"/>
              </a:ext>
            </a:extLst>
          </p:cNvPr>
          <p:cNvSpPr/>
          <p:nvPr/>
        </p:nvSpPr>
        <p:spPr>
          <a:xfrm>
            <a:off x="7225022" y="4329669"/>
            <a:ext cx="3674789" cy="676683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+ 45 = 49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E458C89-9C39-4C72-B59C-0B4F8A9F2936}"/>
              </a:ext>
            </a:extLst>
          </p:cNvPr>
          <p:cNvSpPr/>
          <p:nvPr/>
        </p:nvSpPr>
        <p:spPr>
          <a:xfrm>
            <a:off x="137619" y="987807"/>
            <a:ext cx="1649139" cy="9331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976C4DA-40D0-4CF9-A3A2-DC843AA78BA8}"/>
              </a:ext>
            </a:extLst>
          </p:cNvPr>
          <p:cNvSpPr/>
          <p:nvPr/>
        </p:nvSpPr>
        <p:spPr>
          <a:xfrm>
            <a:off x="4357745" y="4272871"/>
            <a:ext cx="1649139" cy="9331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5" grpId="0" animBg="1"/>
      <p:bldP spid="18" grpId="0" animBg="1"/>
      <p:bldP spid="20" grpId="0" animBg="1"/>
      <p:bldP spid="20" grpId="1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67048AE-6D29-4640-9C46-6C75D12E4283}"/>
              </a:ext>
            </a:extLst>
          </p:cNvPr>
          <p:cNvSpPr/>
          <p:nvPr/>
        </p:nvSpPr>
        <p:spPr>
          <a:xfrm>
            <a:off x="1184825" y="200025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267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F83E8F58-450F-4337-8B1C-826380F9689B}"/>
              </a:ext>
            </a:extLst>
          </p:cNvPr>
          <p:cNvSpPr txBox="1">
            <a:spLocks/>
          </p:cNvSpPr>
          <p:nvPr/>
        </p:nvSpPr>
        <p:spPr>
          <a:xfrm>
            <a:off x="2000800" y="95250"/>
            <a:ext cx="9981649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Một thanh gỗ dài 92cm. Bác thợ mộc đã cưa đi một đoạn dài 27cm. Hỏi thanh gỗ còn lại dài bao nhiêu xăng-ti-mét?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58">
            <a:extLst>
              <a:ext uri="{FF2B5EF4-FFF2-40B4-BE49-F238E27FC236}">
                <a16:creationId xmlns:a16="http://schemas.microsoft.com/office/drawing/2014/main" xmlns="" id="{E060C6E8-8CAE-4D2E-BB05-2135F7A2937A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242070" y="-2769715"/>
            <a:ext cx="271901" cy="9448803"/>
          </a:xfrm>
          <a:prstGeom prst="leftBrace">
            <a:avLst>
              <a:gd name="adj1" fmla="val 89583"/>
              <a:gd name="adj2" fmla="val 49666"/>
            </a:avLst>
          </a:prstGeom>
          <a:noFill/>
          <a:ln w="317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xmlns="" id="{FCFDE8E3-46C2-4D0B-B1D2-55CF8B986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932" y="1129048"/>
            <a:ext cx="2878176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92 cm</a:t>
            </a:r>
          </a:p>
        </p:txBody>
      </p:sp>
      <p:sp>
        <p:nvSpPr>
          <p:cNvPr id="23" name="AutoShape 58">
            <a:extLst>
              <a:ext uri="{FF2B5EF4-FFF2-40B4-BE49-F238E27FC236}">
                <a16:creationId xmlns:a16="http://schemas.microsoft.com/office/drawing/2014/main" xmlns="" id="{FCADDEA8-610D-47E6-83AE-7E1739700193}"/>
              </a:ext>
            </a:extLst>
          </p:cNvPr>
          <p:cNvSpPr>
            <a:spLocks/>
          </p:cNvSpPr>
          <p:nvPr/>
        </p:nvSpPr>
        <p:spPr bwMode="auto">
          <a:xfrm rot="5400000" flipH="1">
            <a:off x="9656182" y="1328457"/>
            <a:ext cx="271905" cy="2620574"/>
          </a:xfrm>
          <a:prstGeom prst="leftBrace">
            <a:avLst>
              <a:gd name="adj1" fmla="val 89583"/>
              <a:gd name="adj2" fmla="val 49666"/>
            </a:avLst>
          </a:prstGeom>
          <a:noFill/>
          <a:ln w="317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xmlns="" id="{E3A00EA9-2CF5-4620-9C25-EAF2329A8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623" y="2743611"/>
            <a:ext cx="2878176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27 cm</a:t>
            </a: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xmlns="" id="{14647851-2984-4E7E-AAB9-903F2EFA8EA8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846241" y="-674683"/>
            <a:ext cx="363543" cy="6718490"/>
          </a:xfrm>
          <a:prstGeom prst="leftBrace">
            <a:avLst>
              <a:gd name="adj1" fmla="val 89583"/>
              <a:gd name="adj2" fmla="val 49666"/>
            </a:avLst>
          </a:prstGeom>
          <a:noFill/>
          <a:ln w="317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xmlns="" id="{C7228FEE-8AF9-43B1-9CB7-DE4017EA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378" y="2774697"/>
            <a:ext cx="2878176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? cm</a:t>
            </a:r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xmlns="" id="{42FB81BE-52BB-4D57-8D2A-987AFBC0C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16463" r="59554" b="8659"/>
          <a:stretch/>
        </p:blipFill>
        <p:spPr>
          <a:xfrm rot="5400000">
            <a:off x="6268075" y="-2499513"/>
            <a:ext cx="363544" cy="9592453"/>
          </a:xfrm>
          <a:prstGeom prst="rect">
            <a:avLst/>
          </a:prstGeom>
        </p:spPr>
      </p:pic>
      <p:pic>
        <p:nvPicPr>
          <p:cNvPr id="27" name="Picture 26" descr="A picture containing saw, tool&#10;&#10;Description automatically generated">
            <a:extLst>
              <a:ext uri="{FF2B5EF4-FFF2-40B4-BE49-F238E27FC236}">
                <a16:creationId xmlns:a16="http://schemas.microsoft.com/office/drawing/2014/main" xmlns="" id="{6D9F0CB2-D622-4928-9AAB-779AF1E05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34" b="93885" l="5200" r="98500">
                        <a14:foregroundMark x1="11700" y1="76439" x2="9000" y2="82014"/>
                        <a14:foregroundMark x1="5200" y1="82014" x2="9300" y2="93885"/>
                        <a14:foregroundMark x1="86600" y1="10791" x2="98500" y2="39209"/>
                        <a14:foregroundMark x1="98500" y1="39209" x2="87000" y2="59532"/>
                        <a14:foregroundMark x1="87000" y1="59532" x2="77200" y2="59712"/>
                        <a14:foregroundMark x1="85500" y1="8993" x2="87600" y2="11331"/>
                        <a14:foregroundMark x1="87600" y1="11331" x2="85900" y2="13309"/>
                        <a14:foregroundMark x1="88300" y1="7734" x2="94100" y2="15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3561">
            <a:off x="7773847" y="1183033"/>
            <a:ext cx="1436371" cy="988641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xmlns="" id="{5B3AA463-809E-40ED-81AE-EB4D2A43F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358" y="3607325"/>
            <a:ext cx="2397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B050"/>
                </a:solidFill>
              </a:rPr>
              <a:t>Bài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giải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xmlns="" id="{A552BF5B-C9E4-40DD-99A5-ED4D1CB8A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97" y="4095602"/>
            <a:ext cx="859753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Thanh </a:t>
            </a:r>
            <a:r>
              <a:rPr lang="en-US" altLang="en-US" sz="3200" b="1" dirty="0" err="1">
                <a:solidFill>
                  <a:srgbClr val="FF0066"/>
                </a:solidFill>
              </a:rPr>
              <a:t>gỗ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còn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lại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dài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là</a:t>
            </a:r>
            <a:r>
              <a:rPr lang="en-US" altLang="en-US" sz="3200" b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xmlns="" id="{3D047279-FA92-44EF-8ED0-EE9DED57E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358" y="5288076"/>
            <a:ext cx="513825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66"/>
                </a:solidFill>
              </a:rPr>
              <a:t>Đáp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</a:rPr>
              <a:t>: 65 cm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xmlns="" id="{6F654DC1-3DEB-40C5-A812-C9A08F362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89" y="4706066"/>
            <a:ext cx="859753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66"/>
                </a:solidFill>
              </a:rPr>
              <a:t>92 – 27 = 65 (cm)</a:t>
            </a:r>
          </a:p>
        </p:txBody>
      </p:sp>
    </p:spTree>
    <p:extLst>
      <p:ext uri="{BB962C8B-B14F-4D97-AF65-F5344CB8AC3E}">
        <p14:creationId xmlns:p14="http://schemas.microsoft.com/office/powerpoint/2010/main" val="33555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xmlns="" id="{D0BC31EA-1D93-448B-9EAE-1611B77A9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03" y="257638"/>
            <a:ext cx="8910093" cy="571159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8659C16-EF07-40B5-B380-1515059A3573}"/>
              </a:ext>
            </a:extLst>
          </p:cNvPr>
          <p:cNvSpPr/>
          <p:nvPr/>
        </p:nvSpPr>
        <p:spPr>
          <a:xfrm>
            <a:off x="1242458" y="103097"/>
            <a:ext cx="618745" cy="596804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1E99705-3BDB-47A1-9322-393E3B4430A1}"/>
              </a:ext>
            </a:extLst>
          </p:cNvPr>
          <p:cNvSpPr/>
          <p:nvPr/>
        </p:nvSpPr>
        <p:spPr>
          <a:xfrm>
            <a:off x="2177456" y="143102"/>
            <a:ext cx="77029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61F1B4F5-1141-4087-B05C-BD54181FA65B}"/>
              </a:ext>
            </a:extLst>
          </p:cNvPr>
          <p:cNvSpPr txBox="1">
            <a:spLocks/>
          </p:cNvSpPr>
          <p:nvPr/>
        </p:nvSpPr>
        <p:spPr>
          <a:xfrm>
            <a:off x="2947753" y="143102"/>
            <a:ext cx="2838297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A3A027F0-72FC-4AC1-A28F-CE0E73842861}"/>
              </a:ext>
            </a:extLst>
          </p:cNvPr>
          <p:cNvSpPr/>
          <p:nvPr/>
        </p:nvSpPr>
        <p:spPr>
          <a:xfrm>
            <a:off x="2177456" y="3757447"/>
            <a:ext cx="2838297" cy="1327590"/>
          </a:xfrm>
          <a:prstGeom prst="triangle">
            <a:avLst>
              <a:gd name="adj" fmla="val 49630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4F27C6D8-323D-4A8C-B9EE-17A2F34B3413}"/>
              </a:ext>
            </a:extLst>
          </p:cNvPr>
          <p:cNvSpPr txBox="1">
            <a:spLocks/>
          </p:cNvSpPr>
          <p:nvPr/>
        </p:nvSpPr>
        <p:spPr>
          <a:xfrm>
            <a:off x="3322232" y="4495963"/>
            <a:ext cx="548744" cy="513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C4F12C98-0B58-4B93-B7E5-E4CB45E3C733}"/>
              </a:ext>
            </a:extLst>
          </p:cNvPr>
          <p:cNvSpPr/>
          <p:nvPr/>
        </p:nvSpPr>
        <p:spPr>
          <a:xfrm>
            <a:off x="3610580" y="3720989"/>
            <a:ext cx="2838297" cy="1327590"/>
          </a:xfrm>
          <a:prstGeom prst="triangle">
            <a:avLst>
              <a:gd name="adj" fmla="val 49630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xmlns="" id="{2D1C620F-3CF7-4812-8929-B62984440EB3}"/>
              </a:ext>
            </a:extLst>
          </p:cNvPr>
          <p:cNvSpPr txBox="1">
            <a:spLocks/>
          </p:cNvSpPr>
          <p:nvPr/>
        </p:nvSpPr>
        <p:spPr>
          <a:xfrm>
            <a:off x="4741380" y="4495963"/>
            <a:ext cx="548744" cy="513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2436C940-06D0-4ACA-9E44-0B045E8C93A7}"/>
              </a:ext>
            </a:extLst>
          </p:cNvPr>
          <p:cNvSpPr/>
          <p:nvPr/>
        </p:nvSpPr>
        <p:spPr>
          <a:xfrm>
            <a:off x="5015752" y="3684531"/>
            <a:ext cx="2838297" cy="1327590"/>
          </a:xfrm>
          <a:prstGeom prst="triangle">
            <a:avLst>
              <a:gd name="adj" fmla="val 49630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xmlns="" id="{FA0DFD30-A79B-4393-A926-EFC2D11DDEAB}"/>
              </a:ext>
            </a:extLst>
          </p:cNvPr>
          <p:cNvSpPr txBox="1">
            <a:spLocks/>
          </p:cNvSpPr>
          <p:nvPr/>
        </p:nvSpPr>
        <p:spPr>
          <a:xfrm>
            <a:off x="6094675" y="4493008"/>
            <a:ext cx="548744" cy="513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xmlns="" id="{DD2556B2-28E6-47DC-843A-AF8E94C677AC}"/>
              </a:ext>
            </a:extLst>
          </p:cNvPr>
          <p:cNvSpPr txBox="1">
            <a:spLocks/>
          </p:cNvSpPr>
          <p:nvPr/>
        </p:nvSpPr>
        <p:spPr>
          <a:xfrm>
            <a:off x="6126205" y="3922492"/>
            <a:ext cx="548744" cy="5130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xmlns="" id="{95AFC32D-45AE-4C86-B27F-152896E409F9}"/>
              </a:ext>
            </a:extLst>
          </p:cNvPr>
          <p:cNvSpPr txBox="1">
            <a:spLocks/>
          </p:cNvSpPr>
          <p:nvPr/>
        </p:nvSpPr>
        <p:spPr>
          <a:xfrm>
            <a:off x="7511029" y="3929225"/>
            <a:ext cx="548744" cy="5130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xmlns="" id="{2B56AA27-BE16-455F-BF53-A41F81BF17F9}"/>
              </a:ext>
            </a:extLst>
          </p:cNvPr>
          <p:cNvSpPr txBox="1">
            <a:spLocks/>
          </p:cNvSpPr>
          <p:nvPr/>
        </p:nvSpPr>
        <p:spPr>
          <a:xfrm>
            <a:off x="5458628" y="3326273"/>
            <a:ext cx="654844" cy="5130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xmlns="" id="{BDA38907-CF1A-4133-ADFD-F52A59844813}"/>
              </a:ext>
            </a:extLst>
          </p:cNvPr>
          <p:cNvSpPr txBox="1">
            <a:spLocks/>
          </p:cNvSpPr>
          <p:nvPr/>
        </p:nvSpPr>
        <p:spPr>
          <a:xfrm>
            <a:off x="6908139" y="3326273"/>
            <a:ext cx="654844" cy="5130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xmlns="" id="{6D7158F3-4FE3-4407-98EE-4E97384AA08E}"/>
              </a:ext>
            </a:extLst>
          </p:cNvPr>
          <p:cNvSpPr txBox="1">
            <a:spLocks/>
          </p:cNvSpPr>
          <p:nvPr/>
        </p:nvSpPr>
        <p:spPr>
          <a:xfrm>
            <a:off x="6253295" y="2755757"/>
            <a:ext cx="654844" cy="5130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xmlns="" id="{6B1D1D21-009B-47A0-AD0E-B03A64EC4EC6}"/>
              </a:ext>
            </a:extLst>
          </p:cNvPr>
          <p:cNvSpPr txBox="1">
            <a:spLocks/>
          </p:cNvSpPr>
          <p:nvPr/>
        </p:nvSpPr>
        <p:spPr>
          <a:xfrm>
            <a:off x="5598451" y="2185241"/>
            <a:ext cx="654844" cy="5130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8620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00FF"/>
                </a:solidFill>
              </a:rPr>
              <a:t>A.32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B.33</a:t>
            </a:r>
            <a:endParaRPr lang="en-US" sz="5333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C.43</a:t>
            </a:r>
            <a:endParaRPr lang="en-US" sz="5333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D. 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+ 25 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chemeClr val="bg1"/>
                </a:solidFill>
              </a:rPr>
              <a:t>93 – 18 = ….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A. 74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B.75</a:t>
            </a:r>
            <a:endParaRPr lang="en-US" sz="5333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>
                <a:solidFill>
                  <a:srgbClr val="0000FF"/>
                </a:solidFill>
              </a:rPr>
              <a:t>C. 82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>
                <a:solidFill>
                  <a:srgbClr val="0000FF"/>
                </a:solidFill>
              </a:rPr>
              <a:t>D. 81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chemeClr val="bg1"/>
                </a:solidFill>
              </a:rPr>
              <a:t>15 – 14 + 19 = …</a:t>
            </a: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00FF"/>
                </a:solidFill>
              </a:rPr>
              <a:t>A.20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B.30</a:t>
            </a:r>
            <a:endParaRPr lang="en-US" sz="5333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>
                <a:solidFill>
                  <a:srgbClr val="0000FF"/>
                </a:solidFill>
              </a:rPr>
              <a:t>C. 40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D.10</a:t>
            </a:r>
            <a:endParaRPr lang="en-US" sz="5333" dirty="0">
              <a:solidFill>
                <a:srgbClr val="0000FF"/>
              </a:solidFill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44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3743" y="38606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027353" y="4075373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844061" y="458362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7342692" y="3684997"/>
            <a:ext cx="1317165" cy="2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9069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0" y="-10312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" y="352594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1" y="-2039938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108936" y="184355"/>
            <a:ext cx="58928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8" y="432986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3160348" y="41281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01600" y="20399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00FF"/>
                </a:solidFill>
              </a:rPr>
              <a:t>A.18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49600" y="20736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B.19</a:t>
            </a:r>
            <a:endParaRPr lang="en-US" sz="5333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586955" y="20736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C.20</a:t>
            </a:r>
            <a:endParaRPr lang="en-US" sz="5333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42400" y="20399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D.21</a:t>
            </a:r>
            <a:endParaRPr lang="en-US" sz="5333" dirty="0">
              <a:solidFill>
                <a:srgbClr val="0000FF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404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77908" y="466587"/>
            <a:ext cx="58928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00FF"/>
                </a:solidFill>
              </a:rPr>
              <a:t>A.98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B.99</a:t>
            </a:r>
            <a:endParaRPr lang="en-US" sz="5333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C.97</a:t>
            </a:r>
            <a:endParaRPr lang="en-US" sz="5333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rgbClr val="0000FF"/>
                </a:solidFill>
              </a:rPr>
              <a:t>D.96</a:t>
            </a:r>
            <a:endParaRPr lang="en-US" sz="5333" dirty="0">
              <a:solidFill>
                <a:srgbClr val="0000FF"/>
              </a:solidFill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1150" y="108631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30785" y="1139474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33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0685" y="1696675"/>
            <a:ext cx="89892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ÔN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CỘNG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TRỪ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PHẠM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VI 20, 100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08" y="3520399"/>
            <a:ext cx="7932247" cy="279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download">
            <a:hlinkClick r:id="" action="ppaction://noaction"/>
            <a:extLst>
              <a:ext uri="{FF2B5EF4-FFF2-40B4-BE49-F238E27FC236}">
                <a16:creationId xmlns:a16="http://schemas.microsoft.com/office/drawing/2014/main" xmlns="" id="{61A26EA2-66AF-D64E-985F-4183C0C3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227" y="-1740201"/>
            <a:ext cx="690773" cy="69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E3FC6208-25E4-4FE5-A696-EAABEC3E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91" y="3276596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D5D524-77F7-4DCC-990B-6B880224B53C}"/>
              </a:ext>
            </a:extLst>
          </p:cNvPr>
          <p:cNvSpPr txBox="1"/>
          <p:nvPr/>
        </p:nvSpPr>
        <p:spPr>
          <a:xfrm>
            <a:off x="4564272" y="6119491"/>
            <a:ext cx="243826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Trang 124/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SGK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1CE106-B766-473D-820E-E9C1765AE25A}"/>
              </a:ext>
            </a:extLst>
          </p:cNvPr>
          <p:cNvSpPr txBox="1"/>
          <p:nvPr/>
        </p:nvSpPr>
        <p:spPr>
          <a:xfrm>
            <a:off x="1288760" y="1266145"/>
            <a:ext cx="8989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753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914</Words>
  <Application>Microsoft Office PowerPoint</Application>
  <PresentationFormat>Custom</PresentationFormat>
  <Paragraphs>249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Mỗi số 7, 5, 11, 13 là kết quả của những phép tính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Chung Thủy</dc:creator>
  <cp:lastModifiedBy>An Thinh</cp:lastModifiedBy>
  <cp:revision>16</cp:revision>
  <dcterms:created xsi:type="dcterms:W3CDTF">2021-07-13T04:52:46Z</dcterms:created>
  <dcterms:modified xsi:type="dcterms:W3CDTF">2025-01-08T01:43:12Z</dcterms:modified>
</cp:coreProperties>
</file>