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9"/>
  </p:notesMasterIdLst>
  <p:sldIdLst>
    <p:sldId id="2007577141" r:id="rId7"/>
    <p:sldId id="2007577138" r:id="rId8"/>
    <p:sldId id="341" r:id="rId9"/>
    <p:sldId id="352" r:id="rId10"/>
    <p:sldId id="342" r:id="rId11"/>
    <p:sldId id="353" r:id="rId12"/>
    <p:sldId id="354" r:id="rId13"/>
    <p:sldId id="355" r:id="rId14"/>
    <p:sldId id="304" r:id="rId15"/>
    <p:sldId id="305" r:id="rId16"/>
    <p:sldId id="11088394" r:id="rId17"/>
    <p:sldId id="20075771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fc2d3da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5fc2d3da3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54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36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CF2E77-4E87-4338-A6B2-93E833A84A3C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ctrTitle"/>
          </p:nvPr>
        </p:nvSpPr>
        <p:spPr>
          <a:xfrm>
            <a:off x="1271985" y="1697868"/>
            <a:ext cx="9499309" cy="19443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dist">
              <a:lnSpc>
                <a:spcPct val="150000"/>
              </a:lnSpc>
              <a:spcBef>
                <a:spcPts val="0"/>
              </a:spcBef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3882109" y="4822219"/>
            <a:ext cx="6038400" cy="63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67" b="1" dirty="0">
                <a:solidFill>
                  <a:schemeClr val="accent6">
                    <a:lumMod val="50000"/>
                  </a:schemeClr>
                </a:solidFill>
              </a:rPr>
              <a:t>GV: </a:t>
            </a:r>
            <a:r>
              <a:rPr lang="en-US" sz="2667" b="1" err="1">
                <a:solidFill>
                  <a:schemeClr val="accent6">
                    <a:lumMod val="50000"/>
                  </a:schemeClr>
                </a:solidFill>
              </a:rPr>
              <a:t>Nguyễn</a:t>
            </a:r>
            <a:r>
              <a:rPr lang="en-US" sz="2667" b="1">
                <a:solidFill>
                  <a:schemeClr val="accent6">
                    <a:lumMod val="50000"/>
                  </a:schemeClr>
                </a:solidFill>
              </a:rPr>
              <a:t> Hồng Nhung</a:t>
            </a:r>
            <a:endParaRPr sz="2667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90" name="Google Shape;290;p32"/>
          <p:cNvGrpSpPr/>
          <p:nvPr/>
        </p:nvGrpSpPr>
        <p:grpSpPr>
          <a:xfrm>
            <a:off x="9108897" y="4292073"/>
            <a:ext cx="3214756" cy="3240616"/>
            <a:chOff x="6831672" y="3219055"/>
            <a:chExt cx="2411067" cy="2430462"/>
          </a:xfrm>
        </p:grpSpPr>
        <p:pic>
          <p:nvPicPr>
            <p:cNvPr id="291" name="Google Shape;29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30780" y="4333979"/>
              <a:ext cx="396557" cy="918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9440" y="3219055"/>
              <a:ext cx="1013300" cy="9607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31672" y="4333991"/>
              <a:ext cx="1466618" cy="13155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32"/>
          <p:cNvGrpSpPr/>
          <p:nvPr/>
        </p:nvGrpSpPr>
        <p:grpSpPr>
          <a:xfrm>
            <a:off x="-106401" y="3400159"/>
            <a:ext cx="3659695" cy="4114671"/>
            <a:chOff x="-79801" y="2550119"/>
            <a:chExt cx="2744771" cy="3086003"/>
          </a:xfrm>
        </p:grpSpPr>
        <p:pic>
          <p:nvPicPr>
            <p:cNvPr id="295" name="Google Shape;29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82591" y="3617703"/>
              <a:ext cx="186660" cy="163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0356429">
              <a:off x="1355525" y="4188324"/>
              <a:ext cx="889716" cy="360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2119054">
              <a:off x="1554766" y="4734893"/>
              <a:ext cx="290646" cy="933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127210" y="4446485"/>
              <a:ext cx="537760" cy="693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-79801" y="3870239"/>
              <a:ext cx="1568837" cy="161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3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75552" y="2550119"/>
              <a:ext cx="524425" cy="11691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48280" y="3457206"/>
              <a:ext cx="182216" cy="1594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32"/>
          <p:cNvGrpSpPr/>
          <p:nvPr/>
        </p:nvGrpSpPr>
        <p:grpSpPr>
          <a:xfrm>
            <a:off x="-414825" y="-84600"/>
            <a:ext cx="2234725" cy="1869875"/>
            <a:chOff x="-311119" y="-63450"/>
            <a:chExt cx="1676044" cy="1402406"/>
          </a:xfrm>
        </p:grpSpPr>
        <p:pic>
          <p:nvPicPr>
            <p:cNvPr id="303" name="Google Shape;303;p32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-311119" y="70041"/>
              <a:ext cx="844650" cy="757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32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600506" y="-63450"/>
              <a:ext cx="764419" cy="75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3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209720" y="979110"/>
              <a:ext cx="456075" cy="3598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32"/>
          <p:cNvSpPr txBox="1"/>
          <p:nvPr/>
        </p:nvSpPr>
        <p:spPr>
          <a:xfrm>
            <a:off x="2400512" y="587899"/>
            <a:ext cx="6540289" cy="565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933" dirty="0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Trường Tiểu </a:t>
            </a:r>
            <a:r>
              <a:rPr lang="en" sz="2933">
                <a:solidFill>
                  <a:schemeClr val="dk1"/>
                </a:solidFill>
                <a:latin typeface="Philosopher"/>
                <a:ea typeface="Philosopher"/>
                <a:cs typeface="Philosopher"/>
                <a:sym typeface="Philosopher"/>
              </a:rPr>
              <a:t>học Đa Phúc</a:t>
            </a:r>
            <a:endParaRPr sz="2933" dirty="0">
              <a:solidFill>
                <a:schemeClr val="dk1"/>
              </a:solidFill>
              <a:latin typeface="Philosopher"/>
              <a:ea typeface="Philosopher"/>
              <a:cs typeface="Philosopher"/>
              <a:sym typeface="Philosopher"/>
            </a:endParaRPr>
          </a:p>
        </p:txBody>
      </p:sp>
      <p:grpSp>
        <p:nvGrpSpPr>
          <p:cNvPr id="307" name="Google Shape;307;p32"/>
          <p:cNvGrpSpPr/>
          <p:nvPr/>
        </p:nvGrpSpPr>
        <p:grpSpPr>
          <a:xfrm>
            <a:off x="9305642" y="-1197134"/>
            <a:ext cx="3281671" cy="3195011"/>
            <a:chOff x="6979231" y="-897850"/>
            <a:chExt cx="2461253" cy="2396258"/>
          </a:xfrm>
        </p:grpSpPr>
        <p:pic>
          <p:nvPicPr>
            <p:cNvPr id="308" name="Google Shape;308;p32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779077" y="-897850"/>
              <a:ext cx="1393503" cy="2152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32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6979231" y="-189370"/>
              <a:ext cx="675533" cy="6856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32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8107197" y="1338950"/>
              <a:ext cx="191105" cy="159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32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8298300" y="870003"/>
              <a:ext cx="1142184" cy="578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32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654769" y="134223"/>
              <a:ext cx="212303" cy="362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Google Shape;289;p32"/>
          <p:cNvSpPr txBox="1">
            <a:spLocks/>
          </p:cNvSpPr>
          <p:nvPr/>
        </p:nvSpPr>
        <p:spPr>
          <a:xfrm>
            <a:off x="2958574" y="3681859"/>
            <a:ext cx="6038400" cy="6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 Sans"/>
              <a:buNone/>
              <a:defRPr sz="16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 Sans"/>
              <a:buNone/>
              <a:defRPr sz="1800" b="0" i="0" u="none" strike="noStrike" cap="none">
                <a:solidFill>
                  <a:schemeClr val="dk1"/>
                </a:solidFill>
                <a:latin typeface="Average Sans"/>
                <a:ea typeface="Average Sans"/>
                <a:cs typeface="Average Sans"/>
                <a:sym typeface="Average Sans"/>
              </a:defRPr>
            </a:lvl9pPr>
          </a:lstStyle>
          <a:p>
            <a:pPr marL="0" indent="0"/>
            <a:r>
              <a:rPr lang="en-US" sz="3733" b="1" u="sng"/>
              <a:t>Môn </a:t>
            </a:r>
            <a:r>
              <a:rPr lang="en-US" sz="3733" b="1" u="sng" smtClean="0"/>
              <a:t>Tiếng Việt</a:t>
            </a:r>
            <a:r>
              <a:rPr lang="en-US" sz="3733" b="1" u="sng" smtClean="0"/>
              <a:t> </a:t>
            </a:r>
            <a:r>
              <a:rPr lang="en-US" sz="3733" b="1" u="sng"/>
              <a:t>– Lớp 2</a:t>
            </a:r>
            <a:endParaRPr lang="en-US" sz="3733" b="1" u="sng" dirty="0"/>
          </a:p>
        </p:txBody>
      </p:sp>
    </p:spTree>
    <p:extLst>
      <p:ext uri="{BB962C8B-B14F-4D97-AF65-F5344CB8AC3E}">
        <p14:creationId xmlns:p14="http://schemas.microsoft.com/office/powerpoint/2010/main" val="35389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xmlns="" id="{24A415B7-8E27-43F0-B850-5E38EA7BEF6F}"/>
              </a:ext>
            </a:extLst>
          </p:cNvPr>
          <p:cNvGrpSpPr/>
          <p:nvPr/>
        </p:nvGrpSpPr>
        <p:grpSpPr>
          <a:xfrm>
            <a:off x="1797629" y="876844"/>
            <a:ext cx="7909900" cy="3854644"/>
            <a:chOff x="5874060" y="1950733"/>
            <a:chExt cx="5062658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xmlns="" id="{DC024B77-AFE1-4D22-A659-C6F28B8CB800}"/>
                </a:ext>
              </a:extLst>
            </p:cNvPr>
            <p:cNvSpPr txBox="1"/>
            <p:nvPr/>
          </p:nvSpPr>
          <p:spPr>
            <a:xfrm>
              <a:off x="5874060" y="2693667"/>
              <a:ext cx="4431372" cy="10542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196</Words>
  <Application>Microsoft Office PowerPoint</Application>
  <PresentationFormat>Widescreen</PresentationFormat>
  <Paragraphs>28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Average Sans</vt:lpstr>
      <vt:lpstr>Averta Std CY Bold</vt:lpstr>
      <vt:lpstr>Calibri</vt:lpstr>
      <vt:lpstr>Philosopher</vt:lpstr>
      <vt:lpstr>Quicksand Medium</vt:lpstr>
      <vt:lpstr>Times New Roman</vt:lpstr>
      <vt:lpstr>字魂36号-正文宋楷</vt:lpstr>
      <vt:lpstr>汉仪跳跳体简</vt:lpstr>
      <vt:lpstr>等线</vt:lpstr>
      <vt:lpstr>等线 Light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NHIỆT LIỆT CHÀO MỪNG QUÝ THẦY CÔ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2</cp:revision>
  <dcterms:created xsi:type="dcterms:W3CDTF">2021-07-31T09:40:09Z</dcterms:created>
  <dcterms:modified xsi:type="dcterms:W3CDTF">2025-01-21T07:01:37Z</dcterms:modified>
</cp:coreProperties>
</file>