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6" r:id="rId3"/>
  </p:sldMasterIdLst>
  <p:notesMasterIdLst>
    <p:notesMasterId r:id="rId27"/>
  </p:notesMasterIdLst>
  <p:sldIdLst>
    <p:sldId id="11695" r:id="rId4"/>
    <p:sldId id="298" r:id="rId5"/>
    <p:sldId id="296" r:id="rId6"/>
    <p:sldId id="297" r:id="rId7"/>
    <p:sldId id="281" r:id="rId8"/>
    <p:sldId id="282" r:id="rId9"/>
    <p:sldId id="283" r:id="rId10"/>
    <p:sldId id="279" r:id="rId11"/>
    <p:sldId id="291" r:id="rId12"/>
    <p:sldId id="264" r:id="rId13"/>
    <p:sldId id="265" r:id="rId14"/>
    <p:sldId id="266" r:id="rId15"/>
    <p:sldId id="267" r:id="rId16"/>
    <p:sldId id="299" r:id="rId17"/>
    <p:sldId id="300" r:id="rId18"/>
    <p:sldId id="290" r:id="rId19"/>
    <p:sldId id="288" r:id="rId20"/>
    <p:sldId id="285" r:id="rId21"/>
    <p:sldId id="286" r:id="rId22"/>
    <p:sldId id="287" r:id="rId23"/>
    <p:sldId id="295" r:id="rId24"/>
    <p:sldId id="289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4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6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4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4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6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5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9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7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5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5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5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874" y="21255"/>
            <a:ext cx="15404123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9600" y="2511281"/>
            <a:ext cx="110871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683021"/>
            <a:ext cx="7924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Quyên</a:t>
            </a: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2434045" y="763588"/>
            <a:ext cx="7801129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9"/>
            <a:ext cx="12396536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6"/>
            <a:ext cx="12516852" cy="132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 -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7"/>
            <a:ext cx="12516852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2"/>
            <a:ext cx="12516852" cy="72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 dirty="0">
                <a:latin typeface="Times New Roman" pitchFamily="18" charset="0"/>
              </a:rPr>
              <a:t>Giáo viên thực hiện: </a:t>
            </a:r>
            <a:r>
              <a:rPr lang="en-US" altLang="en-US" sz="4000" b="1" i="1" dirty="0" err="1">
                <a:latin typeface="Times New Roman" pitchFamily="18" charset="0"/>
              </a:rPr>
              <a:t>Phạm</a:t>
            </a:r>
            <a:r>
              <a:rPr lang="en-US" altLang="en-US" sz="4000" b="1" i="1" dirty="0"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latin typeface="Times New Roman" pitchFamily="18" charset="0"/>
              </a:rPr>
              <a:t>Thị</a:t>
            </a:r>
            <a:r>
              <a:rPr lang="en-US" altLang="en-US" sz="4000" b="1" i="1" dirty="0">
                <a:latin typeface="Times New Roman" pitchFamily="18" charset="0"/>
              </a:rPr>
              <a:t> Thu </a:t>
            </a:r>
            <a:r>
              <a:rPr lang="en-US" altLang="en-US" sz="4000" b="1" i="1" dirty="0" err="1">
                <a:latin typeface="Times New Roman" pitchFamily="18" charset="0"/>
              </a:rPr>
              <a:t>Hà</a:t>
            </a:r>
            <a:endParaRPr lang="en-US" altLang="en-US" sz="4000" b="1" i="1" dirty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149516" y="1155032"/>
            <a:ext cx="1900989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4671" y="1149199"/>
            <a:ext cx="11214735" cy="4189730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3387950" y="2263662"/>
            <a:ext cx="164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60 kg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387950" y="3045310"/>
            <a:ext cx="164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= 20 kg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787015" y="2236768"/>
            <a:ext cx="1474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13 kg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6812809" y="3058757"/>
            <a:ext cx="143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 kg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10798835" y="2275691"/>
            <a:ext cx="139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56 kg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10800439" y="3121344"/>
            <a:ext cx="139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25 kg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2823291" y="4007707"/>
            <a:ext cx="13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40 </a:t>
            </a:r>
            <a:r>
              <a:rPr lang="en-US" sz="3200" i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2820814" y="4839365"/>
            <a:ext cx="135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30 </a:t>
            </a:r>
            <a:r>
              <a:rPr lang="en-US" sz="3200" i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6208863" y="3996362"/>
            <a:ext cx="164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13 </a:t>
            </a:r>
            <a:r>
              <a:rPr lang="en-US" sz="3200" i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6238636" y="4801284"/>
            <a:ext cx="164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6 </a:t>
            </a:r>
            <a:r>
              <a:rPr lang="en-US" sz="3200" i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10281311" y="3963519"/>
            <a:ext cx="164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= 68 </a:t>
            </a:r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10250831" y="4693769"/>
            <a:ext cx="164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= 45 </a:t>
            </a:r>
            <a:r>
              <a:rPr lang="en-US" sz="3200" i="1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44" name="Group 12"/>
          <p:cNvGrpSpPr/>
          <p:nvPr/>
        </p:nvGrpSpPr>
        <p:grpSpPr>
          <a:xfrm>
            <a:off x="-107575" y="0"/>
            <a:ext cx="12273578" cy="6858000"/>
            <a:chOff x="1" y="0"/>
            <a:chExt cx="12092516" cy="6858000"/>
          </a:xfrm>
        </p:grpSpPr>
        <p:pic>
          <p:nvPicPr>
            <p:cNvPr id="45" name="Picture 2" descr="C:\Users\DELL\Downloads\2021 - LOGO TRO CHOI\TRO CHOI C10.jpg"/>
            <p:cNvPicPr>
              <a:picLocks noChangeAspect="1" noChangeArrowheads="1"/>
            </p:cNvPicPr>
            <p:nvPr/>
          </p:nvPicPr>
          <p:blipFill>
            <a:blip r:embed="rId3" cstate="print"/>
            <a:srcRect b="8330"/>
            <a:stretch>
              <a:fillRect/>
            </a:stretch>
          </p:blipFill>
          <p:spPr bwMode="auto">
            <a:xfrm>
              <a:off x="10734753" y="191070"/>
              <a:ext cx="1238882" cy="1255593"/>
            </a:xfrm>
            <a:prstGeom prst="rect">
              <a:avLst/>
            </a:prstGeom>
            <a:noFill/>
          </p:spPr>
        </p:pic>
        <p:grpSp>
          <p:nvGrpSpPr>
            <p:cNvPr id="46" name="Group 10"/>
            <p:cNvGrpSpPr/>
            <p:nvPr/>
          </p:nvGrpSpPr>
          <p:grpSpPr>
            <a:xfrm>
              <a:off x="1" y="0"/>
              <a:ext cx="12092516" cy="6858000"/>
              <a:chOff x="1" y="0"/>
              <a:chExt cx="12092516" cy="6858000"/>
            </a:xfrm>
          </p:grpSpPr>
          <p:pic>
            <p:nvPicPr>
              <p:cNvPr id="47" name="Picture 1" descr="C:\Users\DELL\Downloads\2021 - LOGO TRO CHOI\TRO CHOI AC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38853"/>
              <a:stretch>
                <a:fillRect/>
              </a:stretch>
            </p:blipFill>
            <p:spPr bwMode="auto">
              <a:xfrm>
                <a:off x="1" y="5431591"/>
                <a:ext cx="1405719" cy="1385463"/>
              </a:xfrm>
              <a:prstGeom prst="rect">
                <a:avLst/>
              </a:prstGeom>
              <a:noFill/>
            </p:spPr>
          </p:pic>
          <p:grpSp>
            <p:nvGrpSpPr>
              <p:cNvPr id="48" name="Group 47"/>
              <p:cNvGrpSpPr/>
              <p:nvPr/>
            </p:nvGrpSpPr>
            <p:grpSpPr>
              <a:xfrm>
                <a:off x="101600" y="0"/>
                <a:ext cx="11990917" cy="6858000"/>
                <a:chOff x="76200" y="0"/>
                <a:chExt cx="8993188" cy="6858000"/>
              </a:xfrm>
            </p:grpSpPr>
            <p:cxnSp>
              <p:nvCxnSpPr>
                <p:cNvPr id="49" name="Straight Connector 3"/>
                <p:cNvCxnSpPr/>
                <p:nvPr/>
              </p:nvCxnSpPr>
              <p:spPr>
                <a:xfrm>
                  <a:off x="76200" y="76200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5"/>
                <p:cNvCxnSpPr/>
                <p:nvPr/>
              </p:nvCxnSpPr>
              <p:spPr>
                <a:xfrm>
                  <a:off x="76200" y="6780212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>
                  <a:off x="-3352006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5639594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475" y="378369"/>
            <a:ext cx="10777583" cy="1986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463" y="2351315"/>
            <a:ext cx="6152607" cy="3866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518" y="3291842"/>
            <a:ext cx="5280865" cy="171250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77971" y="3448596"/>
            <a:ext cx="487045" cy="593091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46188" y="4374243"/>
            <a:ext cx="487045" cy="602706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1" y="0"/>
            <a:ext cx="12092516" cy="6858000"/>
            <a:chOff x="1" y="0"/>
            <a:chExt cx="12092516" cy="6858000"/>
          </a:xfrm>
        </p:grpSpPr>
        <p:pic>
          <p:nvPicPr>
            <p:cNvPr id="8" name="Picture 2" descr="C:\Users\DELL\Downloads\2021 - LOGO TRO CHOI\TRO CHOI C10.jpg"/>
            <p:cNvPicPr>
              <a:picLocks noChangeAspect="1" noChangeArrowheads="1"/>
            </p:cNvPicPr>
            <p:nvPr/>
          </p:nvPicPr>
          <p:blipFill>
            <a:blip r:embed="rId5" cstate="print"/>
            <a:srcRect b="8330"/>
            <a:stretch>
              <a:fillRect/>
            </a:stretch>
          </p:blipFill>
          <p:spPr bwMode="auto">
            <a:xfrm>
              <a:off x="10734753" y="191070"/>
              <a:ext cx="1238882" cy="1255593"/>
            </a:xfrm>
            <a:prstGeom prst="rect">
              <a:avLst/>
            </a:prstGeom>
            <a:noFill/>
          </p:spPr>
        </p:pic>
        <p:grpSp>
          <p:nvGrpSpPr>
            <p:cNvPr id="9" name="Group 10"/>
            <p:cNvGrpSpPr/>
            <p:nvPr/>
          </p:nvGrpSpPr>
          <p:grpSpPr>
            <a:xfrm>
              <a:off x="1" y="0"/>
              <a:ext cx="12092516" cy="6858000"/>
              <a:chOff x="1" y="0"/>
              <a:chExt cx="12092516" cy="6858000"/>
            </a:xfrm>
          </p:grpSpPr>
          <p:pic>
            <p:nvPicPr>
              <p:cNvPr id="11" name="Picture 1" descr="C:\Users\DELL\Downloads\2021 - LOGO TRO CHOI\TRO CHOI AC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38853"/>
              <a:stretch>
                <a:fillRect/>
              </a:stretch>
            </p:blipFill>
            <p:spPr bwMode="auto">
              <a:xfrm>
                <a:off x="1" y="5431591"/>
                <a:ext cx="1405719" cy="1385463"/>
              </a:xfrm>
              <a:prstGeom prst="rect">
                <a:avLst/>
              </a:prstGeom>
              <a:noFill/>
            </p:spPr>
          </p:pic>
          <p:grpSp>
            <p:nvGrpSpPr>
              <p:cNvPr id="14" name="Group 47"/>
              <p:cNvGrpSpPr/>
              <p:nvPr/>
            </p:nvGrpSpPr>
            <p:grpSpPr>
              <a:xfrm>
                <a:off x="101600" y="0"/>
                <a:ext cx="11990917" cy="6858000"/>
                <a:chOff x="76200" y="0"/>
                <a:chExt cx="8993188" cy="6858000"/>
              </a:xfrm>
            </p:grpSpPr>
            <p:cxnSp>
              <p:nvCxnSpPr>
                <p:cNvPr id="15" name="Straight Connector 3"/>
                <p:cNvCxnSpPr/>
                <p:nvPr/>
              </p:nvCxnSpPr>
              <p:spPr>
                <a:xfrm>
                  <a:off x="76200" y="76200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"/>
                <p:cNvCxnSpPr/>
                <p:nvPr/>
              </p:nvCxnSpPr>
              <p:spPr>
                <a:xfrm>
                  <a:off x="76200" y="6780212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-3352006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5639594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89" r="1263" b="85442"/>
          <a:stretch>
            <a:fillRect/>
          </a:stretch>
        </p:blipFill>
        <p:spPr>
          <a:xfrm>
            <a:off x="559558" y="703373"/>
            <a:ext cx="11095631" cy="128920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28085" y="3346121"/>
            <a:ext cx="5571894" cy="221776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</a:rPr>
              <a:t>Cả</a:t>
            </a:r>
            <a:r>
              <a:rPr lang="en-US" sz="3200" b="1" dirty="0">
                <a:solidFill>
                  <a:srgbClr val="0000CC"/>
                </a:solidFill>
              </a:rPr>
              <a:t> 2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mua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số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lít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xăng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là</a:t>
            </a:r>
            <a:r>
              <a:rPr lang="en-US" sz="3200" b="1" dirty="0">
                <a:solidFill>
                  <a:srgbClr val="0000CC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</a:rPr>
              <a:t>25 + 3 = 28 (</a:t>
            </a:r>
            <a:r>
              <a:rPr lang="en-US" sz="3200" b="1" i="1" dirty="0">
                <a:solidFill>
                  <a:srgbClr val="0000CC"/>
                </a:solidFill>
              </a:rPr>
              <a:t>l</a:t>
            </a:r>
            <a:r>
              <a:rPr lang="en-US" sz="3200" b="1" dirty="0">
                <a:solidFill>
                  <a:srgbClr val="0000CC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</a:rPr>
              <a:t>Đáp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số</a:t>
            </a:r>
            <a:r>
              <a:rPr lang="en-US" sz="3200" b="1" dirty="0">
                <a:solidFill>
                  <a:srgbClr val="0000CC"/>
                </a:solidFill>
              </a:rPr>
              <a:t>: 28 </a:t>
            </a:r>
            <a:r>
              <a:rPr lang="en-US" sz="3200" b="1" i="1" dirty="0">
                <a:solidFill>
                  <a:srgbClr val="0000CC"/>
                </a:solidFill>
              </a:rPr>
              <a:t>l</a:t>
            </a:r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 cstate="print"/>
          <a:srcRect l="12599" t="19929" r="9481"/>
          <a:stretch>
            <a:fillRect/>
          </a:stretch>
        </p:blipFill>
        <p:spPr>
          <a:xfrm>
            <a:off x="491319" y="2333768"/>
            <a:ext cx="5131560" cy="33786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04247" y="2230388"/>
            <a:ext cx="2609888" cy="104860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Bài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giải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53887" y="1364776"/>
            <a:ext cx="4995080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0" idx="3"/>
          </p:cNvCxnSpPr>
          <p:nvPr/>
        </p:nvCxnSpPr>
        <p:spPr>
          <a:xfrm>
            <a:off x="9880981" y="1337481"/>
            <a:ext cx="1774209" cy="10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69243" y="1856096"/>
            <a:ext cx="34801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54641" y="1856096"/>
            <a:ext cx="5063319" cy="1364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2"/>
          <p:cNvGrpSpPr/>
          <p:nvPr/>
        </p:nvGrpSpPr>
        <p:grpSpPr>
          <a:xfrm>
            <a:off x="1" y="0"/>
            <a:ext cx="12092516" cy="6858000"/>
            <a:chOff x="1" y="0"/>
            <a:chExt cx="12092516" cy="6858000"/>
          </a:xfrm>
        </p:grpSpPr>
        <p:pic>
          <p:nvPicPr>
            <p:cNvPr id="14" name="Picture 2" descr="C:\Users\DELL\Downloads\2021 - LOGO TRO CHOI\TRO CHOI C10.jpg"/>
            <p:cNvPicPr>
              <a:picLocks noChangeAspect="1" noChangeArrowheads="1"/>
            </p:cNvPicPr>
            <p:nvPr/>
          </p:nvPicPr>
          <p:blipFill>
            <a:blip r:embed="rId3" cstate="print"/>
            <a:srcRect b="8330"/>
            <a:stretch>
              <a:fillRect/>
            </a:stretch>
          </p:blipFill>
          <p:spPr bwMode="auto">
            <a:xfrm>
              <a:off x="10734753" y="191070"/>
              <a:ext cx="1238882" cy="1255593"/>
            </a:xfrm>
            <a:prstGeom prst="rect">
              <a:avLst/>
            </a:prstGeom>
            <a:noFill/>
          </p:spPr>
        </p:pic>
        <p:grpSp>
          <p:nvGrpSpPr>
            <p:cNvPr id="16" name="Group 10"/>
            <p:cNvGrpSpPr/>
            <p:nvPr/>
          </p:nvGrpSpPr>
          <p:grpSpPr>
            <a:xfrm>
              <a:off x="1" y="0"/>
              <a:ext cx="12092516" cy="6858000"/>
              <a:chOff x="1" y="0"/>
              <a:chExt cx="12092516" cy="6858000"/>
            </a:xfrm>
          </p:grpSpPr>
          <p:pic>
            <p:nvPicPr>
              <p:cNvPr id="17" name="Picture 1" descr="C:\Users\DELL\Downloads\2021 - LOGO TRO CHOI\TRO CHOI AC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38853"/>
              <a:stretch>
                <a:fillRect/>
              </a:stretch>
            </p:blipFill>
            <p:spPr bwMode="auto">
              <a:xfrm>
                <a:off x="1" y="5431591"/>
                <a:ext cx="1405719" cy="1385463"/>
              </a:xfrm>
              <a:prstGeom prst="rect">
                <a:avLst/>
              </a:prstGeom>
              <a:noFill/>
            </p:spPr>
          </p:pic>
          <p:grpSp>
            <p:nvGrpSpPr>
              <p:cNvPr id="18" name="Group 47"/>
              <p:cNvGrpSpPr/>
              <p:nvPr/>
            </p:nvGrpSpPr>
            <p:grpSpPr>
              <a:xfrm>
                <a:off x="101600" y="0"/>
                <a:ext cx="11990917" cy="6858000"/>
                <a:chOff x="76200" y="0"/>
                <a:chExt cx="8993188" cy="6858000"/>
              </a:xfrm>
            </p:grpSpPr>
            <p:cxnSp>
              <p:nvCxnSpPr>
                <p:cNvPr id="19" name="Straight Connector 3"/>
                <p:cNvCxnSpPr/>
                <p:nvPr/>
              </p:nvCxnSpPr>
              <p:spPr>
                <a:xfrm>
                  <a:off x="76200" y="76200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5"/>
                <p:cNvCxnSpPr/>
                <p:nvPr/>
              </p:nvCxnSpPr>
              <p:spPr>
                <a:xfrm>
                  <a:off x="76200" y="6780212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-3352006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5639594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7145" y="255270"/>
            <a:ext cx="9740844" cy="3994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0317" y="4250066"/>
            <a:ext cx="10362440" cy="1730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008495" y="5049213"/>
            <a:ext cx="5022377" cy="27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54989" y="5745707"/>
            <a:ext cx="4623346" cy="14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53207" y="5049213"/>
            <a:ext cx="4023497" cy="938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946170" y="5745707"/>
            <a:ext cx="3964637" cy="270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12"/>
          <p:cNvGrpSpPr/>
          <p:nvPr/>
        </p:nvGrpSpPr>
        <p:grpSpPr>
          <a:xfrm>
            <a:off x="95250" y="0"/>
            <a:ext cx="11997267" cy="6858000"/>
            <a:chOff x="95250" y="0"/>
            <a:chExt cx="11997267" cy="6858000"/>
          </a:xfrm>
        </p:grpSpPr>
        <p:pic>
          <p:nvPicPr>
            <p:cNvPr id="25" name="Picture 2" descr="C:\Users\DELL\Downloads\2021 - LOGO TRO CHOI\TRO CHOI C10.jpg"/>
            <p:cNvPicPr>
              <a:picLocks noChangeAspect="1" noChangeArrowheads="1"/>
            </p:cNvPicPr>
            <p:nvPr/>
          </p:nvPicPr>
          <p:blipFill>
            <a:blip r:embed="rId4" cstate="print"/>
            <a:srcRect b="8330"/>
            <a:stretch>
              <a:fillRect/>
            </a:stretch>
          </p:blipFill>
          <p:spPr bwMode="auto">
            <a:xfrm>
              <a:off x="10734753" y="191070"/>
              <a:ext cx="1238882" cy="1255593"/>
            </a:xfrm>
            <a:prstGeom prst="rect">
              <a:avLst/>
            </a:prstGeom>
            <a:noFill/>
          </p:spPr>
        </p:pic>
        <p:grpSp>
          <p:nvGrpSpPr>
            <p:cNvPr id="26" name="Group 10"/>
            <p:cNvGrpSpPr/>
            <p:nvPr/>
          </p:nvGrpSpPr>
          <p:grpSpPr>
            <a:xfrm>
              <a:off x="95250" y="0"/>
              <a:ext cx="11997267" cy="6858000"/>
              <a:chOff x="95250" y="0"/>
              <a:chExt cx="11997267" cy="6858000"/>
            </a:xfrm>
          </p:grpSpPr>
          <p:pic>
            <p:nvPicPr>
              <p:cNvPr id="27" name="Picture 1" descr="C:\Users\DELL\Downloads\2021 - LOGO TRO CHOI\TRO CHOI AC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" b="60896" l="0" r="100000"/>
                        </a14:imgEffect>
                      </a14:imgLayer>
                    </a14:imgProps>
                  </a:ext>
                </a:extLst>
              </a:blip>
              <a:srcRect b="38853"/>
              <a:stretch>
                <a:fillRect/>
              </a:stretch>
            </p:blipFill>
            <p:spPr bwMode="auto">
              <a:xfrm>
                <a:off x="95250" y="5161129"/>
                <a:ext cx="1691904" cy="1655926"/>
              </a:xfrm>
              <a:prstGeom prst="rect">
                <a:avLst/>
              </a:prstGeom>
              <a:noFill/>
            </p:spPr>
          </p:pic>
          <p:grpSp>
            <p:nvGrpSpPr>
              <p:cNvPr id="28" name="Group 47"/>
              <p:cNvGrpSpPr/>
              <p:nvPr/>
            </p:nvGrpSpPr>
            <p:grpSpPr>
              <a:xfrm>
                <a:off x="101600" y="0"/>
                <a:ext cx="11990917" cy="6858000"/>
                <a:chOff x="76200" y="0"/>
                <a:chExt cx="8993188" cy="6858000"/>
              </a:xfrm>
            </p:grpSpPr>
            <p:cxnSp>
              <p:nvCxnSpPr>
                <p:cNvPr id="29" name="Straight Connector 3"/>
                <p:cNvCxnSpPr/>
                <p:nvPr/>
              </p:nvCxnSpPr>
              <p:spPr>
                <a:xfrm>
                  <a:off x="76200" y="76200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5"/>
                <p:cNvCxnSpPr/>
                <p:nvPr/>
              </p:nvCxnSpPr>
              <p:spPr>
                <a:xfrm>
                  <a:off x="76200" y="6780212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-3352006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5639594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54322" y="4038599"/>
            <a:ext cx="5375328" cy="2222717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79" b="96825" l="10419" r="97302">
                        <a14:foregroundMark x1="19907" y1="46485" x2="19907" y2="46485"/>
                        <a14:foregroundMark x1="19907" y1="54875" x2="19907" y2="54875"/>
                        <a14:foregroundMark x1="13302" y1="67347" x2="13302" y2="67347"/>
                        <a14:foregroundMark x1="32372" y1="66893" x2="32372" y2="66893"/>
                        <a14:foregroundMark x1="50977" y1="49433" x2="50977" y2="49433"/>
                        <a14:foregroundMark x1="71163" y1="77778" x2="71163" y2="77778"/>
                        <a14:foregroundMark x1="70698" y1="65306" x2="70698" y2="65306"/>
                        <a14:foregroundMark x1="69116" y1="72789" x2="69116" y2="72789"/>
                        <a14:foregroundMark x1="54605" y1="44444" x2="54605" y2="44444"/>
                        <a14:foregroundMark x1="54605" y1="49887" x2="54605" y2="49887"/>
                      </a14:backgroundRemoval>
                    </a14:imgEffect>
                  </a14:imgLayer>
                </a14:imgProps>
              </a:ext>
            </a:extLst>
          </a:blip>
          <a:srcRect l="25998" t="44433" r="56978" b="2416"/>
          <a:stretch/>
        </p:blipFill>
        <p:spPr>
          <a:xfrm>
            <a:off x="3567478" y="1894164"/>
            <a:ext cx="1443452" cy="189775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79" b="96825" l="10419" r="97302">
                        <a14:foregroundMark x1="19907" y1="46485" x2="19907" y2="46485"/>
                        <a14:foregroundMark x1="19907" y1="54875" x2="19907" y2="54875"/>
                        <a14:foregroundMark x1="13302" y1="67347" x2="13302" y2="67347"/>
                        <a14:foregroundMark x1="32372" y1="66893" x2="32372" y2="66893"/>
                        <a14:foregroundMark x1="50977" y1="49433" x2="50977" y2="49433"/>
                        <a14:foregroundMark x1="71163" y1="77778" x2="71163" y2="77778"/>
                        <a14:foregroundMark x1="70698" y1="65306" x2="70698" y2="65306"/>
                        <a14:foregroundMark x1="69116" y1="72789" x2="69116" y2="72789"/>
                        <a14:foregroundMark x1="54605" y1="44444" x2="54605" y2="44444"/>
                        <a14:foregroundMark x1="54605" y1="49887" x2="54605" y2="49887"/>
                      </a14:backgroundRemoval>
                    </a14:imgEffect>
                  </a14:imgLayer>
                </a14:imgProps>
              </a:ext>
            </a:extLst>
          </a:blip>
          <a:srcRect l="42863" t="21543" r="37408" b="28410"/>
          <a:stretch/>
        </p:blipFill>
        <p:spPr>
          <a:xfrm>
            <a:off x="5514909" y="1216646"/>
            <a:ext cx="1780519" cy="2201376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79" b="96825" l="10419" r="97302">
                        <a14:foregroundMark x1="19907" y1="46485" x2="19907" y2="46485"/>
                        <a14:foregroundMark x1="19907" y1="54875" x2="19907" y2="54875"/>
                        <a14:foregroundMark x1="13302" y1="67347" x2="13302" y2="67347"/>
                        <a14:foregroundMark x1="32372" y1="66893" x2="32372" y2="66893"/>
                        <a14:foregroundMark x1="50977" y1="49433" x2="50977" y2="49433"/>
                        <a14:foregroundMark x1="71163" y1="77778" x2="71163" y2="77778"/>
                        <a14:foregroundMark x1="70698" y1="65306" x2="70698" y2="65306"/>
                        <a14:foregroundMark x1="69116" y1="72789" x2="69116" y2="72789"/>
                        <a14:foregroundMark x1="54605" y1="44444" x2="54605" y2="44444"/>
                        <a14:foregroundMark x1="54605" y1="49887" x2="54605" y2="49887"/>
                      </a14:backgroundRemoval>
                    </a14:imgEffect>
                  </a14:imgLayer>
                </a14:imgProps>
              </a:ext>
            </a:extLst>
          </a:blip>
          <a:srcRect l="62080" t="54544" r="22451" b="2416"/>
          <a:stretch/>
        </p:blipFill>
        <p:spPr>
          <a:xfrm>
            <a:off x="7594402" y="2097437"/>
            <a:ext cx="1441269" cy="1631982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79" b="96825" l="10419" r="97302">
                        <a14:foregroundMark x1="19907" y1="46485" x2="19907" y2="46485"/>
                        <a14:foregroundMark x1="19907" y1="54875" x2="19907" y2="54875"/>
                        <a14:foregroundMark x1="13302" y1="67347" x2="13302" y2="67347"/>
                        <a14:foregroundMark x1="32372" y1="66893" x2="32372" y2="66893"/>
                        <a14:foregroundMark x1="50977" y1="49433" x2="50977" y2="49433"/>
                        <a14:foregroundMark x1="71163" y1="77778" x2="71163" y2="77778"/>
                        <a14:foregroundMark x1="70698" y1="65306" x2="70698" y2="65306"/>
                        <a14:foregroundMark x1="69116" y1="72789" x2="69116" y2="72789"/>
                        <a14:foregroundMark x1="54605" y1="44444" x2="54605" y2="44444"/>
                        <a14:foregroundMark x1="54605" y1="49887" x2="54605" y2="49887"/>
                      </a14:backgroundRemoval>
                    </a14:imgEffect>
                  </a14:imgLayer>
                </a14:imgProps>
              </a:ext>
            </a:extLst>
          </a:blip>
          <a:srcRect l="76939" t="11068" r="2404" b="27958"/>
          <a:stretch/>
        </p:blipFill>
        <p:spPr>
          <a:xfrm>
            <a:off x="9364054" y="1007096"/>
            <a:ext cx="1963918" cy="2359195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79" b="96825" l="10419" r="97302">
                        <a14:foregroundMark x1="19907" y1="46485" x2="19907" y2="46485"/>
                        <a14:foregroundMark x1="19907" y1="54875" x2="19907" y2="54875"/>
                        <a14:foregroundMark x1="13302" y1="67347" x2="13302" y2="67347"/>
                        <a14:foregroundMark x1="32372" y1="66893" x2="32372" y2="66893"/>
                        <a14:foregroundMark x1="50977" y1="49433" x2="50977" y2="49433"/>
                        <a14:foregroundMark x1="71163" y1="77778" x2="71163" y2="77778"/>
                        <a14:foregroundMark x1="70698" y1="65306" x2="70698" y2="65306"/>
                        <a14:foregroundMark x1="69116" y1="72789" x2="69116" y2="72789"/>
                        <a14:foregroundMark x1="54605" y1="44444" x2="54605" y2="44444"/>
                        <a14:foregroundMark x1="54605" y1="49887" x2="54605" y2="49887"/>
                      </a14:backgroundRemoval>
                    </a14:imgEffect>
                  </a14:imgLayer>
                </a14:imgProps>
              </a:ext>
            </a:extLst>
          </a:blip>
          <a:srcRect l="10405" t="27621" r="75090" b="29121"/>
          <a:stretch/>
        </p:blipFill>
        <p:spPr>
          <a:xfrm>
            <a:off x="1913395" y="1261174"/>
            <a:ext cx="1379027" cy="16737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14441" y="5553431"/>
            <a:ext cx="1580827" cy="707886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13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6122" y="292422"/>
            <a:ext cx="7985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a) </a:t>
            </a:r>
            <a:r>
              <a:rPr lang="en-US" sz="3200" b="1" dirty="0" err="1">
                <a:solidFill>
                  <a:srgbClr val="0000CC"/>
                </a:solidFill>
              </a:rPr>
              <a:t>Muốn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lấy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hai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túi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được</a:t>
            </a:r>
            <a:r>
              <a:rPr lang="en-US" sz="3200" b="1" dirty="0">
                <a:solidFill>
                  <a:srgbClr val="0000CC"/>
                </a:solidFill>
              </a:rPr>
              <a:t> 13 kg </a:t>
            </a:r>
            <a:r>
              <a:rPr lang="en-US" sz="3200" b="1" dirty="0" err="1">
                <a:solidFill>
                  <a:srgbClr val="0000CC"/>
                </a:solidFill>
              </a:rPr>
              <a:t>gạo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thì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phải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lấy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ra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túi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sau</a:t>
            </a:r>
            <a:r>
              <a:rPr lang="en-US" sz="3200" b="1" dirty="0">
                <a:solidFill>
                  <a:srgbClr val="0000CC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92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8 -0.00949 L -0.08568 0.3215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1655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6784 0.33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6122" y="425772"/>
            <a:ext cx="7985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b) </a:t>
            </a:r>
            <a:r>
              <a:rPr lang="en-US" sz="3200" b="1" dirty="0" err="1">
                <a:solidFill>
                  <a:srgbClr val="002060"/>
                </a:solidFill>
              </a:rPr>
              <a:t>Muốn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lấy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túi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sz="3200" b="1" dirty="0">
                <a:solidFill>
                  <a:srgbClr val="002060"/>
                </a:solidFill>
              </a:rPr>
              <a:t> 9 kg </a:t>
            </a:r>
            <a:r>
              <a:rPr lang="en-US" sz="3200" b="1" dirty="0" err="1">
                <a:solidFill>
                  <a:srgbClr val="002060"/>
                </a:solidFill>
              </a:rPr>
              <a:t>gạo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phải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lấy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túi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71800" y="4469669"/>
            <a:ext cx="5848350" cy="2020247"/>
          </a:xfrm>
          <a:prstGeom prst="roundRect">
            <a:avLst/>
          </a:prstGeom>
          <a:solidFill>
            <a:srgbClr val="CC33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79" b="96825" l="10419" r="97302">
                        <a14:foregroundMark x1="19907" y1="46485" x2="19907" y2="46485"/>
                        <a14:foregroundMark x1="19907" y1="54875" x2="19907" y2="54875"/>
                        <a14:foregroundMark x1="13302" y1="67347" x2="13302" y2="67347"/>
                        <a14:foregroundMark x1="32372" y1="66893" x2="32372" y2="66893"/>
                        <a14:foregroundMark x1="50977" y1="49433" x2="50977" y2="49433"/>
                        <a14:foregroundMark x1="71163" y1="77778" x2="71163" y2="77778"/>
                        <a14:foregroundMark x1="70698" y1="65306" x2="70698" y2="65306"/>
                        <a14:foregroundMark x1="69116" y1="72789" x2="69116" y2="72789"/>
                        <a14:foregroundMark x1="54605" y1="44444" x2="54605" y2="44444"/>
                        <a14:foregroundMark x1="54605" y1="49887" x2="54605" y2="49887"/>
                      </a14:backgroundRemoval>
                    </a14:imgEffect>
                  </a14:imgLayer>
                </a14:imgProps>
              </a:ext>
            </a:extLst>
          </a:blip>
          <a:srcRect l="25998" t="44433" r="56978" b="2416"/>
          <a:stretch/>
        </p:blipFill>
        <p:spPr>
          <a:xfrm>
            <a:off x="3567478" y="2122764"/>
            <a:ext cx="1443452" cy="1897755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79" b="96825" l="10419" r="97302">
                        <a14:foregroundMark x1="19907" y1="46485" x2="19907" y2="46485"/>
                        <a14:foregroundMark x1="19907" y1="54875" x2="19907" y2="54875"/>
                        <a14:foregroundMark x1="13302" y1="67347" x2="13302" y2="67347"/>
                        <a14:foregroundMark x1="32372" y1="66893" x2="32372" y2="66893"/>
                        <a14:foregroundMark x1="50977" y1="49433" x2="50977" y2="49433"/>
                        <a14:foregroundMark x1="71163" y1="77778" x2="71163" y2="77778"/>
                        <a14:foregroundMark x1="70698" y1="65306" x2="70698" y2="65306"/>
                        <a14:foregroundMark x1="69116" y1="72789" x2="69116" y2="72789"/>
                        <a14:foregroundMark x1="54605" y1="44444" x2="54605" y2="44444"/>
                        <a14:foregroundMark x1="54605" y1="49887" x2="54605" y2="49887"/>
                      </a14:backgroundRemoval>
                    </a14:imgEffect>
                  </a14:imgLayer>
                </a14:imgProps>
              </a:ext>
            </a:extLst>
          </a:blip>
          <a:srcRect l="42863" t="21543" r="37408" b="28410"/>
          <a:stretch/>
        </p:blipFill>
        <p:spPr>
          <a:xfrm>
            <a:off x="5514909" y="1445246"/>
            <a:ext cx="1780519" cy="220137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79" b="96825" l="10419" r="97302">
                        <a14:foregroundMark x1="19907" y1="46485" x2="19907" y2="46485"/>
                        <a14:foregroundMark x1="19907" y1="54875" x2="19907" y2="54875"/>
                        <a14:foregroundMark x1="13302" y1="67347" x2="13302" y2="67347"/>
                        <a14:foregroundMark x1="32372" y1="66893" x2="32372" y2="66893"/>
                        <a14:foregroundMark x1="50977" y1="49433" x2="50977" y2="49433"/>
                        <a14:foregroundMark x1="71163" y1="77778" x2="71163" y2="77778"/>
                        <a14:foregroundMark x1="70698" y1="65306" x2="70698" y2="65306"/>
                        <a14:foregroundMark x1="69116" y1="72789" x2="69116" y2="72789"/>
                        <a14:foregroundMark x1="54605" y1="44444" x2="54605" y2="44444"/>
                        <a14:foregroundMark x1="54605" y1="49887" x2="54605" y2="49887"/>
                      </a14:backgroundRemoval>
                    </a14:imgEffect>
                  </a14:imgLayer>
                </a14:imgProps>
              </a:ext>
            </a:extLst>
          </a:blip>
          <a:srcRect l="62080" t="54544" r="22451" b="2416"/>
          <a:stretch/>
        </p:blipFill>
        <p:spPr>
          <a:xfrm>
            <a:off x="7594402" y="2326037"/>
            <a:ext cx="1441269" cy="1631982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79" b="96825" l="10419" r="97302">
                        <a14:foregroundMark x1="19907" y1="46485" x2="19907" y2="46485"/>
                        <a14:foregroundMark x1="19907" y1="54875" x2="19907" y2="54875"/>
                        <a14:foregroundMark x1="13302" y1="67347" x2="13302" y2="67347"/>
                        <a14:foregroundMark x1="32372" y1="66893" x2="32372" y2="66893"/>
                        <a14:foregroundMark x1="50977" y1="49433" x2="50977" y2="49433"/>
                        <a14:foregroundMark x1="71163" y1="77778" x2="71163" y2="77778"/>
                        <a14:foregroundMark x1="70698" y1="65306" x2="70698" y2="65306"/>
                        <a14:foregroundMark x1="69116" y1="72789" x2="69116" y2="72789"/>
                        <a14:foregroundMark x1="54605" y1="44444" x2="54605" y2="44444"/>
                        <a14:foregroundMark x1="54605" y1="49887" x2="54605" y2="49887"/>
                      </a14:backgroundRemoval>
                    </a14:imgEffect>
                  </a14:imgLayer>
                </a14:imgProps>
              </a:ext>
            </a:extLst>
          </a:blip>
          <a:srcRect l="76939" t="11068" r="2404" b="27958"/>
          <a:stretch/>
        </p:blipFill>
        <p:spPr>
          <a:xfrm>
            <a:off x="9364054" y="1235696"/>
            <a:ext cx="1963918" cy="2359195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79" b="96825" l="10419" r="97302">
                        <a14:foregroundMark x1="19907" y1="46485" x2="19907" y2="46485"/>
                        <a14:foregroundMark x1="19907" y1="54875" x2="19907" y2="54875"/>
                        <a14:foregroundMark x1="13302" y1="67347" x2="13302" y2="67347"/>
                        <a14:foregroundMark x1="32372" y1="66893" x2="32372" y2="66893"/>
                        <a14:foregroundMark x1="50977" y1="49433" x2="50977" y2="49433"/>
                        <a14:foregroundMark x1="71163" y1="77778" x2="71163" y2="77778"/>
                        <a14:foregroundMark x1="70698" y1="65306" x2="70698" y2="65306"/>
                        <a14:foregroundMark x1="69116" y1="72789" x2="69116" y2="72789"/>
                        <a14:foregroundMark x1="54605" y1="44444" x2="54605" y2="44444"/>
                        <a14:foregroundMark x1="54605" y1="49887" x2="54605" y2="49887"/>
                      </a14:backgroundRemoval>
                    </a14:imgEffect>
                  </a14:imgLayer>
                </a14:imgProps>
              </a:ext>
            </a:extLst>
          </a:blip>
          <a:srcRect l="10405" t="27621" r="75090" b="29121"/>
          <a:stretch/>
        </p:blipFill>
        <p:spPr>
          <a:xfrm>
            <a:off x="1913395" y="1489774"/>
            <a:ext cx="1379027" cy="1673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4441" y="5782031"/>
            <a:ext cx="1580827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9 kg</a:t>
            </a:r>
          </a:p>
        </p:txBody>
      </p:sp>
    </p:spTree>
    <p:extLst>
      <p:ext uri="{BB962C8B-B14F-4D97-AF65-F5344CB8AC3E}">
        <p14:creationId xmlns:p14="http://schemas.microsoft.com/office/powerpoint/2010/main" val="26008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13021 0.268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34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05677 0.2798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139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12409 0.38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470848" y="278266"/>
            <a:ext cx="11157043" cy="6505995"/>
            <a:chOff x="457200" y="341880"/>
            <a:chExt cx="8153400" cy="5985972"/>
          </a:xfrm>
        </p:grpSpPr>
        <p:pic>
          <p:nvPicPr>
            <p:cNvPr id="10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4204521"/>
              <a:ext cx="1640654" cy="1967680"/>
            </a:xfrm>
            <a:prstGeom prst="rect">
              <a:avLst/>
            </a:prstGeom>
            <a:noFill/>
          </p:spPr>
        </p:pic>
        <p:sp>
          <p:nvSpPr>
            <p:cNvPr id="11" name="Rounded Rectangle 10"/>
            <p:cNvSpPr/>
            <p:nvPr/>
          </p:nvSpPr>
          <p:spPr>
            <a:xfrm>
              <a:off x="533400" y="381000"/>
              <a:ext cx="8077200" cy="5943600"/>
            </a:xfrm>
            <a:prstGeom prst="roundRect">
              <a:avLst/>
            </a:prstGeom>
            <a:noFill/>
            <a:ln w="57150">
              <a:solidFill>
                <a:srgbClr val="F0A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3400" y="381000"/>
              <a:ext cx="8077200" cy="5943600"/>
            </a:xfrm>
            <a:prstGeom prst="roundRect">
              <a:avLst/>
            </a:prstGeom>
            <a:noFill/>
            <a:ln w="57150">
              <a:solidFill>
                <a:srgbClr val="F0A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540298">
              <a:off x="740459" y="185118"/>
              <a:ext cx="1918673" cy="2232197"/>
            </a:xfrm>
            <a:prstGeom prst="rect">
              <a:avLst/>
            </a:prstGeom>
            <a:noFill/>
          </p:spPr>
        </p:pic>
        <p:pic>
          <p:nvPicPr>
            <p:cNvPr id="14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445728">
              <a:off x="6614170" y="4408357"/>
              <a:ext cx="1969759" cy="1869231"/>
            </a:xfrm>
            <a:prstGeom prst="rect">
              <a:avLst/>
            </a:prstGeom>
            <a:noFill/>
          </p:spPr>
        </p:pic>
        <p:pic>
          <p:nvPicPr>
            <p:cNvPr id="15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6865225" y="381000"/>
              <a:ext cx="1745375" cy="2286000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358554" y="1453959"/>
            <a:ext cx="112100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TRÒ CHƠI: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2637" y="3223473"/>
            <a:ext cx="112100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“ONG VỀ TỔ”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44455" y="5662000"/>
            <a:ext cx="3439236" cy="902574"/>
          </a:xfrm>
          <a:prstGeom prst="roundRect">
            <a:avLst>
              <a:gd name="adj" fmla="val 50000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405884" y="1400051"/>
            <a:ext cx="1744573" cy="11621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8757904" y="750627"/>
            <a:ext cx="1682635" cy="14089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1336728" y="4591471"/>
            <a:ext cx="1460480" cy="12224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8993785" y="4483453"/>
            <a:ext cx="1445633" cy="11149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6755" y="252097"/>
            <a:ext cx="5090160" cy="2403475"/>
          </a:xfrm>
          <a:prstGeom prst="rect">
            <a:avLst/>
          </a:prstGeom>
        </p:spPr>
      </p:pic>
      <p:pic>
        <p:nvPicPr>
          <p:cNvPr id="10242" name="Picture 2" descr="green,cartoon,forest,h5,childlike,plant,aquatic,leaf,tropical,natural,art,color,leaves,graphic,sea,planet,celestial,body,water,tree,hd"/>
          <p:cNvPicPr>
            <a:picLocks noChangeAspect="1" noChangeArrowheads="1"/>
          </p:cNvPicPr>
          <p:nvPr/>
        </p:nvPicPr>
        <p:blipFill>
          <a:blip r:embed="rId3" cstate="print"/>
          <a:srcRect t="70787" b="350"/>
          <a:stretch>
            <a:fillRect/>
          </a:stretch>
        </p:blipFill>
        <p:spPr bwMode="auto">
          <a:xfrm>
            <a:off x="0" y="6091519"/>
            <a:ext cx="12192000" cy="766482"/>
          </a:xfrm>
          <a:prstGeom prst="rect">
            <a:avLst/>
          </a:prstGeom>
          <a:noFill/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23969" y="171570"/>
            <a:ext cx="2566288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0683" y="4383827"/>
            <a:ext cx="1041324" cy="22859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4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cốc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4649" y="5434584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cốc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3789" y="5434584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cốc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44424" y="5434584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cốc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22156" y="2667349"/>
            <a:ext cx="9756515" cy="98171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cốc của bạn Nam nhiều hơn bạn nữ là?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3062415" y="4395058"/>
            <a:ext cx="1041324" cy="22859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938235" y="4356850"/>
            <a:ext cx="1041324" cy="22859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614686" y="4383827"/>
            <a:ext cx="1041324" cy="22859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200319" y="4356849"/>
            <a:ext cx="1041324" cy="2285917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2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1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80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3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83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4913195" y="3703743"/>
            <a:ext cx="2850579" cy="827314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7409" y="12103"/>
            <a:ext cx="2065020" cy="2545080"/>
          </a:xfrm>
          <a:prstGeom prst="rect">
            <a:avLst/>
          </a:prstGeom>
        </p:spPr>
      </p:pic>
      <p:pic>
        <p:nvPicPr>
          <p:cNvPr id="22" name="Picture 2" descr="green,cartoon,forest,h5,childlike,plant,aquatic,leaf,tropical,natural,art,color,leaves,graphic,sea,planet,celestial,body,water,tree,hd"/>
          <p:cNvPicPr>
            <a:picLocks noChangeAspect="1" noChangeArrowheads="1"/>
          </p:cNvPicPr>
          <p:nvPr/>
        </p:nvPicPr>
        <p:blipFill>
          <a:blip r:embed="rId3" cstate="print"/>
          <a:srcRect t="70787" b="350"/>
          <a:stretch>
            <a:fillRect/>
          </a:stretch>
        </p:blipFill>
        <p:spPr bwMode="auto">
          <a:xfrm>
            <a:off x="0" y="6091519"/>
            <a:ext cx="12192000" cy="766482"/>
          </a:xfrm>
          <a:prstGeom prst="rect">
            <a:avLst/>
          </a:prstGeom>
          <a:noFill/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5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58812" y="4474972"/>
            <a:ext cx="1086155" cy="2154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2" y="5434584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5" y="5434584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500" y="5434584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4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kg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53538" y="2565775"/>
            <a:ext cx="9842091" cy="846862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gạo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869133" y="4486203"/>
            <a:ext cx="1086155" cy="21544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744952" y="4447995"/>
            <a:ext cx="1086155" cy="21544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421403" y="4474972"/>
            <a:ext cx="1086155" cy="21544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066929" y="4545108"/>
            <a:ext cx="1067139" cy="2043871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2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1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80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7" y="930690"/>
            <a:ext cx="2057583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5" y="1169918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7843271" y="3500356"/>
            <a:ext cx="2965765" cy="89422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" action="ppaction://hlinkshowjump?jump=previousslide"/>
          </p:cNvPr>
          <p:cNvSpPr/>
          <p:nvPr/>
        </p:nvSpPr>
        <p:spPr>
          <a:xfrm>
            <a:off x="1439128" y="3527769"/>
            <a:ext cx="2965765" cy="894221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05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2769" y="13650"/>
            <a:ext cx="2814316" cy="2565923"/>
          </a:xfrm>
          <a:prstGeom prst="rect">
            <a:avLst/>
          </a:prstGeom>
        </p:spPr>
      </p:pic>
      <p:pic>
        <p:nvPicPr>
          <p:cNvPr id="22" name="Picture 2" descr="green,cartoon,forest,h5,childlike,plant,aquatic,leaf,tropical,natural,art,color,leaves,graphic,sea,planet,celestial,body,water,tree,hd"/>
          <p:cNvPicPr>
            <a:picLocks noChangeAspect="1" noChangeArrowheads="1"/>
          </p:cNvPicPr>
          <p:nvPr/>
        </p:nvPicPr>
        <p:blipFill>
          <a:blip r:embed="rId3" cstate="print"/>
          <a:srcRect t="70787" b="350"/>
          <a:stretch>
            <a:fillRect/>
          </a:stretch>
        </p:blipFill>
        <p:spPr bwMode="auto">
          <a:xfrm>
            <a:off x="0" y="6091519"/>
            <a:ext cx="12192000" cy="766482"/>
          </a:xfrm>
          <a:prstGeom prst="rect">
            <a:avLst/>
          </a:prstGeom>
          <a:noFill/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5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4407911"/>
            <a:ext cx="1047751" cy="2085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2" y="5434584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5" y="5434584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500" y="5434584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4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56347" y="2568326"/>
            <a:ext cx="7751928" cy="748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Gói muối nặng mấy kg?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6" y="4419142"/>
            <a:ext cx="1047751" cy="20858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6" y="4380934"/>
            <a:ext cx="1047751" cy="20858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7" y="4407911"/>
            <a:ext cx="1047751" cy="20858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10" y="4380933"/>
            <a:ext cx="1047751" cy="2085817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2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1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80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3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100446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previousslide"/>
          </p:cNvPr>
          <p:cNvSpPr/>
          <p:nvPr/>
        </p:nvSpPr>
        <p:spPr>
          <a:xfrm>
            <a:off x="1314489" y="3314943"/>
            <a:ext cx="2997752" cy="1037956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" action="ppaction://noaction"/>
          </p:cNvPr>
          <p:cNvSpPr/>
          <p:nvPr/>
        </p:nvSpPr>
        <p:spPr>
          <a:xfrm>
            <a:off x="7704518" y="3385036"/>
            <a:ext cx="2796989" cy="995895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3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8638" y="1499683"/>
            <a:ext cx="8792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</p:txBody>
      </p:sp>
      <p:grpSp>
        <p:nvGrpSpPr>
          <p:cNvPr id="5" name="Group 12"/>
          <p:cNvGrpSpPr/>
          <p:nvPr/>
        </p:nvGrpSpPr>
        <p:grpSpPr>
          <a:xfrm>
            <a:off x="2" y="0"/>
            <a:ext cx="12092516" cy="6858000"/>
            <a:chOff x="1" y="0"/>
            <a:chExt cx="12092516" cy="6858000"/>
          </a:xfrm>
        </p:grpSpPr>
        <p:pic>
          <p:nvPicPr>
            <p:cNvPr id="6" name="Picture 2" descr="C:\Users\DELL\Downloads\2021 - LOGO TRO CHOI\TRO CHOI C10.jpg"/>
            <p:cNvPicPr>
              <a:picLocks noChangeAspect="1" noChangeArrowheads="1"/>
            </p:cNvPicPr>
            <p:nvPr/>
          </p:nvPicPr>
          <p:blipFill>
            <a:blip r:embed="rId2" cstate="print"/>
            <a:srcRect b="8330"/>
            <a:stretch>
              <a:fillRect/>
            </a:stretch>
          </p:blipFill>
          <p:spPr bwMode="auto">
            <a:xfrm>
              <a:off x="10794719" y="191071"/>
              <a:ext cx="1178916" cy="1194818"/>
            </a:xfrm>
            <a:prstGeom prst="rect">
              <a:avLst/>
            </a:prstGeom>
            <a:noFill/>
          </p:spPr>
        </p:pic>
        <p:grpSp>
          <p:nvGrpSpPr>
            <p:cNvPr id="7" name="Group 10"/>
            <p:cNvGrpSpPr/>
            <p:nvPr/>
          </p:nvGrpSpPr>
          <p:grpSpPr>
            <a:xfrm>
              <a:off x="1" y="0"/>
              <a:ext cx="12092516" cy="6858000"/>
              <a:chOff x="1" y="0"/>
              <a:chExt cx="12092516" cy="6858000"/>
            </a:xfrm>
          </p:grpSpPr>
          <p:pic>
            <p:nvPicPr>
              <p:cNvPr id="8" name="Picture 1" descr="C:\Users\DELL\Downloads\2021 - LOGO TRO CHOI\TRO CHOI AC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38853"/>
              <a:stretch>
                <a:fillRect/>
              </a:stretch>
            </p:blipFill>
            <p:spPr bwMode="auto">
              <a:xfrm>
                <a:off x="1" y="4678470"/>
                <a:ext cx="2011679" cy="2138585"/>
              </a:xfrm>
              <a:prstGeom prst="rect">
                <a:avLst/>
              </a:prstGeom>
              <a:noFill/>
            </p:spPr>
          </p:pic>
          <p:grpSp>
            <p:nvGrpSpPr>
              <p:cNvPr id="9" name="Group 7"/>
              <p:cNvGrpSpPr/>
              <p:nvPr/>
            </p:nvGrpSpPr>
            <p:grpSpPr>
              <a:xfrm>
                <a:off x="101600" y="0"/>
                <a:ext cx="11990917" cy="6858000"/>
                <a:chOff x="76200" y="0"/>
                <a:chExt cx="8993188" cy="6858000"/>
              </a:xfrm>
            </p:grpSpPr>
            <p:cxnSp>
              <p:nvCxnSpPr>
                <p:cNvPr id="10" name="Straight Connector 3"/>
                <p:cNvCxnSpPr/>
                <p:nvPr/>
              </p:nvCxnSpPr>
              <p:spPr>
                <a:xfrm>
                  <a:off x="76200" y="76200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"/>
                <p:cNvCxnSpPr/>
                <p:nvPr/>
              </p:nvCxnSpPr>
              <p:spPr>
                <a:xfrm>
                  <a:off x="76200" y="6780212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-3352006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5639594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3935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4000" r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2" y="0"/>
            <a:ext cx="12092516" cy="6858000"/>
            <a:chOff x="1" y="0"/>
            <a:chExt cx="12092516" cy="6858000"/>
          </a:xfrm>
        </p:grpSpPr>
        <p:pic>
          <p:nvPicPr>
            <p:cNvPr id="5" name="Picture 2" descr="C:\Users\DELL\Downloads\2021 - LOGO TRO CHOI\TRO CHOI C10.jpg"/>
            <p:cNvPicPr>
              <a:picLocks noChangeAspect="1" noChangeArrowheads="1"/>
            </p:cNvPicPr>
            <p:nvPr/>
          </p:nvPicPr>
          <p:blipFill>
            <a:blip r:embed="rId2" cstate="print"/>
            <a:srcRect b="8330"/>
            <a:stretch>
              <a:fillRect/>
            </a:stretch>
          </p:blipFill>
          <p:spPr bwMode="auto">
            <a:xfrm>
              <a:off x="10794719" y="191071"/>
              <a:ext cx="1178916" cy="1194818"/>
            </a:xfrm>
            <a:prstGeom prst="rect">
              <a:avLst/>
            </a:prstGeom>
            <a:noFill/>
          </p:spPr>
        </p:pic>
        <p:grpSp>
          <p:nvGrpSpPr>
            <p:cNvPr id="3" name="Group 10"/>
            <p:cNvGrpSpPr/>
            <p:nvPr/>
          </p:nvGrpSpPr>
          <p:grpSpPr>
            <a:xfrm>
              <a:off x="1" y="0"/>
              <a:ext cx="12092516" cy="6858000"/>
              <a:chOff x="1" y="0"/>
              <a:chExt cx="12092516" cy="6858000"/>
            </a:xfrm>
          </p:grpSpPr>
          <p:pic>
            <p:nvPicPr>
              <p:cNvPr id="7" name="Picture 1" descr="C:\Users\DELL\Downloads\2021 - LOGO TRO CHOI\TRO CHOI AC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38853"/>
              <a:stretch>
                <a:fillRect/>
              </a:stretch>
            </p:blipFill>
            <p:spPr bwMode="auto">
              <a:xfrm>
                <a:off x="1" y="4678470"/>
                <a:ext cx="2011679" cy="2138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7"/>
              <p:cNvGrpSpPr/>
              <p:nvPr/>
            </p:nvGrpSpPr>
            <p:grpSpPr>
              <a:xfrm>
                <a:off x="101600" y="0"/>
                <a:ext cx="11990917" cy="6858000"/>
                <a:chOff x="76200" y="0"/>
                <a:chExt cx="8993188" cy="6858000"/>
              </a:xfrm>
            </p:grpSpPr>
            <p:cxnSp>
              <p:nvCxnSpPr>
                <p:cNvPr id="9" name="Straight Connector 3"/>
                <p:cNvCxnSpPr/>
                <p:nvPr/>
              </p:nvCxnSpPr>
              <p:spPr>
                <a:xfrm>
                  <a:off x="76200" y="76200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5"/>
                <p:cNvCxnSpPr/>
                <p:nvPr/>
              </p:nvCxnSpPr>
              <p:spPr>
                <a:xfrm>
                  <a:off x="76200" y="6780212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-3352006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5639594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" name="TextBox 15"/>
          <p:cNvSpPr txBox="1"/>
          <p:nvPr/>
        </p:nvSpPr>
        <p:spPr>
          <a:xfrm>
            <a:off x="2119493" y="2128356"/>
            <a:ext cx="4224337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</a:rPr>
              <a:t>- </a:t>
            </a:r>
            <a:r>
              <a:rPr lang="en-US" sz="3600" b="1" dirty="0" err="1">
                <a:solidFill>
                  <a:srgbClr val="0000CC"/>
                </a:solidFill>
              </a:rPr>
              <a:t>Chuẩn</a:t>
            </a:r>
            <a:r>
              <a:rPr lang="en-US" sz="3600" b="1" dirty="0">
                <a:solidFill>
                  <a:srgbClr val="0000CC"/>
                </a:solidFill>
              </a:rPr>
              <a:t> bị </a:t>
            </a:r>
            <a:r>
              <a:rPr lang="en-US" sz="3600" b="1" dirty="0" err="1">
                <a:solidFill>
                  <a:srgbClr val="0000CC"/>
                </a:solidFill>
              </a:rPr>
              <a:t>bài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sau</a:t>
            </a:r>
            <a:r>
              <a:rPr lang="en-US" sz="3600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63933" y="3216601"/>
            <a:ext cx="7776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CC"/>
                </a:solidFill>
              </a:rPr>
              <a:t>Bài</a:t>
            </a:r>
            <a:r>
              <a:rPr lang="en-US" sz="3600" b="1" dirty="0">
                <a:solidFill>
                  <a:srgbClr val="0000CC"/>
                </a:solidFill>
              </a:rPr>
              <a:t> 19:  </a:t>
            </a:r>
            <a:r>
              <a:rPr lang="en-US" sz="3600" b="1" dirty="0" err="1">
                <a:solidFill>
                  <a:srgbClr val="FF0066"/>
                </a:solidFill>
              </a:rPr>
              <a:t>Phép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cộng</a:t>
            </a:r>
            <a:r>
              <a:rPr lang="en-US" sz="3600" b="1" dirty="0">
                <a:solidFill>
                  <a:srgbClr val="FF0066"/>
                </a:solidFill>
              </a:rPr>
              <a:t> (có </a:t>
            </a:r>
            <a:r>
              <a:rPr lang="en-US" sz="3600" b="1" dirty="0" err="1">
                <a:solidFill>
                  <a:srgbClr val="FF0066"/>
                </a:solidFill>
              </a:rPr>
              <a:t>nhơ</a:t>
            </a:r>
            <a:r>
              <a:rPr lang="en-US" sz="3600" b="1" dirty="0">
                <a:solidFill>
                  <a:srgbClr val="FF0066"/>
                </a:solidFill>
              </a:rPr>
              <a:t>́) </a:t>
            </a:r>
            <a:r>
              <a:rPr lang="en-US" sz="3600" b="1" dirty="0" err="1">
                <a:solidFill>
                  <a:srgbClr val="FF0066"/>
                </a:solidFill>
              </a:rPr>
              <a:t>sô</a:t>
            </a:r>
            <a:r>
              <a:rPr lang="en-US" sz="3600" b="1" dirty="0">
                <a:solidFill>
                  <a:srgbClr val="FF0066"/>
                </a:solidFill>
              </a:rPr>
              <a:t>́ có </a:t>
            </a:r>
            <a:r>
              <a:rPr lang="en-US" sz="3600" b="1" dirty="0" err="1">
                <a:solidFill>
                  <a:srgbClr val="FF0066"/>
                </a:solidFill>
              </a:rPr>
              <a:t>hai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chư</a:t>
            </a:r>
            <a:r>
              <a:rPr lang="en-US" sz="3600" b="1" dirty="0">
                <a:solidFill>
                  <a:srgbClr val="FF0066"/>
                </a:solidFill>
              </a:rPr>
              <a:t>̃ </a:t>
            </a:r>
            <a:r>
              <a:rPr lang="en-US" sz="3600" b="1" dirty="0" err="1">
                <a:solidFill>
                  <a:srgbClr val="FF0066"/>
                </a:solidFill>
              </a:rPr>
              <a:t>sô</a:t>
            </a:r>
            <a:r>
              <a:rPr lang="en-US" sz="3600" b="1" dirty="0">
                <a:solidFill>
                  <a:srgbClr val="FF0066"/>
                </a:solidFill>
              </a:rPr>
              <a:t>́ </a:t>
            </a:r>
            <a:r>
              <a:rPr lang="en-US" sz="3600" b="1" dirty="0" err="1">
                <a:solidFill>
                  <a:srgbClr val="FF0066"/>
                </a:solidFill>
              </a:rPr>
              <a:t>với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sô</a:t>
            </a:r>
            <a:r>
              <a:rPr lang="en-US" sz="3600" b="1" dirty="0">
                <a:solidFill>
                  <a:srgbClr val="FF0066"/>
                </a:solidFill>
              </a:rPr>
              <a:t>́ có </a:t>
            </a:r>
            <a:r>
              <a:rPr lang="en-US" sz="3600" b="1" dirty="0" err="1">
                <a:solidFill>
                  <a:srgbClr val="FF0066"/>
                </a:solidFill>
              </a:rPr>
              <a:t>một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chư</a:t>
            </a:r>
            <a:r>
              <a:rPr lang="en-US" sz="3600" b="1" dirty="0">
                <a:solidFill>
                  <a:srgbClr val="FF0066"/>
                </a:solidFill>
              </a:rPr>
              <a:t>̃ </a:t>
            </a:r>
            <a:r>
              <a:rPr lang="en-US" sz="3600" b="1" dirty="0" err="1">
                <a:solidFill>
                  <a:srgbClr val="FF0066"/>
                </a:solidFill>
              </a:rPr>
              <a:t>sô</a:t>
            </a:r>
            <a:r>
              <a:rPr lang="en-US" sz="3600" b="1" dirty="0">
                <a:solidFill>
                  <a:srgbClr val="FF0066"/>
                </a:solidFill>
              </a:rPr>
              <a:t>́ </a:t>
            </a:r>
            <a:r>
              <a:rPr lang="en-US" sz="3600" b="1" dirty="0">
                <a:solidFill>
                  <a:srgbClr val="0000CC"/>
                </a:solidFill>
              </a:rPr>
              <a:t>(</a:t>
            </a:r>
            <a:r>
              <a:rPr lang="en-US" sz="3600" b="1" dirty="0" err="1">
                <a:solidFill>
                  <a:srgbClr val="0000CC"/>
                </a:solidFill>
              </a:rPr>
              <a:t>trang</a:t>
            </a:r>
            <a:r>
              <a:rPr lang="en-US" sz="3600" b="1" dirty="0">
                <a:solidFill>
                  <a:srgbClr val="0000CC"/>
                </a:solidFill>
              </a:rPr>
              <a:t> 72)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6430" y="1027048"/>
            <a:ext cx="681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</a:rPr>
              <a:t>- </a:t>
            </a:r>
            <a:r>
              <a:rPr lang="en-US" sz="3600" b="1" dirty="0" err="1">
                <a:solidFill>
                  <a:srgbClr val="0000CC"/>
                </a:solidFill>
              </a:rPr>
              <a:t>Ôn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tập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các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kiến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thức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đã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học</a:t>
            </a:r>
            <a:r>
              <a:rPr lang="en-US" sz="3600" b="1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4000" r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5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10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6069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514352" y="2728914"/>
            <a:ext cx="5457825" cy="4114798"/>
            <a:chOff x="400046" y="2543176"/>
            <a:chExt cx="5634036" cy="4314824"/>
          </a:xfrm>
        </p:grpSpPr>
        <p:pic>
          <p:nvPicPr>
            <p:cNvPr id="5" name="Picture 1" descr="C:\Users\DELL\Downloads\2021 - LOGO TRO CHOI\TRO CHOI AC1.jpg"/>
            <p:cNvPicPr>
              <a:picLocks noChangeAspect="1" noChangeArrowheads="1"/>
            </p:cNvPicPr>
            <p:nvPr/>
          </p:nvPicPr>
          <p:blipFill>
            <a:blip r:embed="rId2" cstate="print"/>
            <a:srcRect b="38853"/>
            <a:stretch>
              <a:fillRect/>
            </a:stretch>
          </p:blipFill>
          <p:spPr bwMode="auto">
            <a:xfrm>
              <a:off x="400046" y="2543176"/>
              <a:ext cx="5634036" cy="4314824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1581770" y="5507335"/>
              <a:ext cx="1231792" cy="728662"/>
            </a:xfrm>
            <a:prstGeom prst="ellipse">
              <a:avLst/>
            </a:prstGeom>
            <a:solidFill>
              <a:srgbClr val="FF3399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15L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869799" y="4988926"/>
              <a:ext cx="1288819" cy="728662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16L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655152" y="5795166"/>
              <a:ext cx="1231792" cy="728662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12L</a:t>
              </a: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6038847" y="2743202"/>
            <a:ext cx="5476879" cy="4114798"/>
            <a:chOff x="5938834" y="2528888"/>
            <a:chExt cx="5634036" cy="4314824"/>
          </a:xfrm>
        </p:grpSpPr>
        <p:pic>
          <p:nvPicPr>
            <p:cNvPr id="6" name="Picture 1" descr="C:\Users\DELL\Downloads\2021 - LOGO TRO CHOI\TRO CHOI AC1.jpg"/>
            <p:cNvPicPr>
              <a:picLocks noChangeAspect="1" noChangeArrowheads="1"/>
            </p:cNvPicPr>
            <p:nvPr/>
          </p:nvPicPr>
          <p:blipFill>
            <a:blip r:embed="rId2" cstate="print"/>
            <a:srcRect b="38853"/>
            <a:stretch>
              <a:fillRect/>
            </a:stretch>
          </p:blipFill>
          <p:spPr bwMode="auto">
            <a:xfrm>
              <a:off x="5938834" y="2528888"/>
              <a:ext cx="5634036" cy="4314824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>
            <a:xfrm>
              <a:off x="7273744" y="5608043"/>
              <a:ext cx="1226830" cy="728662"/>
            </a:xfrm>
            <a:prstGeom prst="ellipse">
              <a:avLst/>
            </a:prstGeom>
            <a:solidFill>
              <a:srgbClr val="FF3399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13L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508208" y="5033863"/>
              <a:ext cx="1226830" cy="728662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11L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9324235" y="5805390"/>
              <a:ext cx="1226830" cy="728662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14L</a:t>
              </a: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101600" y="0"/>
            <a:ext cx="11990917" cy="6858000"/>
            <a:chOff x="76200" y="0"/>
            <a:chExt cx="8993188" cy="6858000"/>
          </a:xfrm>
        </p:grpSpPr>
        <p:cxnSp>
          <p:nvCxnSpPr>
            <p:cNvPr id="20" name="Straight Connector 3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1690683" y="-271473"/>
            <a:ext cx="2103395" cy="2128840"/>
            <a:chOff x="147632" y="-14288"/>
            <a:chExt cx="1809756" cy="2128840"/>
          </a:xfrm>
        </p:grpSpPr>
        <p:pic>
          <p:nvPicPr>
            <p:cNvPr id="1027" name="Picture 3" descr="E:\2021 - KHO ẢNH KHÔNG NỀN\d59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632" y="-14288"/>
              <a:ext cx="1809749" cy="1873844"/>
            </a:xfrm>
            <a:prstGeom prst="rect">
              <a:avLst/>
            </a:prstGeom>
            <a:noFill/>
          </p:spPr>
        </p:pic>
        <p:sp>
          <p:nvSpPr>
            <p:cNvPr id="31" name="Rounded Rectangle 30"/>
            <p:cNvSpPr/>
            <p:nvPr/>
          </p:nvSpPr>
          <p:spPr>
            <a:xfrm>
              <a:off x="728661" y="1500190"/>
              <a:ext cx="1228727" cy="614362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7L + 7L</a:t>
              </a:r>
            </a:p>
          </p:txBody>
        </p:sp>
      </p:grpSp>
      <p:grpSp>
        <p:nvGrpSpPr>
          <p:cNvPr id="14" name="Group 37"/>
          <p:cNvGrpSpPr/>
          <p:nvPr/>
        </p:nvGrpSpPr>
        <p:grpSpPr>
          <a:xfrm>
            <a:off x="9072558" y="-71440"/>
            <a:ext cx="1990724" cy="1957390"/>
            <a:chOff x="9929812" y="100008"/>
            <a:chExt cx="1990724" cy="1957390"/>
          </a:xfrm>
        </p:grpSpPr>
        <p:pic>
          <p:nvPicPr>
            <p:cNvPr id="1031" name="Picture 7" descr="E:\2021 - KHO ẢNH KHÔNG NỀN\BUOM_10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112030">
              <a:off x="9929812" y="100008"/>
              <a:ext cx="1990724" cy="1704975"/>
            </a:xfrm>
            <a:prstGeom prst="rect">
              <a:avLst/>
            </a:prstGeom>
            <a:noFill/>
          </p:spPr>
        </p:pic>
        <p:sp>
          <p:nvSpPr>
            <p:cNvPr id="35" name="Rounded Rectangle 34"/>
            <p:cNvSpPr/>
            <p:nvPr/>
          </p:nvSpPr>
          <p:spPr>
            <a:xfrm>
              <a:off x="10342450" y="1443036"/>
              <a:ext cx="1542196" cy="614362"/>
            </a:xfrm>
            <a:prstGeom prst="roundRect">
              <a:avLst/>
            </a:prstGeom>
            <a:solidFill>
              <a:srgbClr val="FF3399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6L + 9L</a:t>
              </a:r>
            </a:p>
          </p:txBody>
        </p:sp>
      </p:grpSp>
      <p:grpSp>
        <p:nvGrpSpPr>
          <p:cNvPr id="15" name="Group 40"/>
          <p:cNvGrpSpPr/>
          <p:nvPr/>
        </p:nvGrpSpPr>
        <p:grpSpPr>
          <a:xfrm>
            <a:off x="5572128" y="-300048"/>
            <a:ext cx="2111563" cy="2114552"/>
            <a:chOff x="304800" y="0"/>
            <a:chExt cx="1809749" cy="2114552"/>
          </a:xfrm>
        </p:grpSpPr>
        <p:pic>
          <p:nvPicPr>
            <p:cNvPr id="37" name="Picture 3" descr="E:\2021 - KHO ẢNH KHÔNG NỀN\d59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0"/>
              <a:ext cx="1809749" cy="1873844"/>
            </a:xfrm>
            <a:prstGeom prst="rect">
              <a:avLst/>
            </a:prstGeom>
            <a:noFill/>
          </p:spPr>
        </p:pic>
        <p:sp>
          <p:nvSpPr>
            <p:cNvPr id="38" name="Rounded Rectangle 37"/>
            <p:cNvSpPr/>
            <p:nvPr/>
          </p:nvSpPr>
          <p:spPr>
            <a:xfrm>
              <a:off x="728661" y="1500190"/>
              <a:ext cx="1228727" cy="614362"/>
            </a:xfrm>
            <a:prstGeom prst="roundRect">
              <a:avLst/>
            </a:prstGeom>
            <a:solidFill>
              <a:srgbClr val="7030A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6L + 5L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4351" y="457202"/>
            <a:ext cx="1298753" cy="646331"/>
          </a:xfrm>
          <a:prstGeom prst="rect">
            <a:avLst/>
          </a:prstGeom>
          <a:solidFill>
            <a:srgbClr val="FF3399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Ví dụ: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9 -0.05 C 0.06565 -0.0324 0.03752 -0.01458 0.01993 0.01042 C 0.00248 0.03542 0.01564 0.08287 -0.01159 0.1 C -0.03907 0.1169 -0.1003 0.11065 -0.14419 0.1125 C -0.18783 0.11435 -0.26533 0.1 -0.27419 0.11019 C -0.28305 0.12084 -0.21219 0.15556 -0.19695 0.175 C -0.18171 0.19445 -0.17611 0.21736 -0.18288 0.22709 C -0.18952 0.23681 -0.21284 0.24861 -0.23681 0.23334 C -0.26051 0.21806 -0.30285 0.14167 -0.3259 0.13542 C -0.34896 0.12917 -0.36329 0.17685 -0.37501 0.19584 C -0.38687 0.21482 -0.38166 0.26528 -0.39611 0.25 C -0.4107 0.23472 -0.43558 0.12963 -0.4619 0.10417 C -0.48795 0.07871 -0.5196 0.09352 -0.55334 0.09792 C -0.58681 0.10232 -0.62824 0.11158 -0.66341 0.13125 C -0.69858 0.15093 -0.74404 0.18264 -0.76423 0.21667 C -0.78455 0.2507 -0.78481 0.29491 -0.78533 0.33519 C -0.78585 0.37593 -0.77634 0.47246 -0.76774 0.46042 C -0.75915 0.44838 -0.74651 0.3551 -0.73375 0.26227 " pathEditMode="relative" rAng="0" ptsTypes="aaaaaaaaaaaaaaaaaA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8 0.01875 C 0.09939 0.01597 0.13429 0.01343 0.17233 0.00833 C 0.21037 0.00324 0.26143 -0.02083 0.29308 -0.0125 C 0.32473 -0.00417 0.38231 0.03866 0.36225 0.05833 C 0.34219 0.07801 0.20985 0.08819 0.17233 0.10625 C 0.13482 0.12431 0.11228 0.15417 0.13716 0.16667 C 0.16204 0.17917 0.27771 0.17616 0.32122 0.18125 C 0.36472 0.18634 0.37853 0.17569 0.39859 0.19792 C 0.41865 0.22014 0.44861 0.29769 0.44197 0.31458 C 0.43532 0.33148 0.40185 0.32176 0.35873 0.3 C 0.31562 0.27824 0.24918 0.23079 0.18288 0.18333 " pathEditMode="relative" rAng="0" ptsTypes="aaaaaaaaa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41 0.08125 C -0.11046 0.10764 -0.11137 0.13403 -0.07776 0.15 C -0.04415 0.16597 0.03478 0.16643 0.09223 0.17708 C 0.14967 0.18773 0.24476 0.19282 0.2669 0.21458 C 0.28905 0.23634 0.24632 0.2993 0.2247 0.30833 C 0.20308 0.31736 0.13756 0.25972 0.13678 0.26875 C 0.13599 0.27778 0.17416 0.35903 0.22001 0.3625 C 0.26586 0.36574 0.34493 0.30486 0.41227 0.28958 C 0.47962 0.2743 0.57002 0.25602 0.62447 0.27083 C 0.67891 0.28565 0.71461 0.33472 0.73936 0.37917 C 0.7641 0.42361 0.77804 0.52708 0.77335 0.5375 C 0.76866 0.54792 0.72998 0.47523 0.71122 0.44167 C 0.69246 0.4081 0.66941 0.35116 0.66081 0.33542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528000" y="2728914"/>
            <a:ext cx="5457825" cy="4114798"/>
            <a:chOff x="414135" y="2543176"/>
            <a:chExt cx="5634036" cy="4314824"/>
          </a:xfrm>
        </p:grpSpPr>
        <p:pic>
          <p:nvPicPr>
            <p:cNvPr id="5" name="Picture 1" descr="C:\Users\DELL\Downloads\2021 - LOGO TRO CHOI\TRO CHOI AC1.jpg"/>
            <p:cNvPicPr>
              <a:picLocks noChangeAspect="1" noChangeArrowheads="1"/>
            </p:cNvPicPr>
            <p:nvPr/>
          </p:nvPicPr>
          <p:blipFill>
            <a:blip r:embed="rId2" cstate="print"/>
            <a:srcRect b="38853"/>
            <a:stretch>
              <a:fillRect/>
            </a:stretch>
          </p:blipFill>
          <p:spPr bwMode="auto">
            <a:xfrm>
              <a:off x="414135" y="2543176"/>
              <a:ext cx="5634036" cy="4314824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1581770" y="5564581"/>
              <a:ext cx="1271669" cy="728662"/>
            </a:xfrm>
            <a:prstGeom prst="ellipse">
              <a:avLst/>
            </a:prstGeom>
            <a:solidFill>
              <a:srgbClr val="FF3399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15L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743001" y="5117729"/>
              <a:ext cx="1330543" cy="728662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16L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697418" y="5795166"/>
              <a:ext cx="1271669" cy="728662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12L</a:t>
              </a: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5938834" y="2743202"/>
            <a:ext cx="5476879" cy="4114798"/>
            <a:chOff x="5938834" y="2528888"/>
            <a:chExt cx="5634036" cy="4314824"/>
          </a:xfrm>
        </p:grpSpPr>
        <p:pic>
          <p:nvPicPr>
            <p:cNvPr id="6" name="Picture 1" descr="C:\Users\DELL\Downloads\2021 - LOGO TRO CHOI\TRO CHOI AC1.jpg"/>
            <p:cNvPicPr>
              <a:picLocks noChangeAspect="1" noChangeArrowheads="1"/>
            </p:cNvPicPr>
            <p:nvPr/>
          </p:nvPicPr>
          <p:blipFill>
            <a:blip r:embed="rId2" cstate="print"/>
            <a:srcRect b="38853"/>
            <a:stretch>
              <a:fillRect/>
            </a:stretch>
          </p:blipFill>
          <p:spPr bwMode="auto">
            <a:xfrm>
              <a:off x="5938834" y="2528888"/>
              <a:ext cx="5634036" cy="4314824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>
            <a:xfrm>
              <a:off x="7189507" y="5608043"/>
              <a:ext cx="1329713" cy="728662"/>
            </a:xfrm>
            <a:prstGeom prst="ellipse">
              <a:avLst/>
            </a:prstGeom>
            <a:solidFill>
              <a:srgbClr val="FF3399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13L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423970" y="5033863"/>
              <a:ext cx="1329713" cy="728662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11L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9239997" y="5805390"/>
              <a:ext cx="1329713" cy="728662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14L</a:t>
              </a: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101600" y="0"/>
            <a:ext cx="11990917" cy="6858000"/>
            <a:chOff x="76200" y="0"/>
            <a:chExt cx="8993188" cy="6858000"/>
          </a:xfrm>
        </p:grpSpPr>
        <p:cxnSp>
          <p:nvCxnSpPr>
            <p:cNvPr id="20" name="Straight Connector 3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219078" y="-200032"/>
            <a:ext cx="1814439" cy="2114552"/>
            <a:chOff x="304800" y="0"/>
            <a:chExt cx="1814439" cy="2114552"/>
          </a:xfrm>
        </p:grpSpPr>
        <p:pic>
          <p:nvPicPr>
            <p:cNvPr id="1027" name="Picture 3" descr="E:\2021 - KHO ẢNH KHÔNG NỀN\d59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0"/>
              <a:ext cx="1809749" cy="1873844"/>
            </a:xfrm>
            <a:prstGeom prst="rect">
              <a:avLst/>
            </a:prstGeom>
            <a:noFill/>
          </p:spPr>
        </p:pic>
        <p:sp>
          <p:nvSpPr>
            <p:cNvPr id="31" name="Rounded Rectangle 30"/>
            <p:cNvSpPr/>
            <p:nvPr/>
          </p:nvSpPr>
          <p:spPr>
            <a:xfrm>
              <a:off x="619477" y="1500190"/>
              <a:ext cx="1499762" cy="614362"/>
            </a:xfrm>
            <a:prstGeom prst="roundRect">
              <a:avLst/>
            </a:prstGeom>
            <a:solidFill>
              <a:srgbClr val="FF3399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9L + 5L</a:t>
              </a:r>
            </a:p>
          </p:txBody>
        </p:sp>
      </p:grpSp>
      <p:grpSp>
        <p:nvGrpSpPr>
          <p:cNvPr id="14" name="Group 39"/>
          <p:cNvGrpSpPr/>
          <p:nvPr/>
        </p:nvGrpSpPr>
        <p:grpSpPr>
          <a:xfrm>
            <a:off x="2456601" y="-85736"/>
            <a:ext cx="2072543" cy="1952628"/>
            <a:chOff x="2770920" y="171450"/>
            <a:chExt cx="2072542" cy="1952628"/>
          </a:xfrm>
        </p:grpSpPr>
        <p:pic>
          <p:nvPicPr>
            <p:cNvPr id="1026" name="Picture 2" descr="E:\2021 - KHO ẢNH KHÔNG NỀN\d66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7828" y="171450"/>
              <a:ext cx="1925634" cy="1743075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/>
          </p:nvSpPr>
          <p:spPr>
            <a:xfrm>
              <a:off x="2770920" y="1509716"/>
              <a:ext cx="1491804" cy="614362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8L + 4L</a:t>
              </a:r>
            </a:p>
          </p:txBody>
        </p:sp>
      </p:grpSp>
      <p:grpSp>
        <p:nvGrpSpPr>
          <p:cNvPr id="15" name="Group 38"/>
          <p:cNvGrpSpPr/>
          <p:nvPr/>
        </p:nvGrpSpPr>
        <p:grpSpPr>
          <a:xfrm>
            <a:off x="4486283" y="-214320"/>
            <a:ext cx="1714503" cy="2119312"/>
            <a:chOff x="5129210" y="0"/>
            <a:chExt cx="1714502" cy="2119312"/>
          </a:xfrm>
        </p:grpSpPr>
        <p:pic>
          <p:nvPicPr>
            <p:cNvPr id="1029" name="Picture 5" descr="E:\2021 - KHO ẢNH KHÔNG NỀN\d63-removebg-preview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9210" y="0"/>
              <a:ext cx="1714502" cy="1585913"/>
            </a:xfrm>
            <a:prstGeom prst="rect">
              <a:avLst/>
            </a:prstGeom>
            <a:noFill/>
          </p:spPr>
        </p:pic>
        <p:sp>
          <p:nvSpPr>
            <p:cNvPr id="34" name="Rounded Rectangle 33"/>
            <p:cNvSpPr/>
            <p:nvPr/>
          </p:nvSpPr>
          <p:spPr>
            <a:xfrm>
              <a:off x="5349565" y="1504950"/>
              <a:ext cx="1462150" cy="614362"/>
            </a:xfrm>
            <a:prstGeom prst="roundRect">
              <a:avLst/>
            </a:prstGeom>
            <a:solidFill>
              <a:srgbClr val="7030A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7L + 9L</a:t>
              </a:r>
            </a:p>
          </p:txBody>
        </p:sp>
      </p:grpSp>
      <p:grpSp>
        <p:nvGrpSpPr>
          <p:cNvPr id="16" name="Group 37"/>
          <p:cNvGrpSpPr/>
          <p:nvPr/>
        </p:nvGrpSpPr>
        <p:grpSpPr>
          <a:xfrm>
            <a:off x="9929813" y="142872"/>
            <a:ext cx="1990724" cy="1957390"/>
            <a:chOff x="9929812" y="100008"/>
            <a:chExt cx="1990724" cy="1957390"/>
          </a:xfrm>
        </p:grpSpPr>
        <p:pic>
          <p:nvPicPr>
            <p:cNvPr id="1031" name="Picture 7" descr="E:\2021 - KHO ẢNH KHÔNG NỀN\BUOM_10-removebg-preview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112030">
              <a:off x="9929812" y="100008"/>
              <a:ext cx="1990724" cy="1704975"/>
            </a:xfrm>
            <a:prstGeom prst="rect">
              <a:avLst/>
            </a:prstGeom>
            <a:noFill/>
          </p:spPr>
        </p:pic>
        <p:sp>
          <p:nvSpPr>
            <p:cNvPr id="35" name="Rounded Rectangle 34"/>
            <p:cNvSpPr/>
            <p:nvPr/>
          </p:nvSpPr>
          <p:spPr>
            <a:xfrm>
              <a:off x="10487024" y="1443036"/>
              <a:ext cx="1413824" cy="614362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6L + 9L</a:t>
              </a:r>
            </a:p>
          </p:txBody>
        </p:sp>
      </p:grpSp>
      <p:grpSp>
        <p:nvGrpSpPr>
          <p:cNvPr id="17" name="Group 36"/>
          <p:cNvGrpSpPr/>
          <p:nvPr/>
        </p:nvGrpSpPr>
        <p:grpSpPr>
          <a:xfrm>
            <a:off x="8175636" y="-114304"/>
            <a:ext cx="2025649" cy="2014537"/>
            <a:chOff x="7432675" y="57152"/>
            <a:chExt cx="2025649" cy="2014537"/>
          </a:xfrm>
        </p:grpSpPr>
        <p:pic>
          <p:nvPicPr>
            <p:cNvPr id="1028" name="Picture 4" descr="E:\2021 - KHO ẢNH KHÔNG NỀN\d60-removebg-previe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32675" y="57152"/>
              <a:ext cx="2025649" cy="1728788"/>
            </a:xfrm>
            <a:prstGeom prst="rect">
              <a:avLst/>
            </a:prstGeom>
            <a:noFill/>
          </p:spPr>
        </p:pic>
        <p:sp>
          <p:nvSpPr>
            <p:cNvPr id="36" name="Rounded Rectangle 35"/>
            <p:cNvSpPr/>
            <p:nvPr/>
          </p:nvSpPr>
          <p:spPr>
            <a:xfrm>
              <a:off x="8015286" y="1457327"/>
              <a:ext cx="1395689" cy="61436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9L + 4L</a:t>
              </a:r>
            </a:p>
          </p:txBody>
        </p:sp>
      </p:grpSp>
      <p:grpSp>
        <p:nvGrpSpPr>
          <p:cNvPr id="18" name="Group 40"/>
          <p:cNvGrpSpPr/>
          <p:nvPr/>
        </p:nvGrpSpPr>
        <p:grpSpPr>
          <a:xfrm>
            <a:off x="6115049" y="-85728"/>
            <a:ext cx="1841595" cy="2100903"/>
            <a:chOff x="304800" y="0"/>
            <a:chExt cx="1841595" cy="2100903"/>
          </a:xfrm>
        </p:grpSpPr>
        <p:pic>
          <p:nvPicPr>
            <p:cNvPr id="37" name="Picture 3" descr="E:\2021 - KHO ẢNH KHÔNG NỀN\d59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0"/>
              <a:ext cx="1809749" cy="1873844"/>
            </a:xfrm>
            <a:prstGeom prst="rect">
              <a:avLst/>
            </a:prstGeom>
            <a:noFill/>
          </p:spPr>
        </p:pic>
        <p:sp>
          <p:nvSpPr>
            <p:cNvPr id="38" name="Rounded Rectangle 37"/>
            <p:cNvSpPr/>
            <p:nvPr/>
          </p:nvSpPr>
          <p:spPr>
            <a:xfrm>
              <a:off x="742308" y="1546038"/>
              <a:ext cx="1404087" cy="554865"/>
            </a:xfrm>
            <a:prstGeom prst="roundRect">
              <a:avLst/>
            </a:prstGeom>
            <a:solidFill>
              <a:srgbClr val="FF00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4L + 7L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C -0.02344 -0.06366 -0.05158 -0.04584 -0.06916 -0.02084 C -0.08662 0.00416 -0.07346 0.05162 -0.10069 0.06875 C -0.12817 0.08564 -0.18939 0.07939 -0.23329 0.08125 C -0.27693 0.0831 -0.35443 0.06875 -0.36329 0.07893 C -0.37215 0.08958 -0.30129 0.1243 -0.28605 0.14375 C -0.2708 0.16319 -0.2652 0.18611 -0.27198 0.19583 C -0.27862 0.20555 -0.30194 0.21736 -0.3259 0.20208 C -0.34961 0.1868 -0.39195 0.11041 -0.415 0.10416 C -0.43806 0.09791 -0.45239 0.1456 -0.46411 0.16458 C -0.47596 0.18356 -0.47075 0.23402 -0.48521 0.21875 C -0.4998 0.20347 -0.52468 0.09838 -0.55099 0.07291 C -0.57704 0.04745 -0.6087 0.06226 -0.64243 0.06666 C -0.67591 0.07106 -0.71733 0.08032 -0.7525 0.1 C -0.78767 0.11967 -0.83313 0.15138 -0.85332 0.18541 C -0.87364 0.21944 -0.87391 0.26365 -0.87443 0.30393 C -0.87495 0.34467 -0.86544 0.4412 -0.85684 0.42916 C -0.84824 0.41713 -0.83561 0.32384 -0.82284 0.23101 " pathEditMode="relative" rAng="0" ptsTypes="aaaaaaaaaaaaaaa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3.33333E-6 C 0.04546 -0.00278 0.08037 -0.00533 0.1184 -0.01042 C 0.15644 -0.01551 0.2075 -0.03959 0.23915 -0.03125 C 0.27081 -0.02292 0.32838 0.0199 0.30832 0.03958 C 0.28826 0.05926 0.15592 0.06944 0.1184 0.0875 C 0.08089 0.10555 0.05835 0.13541 0.08323 0.14791 C 0.10811 0.16041 0.22378 0.1574 0.26729 0.1625 C 0.31079 0.16759 0.3246 0.15694 0.34466 0.17916 C 0.36472 0.20139 0.39468 0.27893 0.38804 0.29583 C 0.3814 0.31273 0.34792 0.30301 0.3048 0.28125 C 0.26169 0.25949 0.19525 0.21203 0.12895 0.16458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481E-6 0.07292 C -0.00104 0.09931 -0.00195 0.12569 0.03166 0.14167 C 0.06526 0.15764 0.1442 0.1581 0.20164 0.16875 C 0.25909 0.1794 0.35418 0.18449 0.37632 0.20625 C 0.39847 0.22801 0.35574 0.29097 0.33412 0.3 C 0.3125 0.30903 0.24697 0.25139 0.24619 0.26042 C 0.24541 0.26944 0.28358 0.35069 0.32943 0.35417 C 0.37528 0.35741 0.45435 0.29653 0.52169 0.28125 C 0.58904 0.26597 0.67944 0.24769 0.73388 0.2625 C 0.78833 0.27731 0.82402 0.32639 0.84877 0.37083 C 0.87352 0.41528 0.88746 0.51875 0.88277 0.52917 C 0.87808 0.53958 0.83939 0.4669 0.82064 0.43333 C 0.80188 0.39977 0.77882 0.34282 0.77023 0.32708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6 0.06875 C 0.07946 0.09259 0.14029 0.11667 0.19109 0.13333 C 0.24189 0.15 0.28918 0.15486 0.32357 0.16875 C 0.35795 0.18264 0.40029 0.20208 0.39742 0.21667 C 0.39456 0.23125 0.34245 0.24908 0.30598 0.25625 C 0.26951 0.26343 0.20516 0.26158 0.1782 0.26042 C 0.15123 0.25926 0.16439 0.25949 0.1442 0.25 C 0.12401 0.24051 0.09587 0.21875 0.05745 0.20417 C 0.01902 0.18958 -0.05197 0.17014 -0.08675 0.1625 C -0.12153 0.15486 -0.14146 0.15579 -0.15123 0.15833 C -0.161 0.16088 -0.14706 0.17408 -0.14537 0.17708 " pathEditMode="relative" rAng="0" ptsTypes="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2 0.05208 C -0.03452 0.04606 -0.04442 0.04028 -0.09027 0.0375 C -0.13612 0.03472 -0.23877 0.02963 -0.30012 0.03542 C -0.36147 0.0412 -0.424 0.06157 -0.45839 0.07292 C -0.49277 0.08426 -0.48222 0.09143 -0.50645 0.10417 C -0.53068 0.1169 -0.60128 0.12824 -0.60375 0.15 C -0.60623 0.17176 -0.56116 0.21991 -0.52169 0.23542 C -0.48222 0.25093 -0.41709 0.24653 -0.36694 0.24375 C -0.31679 0.24097 -0.25284 0.22917 -0.2204 0.21875 C -0.18797 0.20833 -0.19474 0.18287 -0.17234 0.18125 C -0.14993 0.17963 -0.08076 0.1963 -0.08558 0.20833 C -0.0904 0.22037 -0.18028 0.24213 -0.20164 0.25417 C -0.22301 0.2662 -0.21141 0.27639 -0.21337 0.28125 " pathEditMode="relative" rAng="0" ptsTypes="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208 C -0.05809 -0.00069 -0.1171 0.00093 -0.15579 0.01042 C -0.19461 0.01991 -0.21727 0.0176 -0.23082 0.05417 C -0.24437 0.09075 -0.25387 0.20602 -0.23668 0.22917 C -0.21949 0.25232 -0.16347 0.20649 -0.12778 0.19375 C -0.09196 0.18102 -0.02696 0.14445 -0.02227 0.15209 C -0.01758 0.15973 -0.08232 0.21899 -0.09952 0.23959 C -0.11671 0.26019 -0.14745 0.28195 -0.12544 0.275 C -0.10329 0.26806 -0.01837 0.22037 0.03296 0.19792 C 0.08415 0.17547 0.14094 0.14537 0.18184 0.13959 C 0.22261 0.1338 0.24893 0.14931 0.27784 0.1625 C 0.30702 0.1757 0.36746 0.20186 0.35652 0.21875 C 0.34545 0.23565 0.24684 0.25556 0.21206 0.26459 C 0.17767 0.27362 0.16074 0.26598 0.14902 0.27292 C 0.13729 0.27987 0.13964 0.29306 0.14198 0.30625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ELL\Downloads\2021 - LOGO TRO CHOI\TRO CHOI 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3" b="100000" l="2542" r="9745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3226" y="4117354"/>
            <a:ext cx="1698172" cy="2663372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470848" y="278266"/>
            <a:ext cx="11157043" cy="6505995"/>
            <a:chOff x="457200" y="341880"/>
            <a:chExt cx="8153400" cy="5985972"/>
          </a:xfrm>
        </p:grpSpPr>
        <p:pic>
          <p:nvPicPr>
            <p:cNvPr id="10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4204521"/>
              <a:ext cx="1640654" cy="1967680"/>
            </a:xfrm>
            <a:prstGeom prst="rect">
              <a:avLst/>
            </a:prstGeom>
            <a:noFill/>
          </p:spPr>
        </p:pic>
        <p:sp>
          <p:nvSpPr>
            <p:cNvPr id="11" name="Rounded Rectangle 10"/>
            <p:cNvSpPr/>
            <p:nvPr/>
          </p:nvSpPr>
          <p:spPr>
            <a:xfrm>
              <a:off x="533400" y="381000"/>
              <a:ext cx="8077200" cy="5943600"/>
            </a:xfrm>
            <a:prstGeom prst="roundRect">
              <a:avLst/>
            </a:prstGeom>
            <a:noFill/>
            <a:ln w="57150">
              <a:solidFill>
                <a:srgbClr val="F0A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3400" y="381000"/>
              <a:ext cx="8077200" cy="5943600"/>
            </a:xfrm>
            <a:prstGeom prst="roundRect">
              <a:avLst/>
            </a:prstGeom>
            <a:noFill/>
            <a:ln w="57150">
              <a:solidFill>
                <a:srgbClr val="F0A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4540298">
              <a:off x="740459" y="185118"/>
              <a:ext cx="1918673" cy="2232197"/>
            </a:xfrm>
            <a:prstGeom prst="rect">
              <a:avLst/>
            </a:prstGeom>
            <a:noFill/>
          </p:spPr>
        </p:pic>
        <p:pic>
          <p:nvPicPr>
            <p:cNvPr id="14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5445728">
              <a:off x="6614170" y="4408357"/>
              <a:ext cx="1969759" cy="1869231"/>
            </a:xfrm>
            <a:prstGeom prst="rect">
              <a:avLst/>
            </a:prstGeom>
            <a:noFill/>
          </p:spPr>
        </p:pic>
        <p:pic>
          <p:nvPicPr>
            <p:cNvPr id="15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6865225" y="381000"/>
              <a:ext cx="1745375" cy="2286000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575119" y="2128126"/>
            <a:ext cx="1121000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CHÚC MỪNG CÁC CON!</a:t>
            </a:r>
          </a:p>
        </p:txBody>
      </p:sp>
      <p:pic>
        <p:nvPicPr>
          <p:cNvPr id="18" name="Picture 2" descr="C:\Users\DELL\Downloads\2021 - LOGO TRO CHOI\TRO CHOI 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3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93926" y="4117354"/>
            <a:ext cx="1698172" cy="26633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5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11906  -0.046 -0.22214  -0.113 -0.22924  C -0.177 -0.23813  -0.237 -0.15816  -0.241 -0.04265  C -0.246 0.06398  -0.204 0.16349  -0.144 0.1706  C -0.089 0.17593  -0.037 0.11018  -0.033 0.01066  C -0.029 -0.07997  -0.064 -0.16527  -0.115 -0.17238  C -0.162 -0.17771  -0.206 -0.12262  -0.209 -0.0391  C -0.212 0.03554  -0.184 0.1084  -0.142 0.11196  C -0.104 0.11729  -0.068 0.07464  -0.065 0.00711  C -0.063 -0.05331  -0.084 -0.11196  -0.117 -0.11551  C -0.146 -0.11906  -0.175 -0.08708  -0.177 -0.03554  C -0.179 0.00889  -0.164 0.05154  -0.14 0.05509  C -0.12 0.05864  -0.099 0.0391  -0.098 0.00355  C -0.096 -0.02488  -0.104 -0.05509  -0.119 -0.05864  C -0.131 -0.05864  -0.143 -0.05154  -0.145 -0.03199  C -0.146 -0.01955  -0.144 -0.00711  -0.138 -0.00178  C -0.135 0  -0.133 0  -0.13 -0.00178  E" pathEditMode="relative" ptsTypes="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5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11906  -0.046 -0.22214  -0.113 -0.22924  C -0.177 -0.23813  -0.237 -0.15816  -0.241 -0.04265  C -0.246 0.06398  -0.204 0.16349  -0.144 0.1706  C -0.089 0.17593  -0.037 0.11018  -0.033 0.01066  C -0.029 -0.07997  -0.064 -0.16527  -0.115 -0.17238  C -0.162 -0.17771  -0.206 -0.12262  -0.209 -0.0391  C -0.212 0.03554  -0.184 0.1084  -0.142 0.11196  C -0.104 0.11729  -0.068 0.07464  -0.065 0.00711  C -0.063 -0.05331  -0.084 -0.11196  -0.117 -0.11551  C -0.146 -0.11906  -0.175 -0.08708  -0.177 -0.03554  C -0.179 0.00889  -0.164 0.05154  -0.14 0.05509  C -0.12 0.05864  -0.099 0.0391  -0.098 0.00355  C -0.096 -0.02488  -0.104 -0.05509  -0.119 -0.05864  C -0.131 -0.05864  -0.143 -0.05154  -0.145 -0.03199  C -0.146 -0.01955  -0.144 -0.00711  -0.138 -0.00178  C -0.135 0  -0.133 0  -0.13 -0.00178  E" pathEditMode="relative" ptsTypes="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2" y="0"/>
            <a:ext cx="12092516" cy="6858000"/>
            <a:chOff x="1" y="0"/>
            <a:chExt cx="12092516" cy="6858000"/>
          </a:xfrm>
        </p:grpSpPr>
        <p:pic>
          <p:nvPicPr>
            <p:cNvPr id="33794" name="Picture 2" descr="C:\Users\DELL\Downloads\2021 - LOGO TRO CHOI\TRO CHOI C10.jpg"/>
            <p:cNvPicPr>
              <a:picLocks noChangeAspect="1" noChangeArrowheads="1"/>
            </p:cNvPicPr>
            <p:nvPr/>
          </p:nvPicPr>
          <p:blipFill>
            <a:blip r:embed="rId2" cstate="print"/>
            <a:srcRect b="8330"/>
            <a:stretch>
              <a:fillRect/>
            </a:stretch>
          </p:blipFill>
          <p:spPr bwMode="auto">
            <a:xfrm>
              <a:off x="10222172" y="191070"/>
              <a:ext cx="1751463" cy="1775088"/>
            </a:xfrm>
            <a:prstGeom prst="rect">
              <a:avLst/>
            </a:prstGeom>
            <a:noFill/>
          </p:spPr>
        </p:pic>
        <p:grpSp>
          <p:nvGrpSpPr>
            <p:cNvPr id="3" name="Group 10"/>
            <p:cNvGrpSpPr/>
            <p:nvPr/>
          </p:nvGrpSpPr>
          <p:grpSpPr>
            <a:xfrm>
              <a:off x="1" y="0"/>
              <a:ext cx="12092516" cy="6858000"/>
              <a:chOff x="1" y="0"/>
              <a:chExt cx="12092516" cy="6858000"/>
            </a:xfrm>
          </p:grpSpPr>
          <p:pic>
            <p:nvPicPr>
              <p:cNvPr id="33793" name="Picture 1" descr="C:\Users\DELL\Downloads\2021 - LOGO TRO CHOI\TRO CHOI AC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38853"/>
              <a:stretch>
                <a:fillRect/>
              </a:stretch>
            </p:blipFill>
            <p:spPr bwMode="auto">
              <a:xfrm>
                <a:off x="1" y="4678333"/>
                <a:ext cx="2169993" cy="2138722"/>
              </a:xfrm>
              <a:prstGeom prst="rect">
                <a:avLst/>
              </a:prstGeom>
              <a:noFill/>
            </p:spPr>
          </p:pic>
          <p:grpSp>
            <p:nvGrpSpPr>
              <p:cNvPr id="5" name="Group 7"/>
              <p:cNvGrpSpPr/>
              <p:nvPr/>
            </p:nvGrpSpPr>
            <p:grpSpPr>
              <a:xfrm>
                <a:off x="101600" y="0"/>
                <a:ext cx="11990917" cy="6858000"/>
                <a:chOff x="76200" y="0"/>
                <a:chExt cx="8993188" cy="6858000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76200" y="76200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76200" y="6780212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rot="5400000">
                  <a:off x="-3352006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rot="5400000">
                  <a:off x="5639594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" name="Rectangle 11"/>
          <p:cNvSpPr/>
          <p:nvPr/>
        </p:nvSpPr>
        <p:spPr>
          <a:xfrm>
            <a:off x="4755340" y="939748"/>
            <a:ext cx="25923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TOÁN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3365" y="2345898"/>
            <a:ext cx="8681379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r>
              <a:rPr lang="en-US" sz="5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en-US" sz="5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LUYỆN TẬP CHUNG</a:t>
            </a:r>
            <a:endParaRPr lang="en-US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4403" y="4283052"/>
            <a:ext cx="28037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4800" b="1" cap="none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8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70</a:t>
            </a:r>
            <a:r>
              <a:rPr lang="en-US" sz="48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>
            <a:off x="1" y="0"/>
            <a:ext cx="12092516" cy="6858000"/>
            <a:chOff x="1" y="0"/>
            <a:chExt cx="12092516" cy="6858000"/>
          </a:xfrm>
        </p:grpSpPr>
        <p:pic>
          <p:nvPicPr>
            <p:cNvPr id="5" name="Picture 2" descr="C:\Users\DELL\Downloads\2021 - LOGO TRO CHOI\TRO CHOI C10.jpg"/>
            <p:cNvPicPr>
              <a:picLocks noChangeAspect="1" noChangeArrowheads="1"/>
            </p:cNvPicPr>
            <p:nvPr/>
          </p:nvPicPr>
          <p:blipFill>
            <a:blip r:embed="rId2" cstate="print"/>
            <a:srcRect b="8330"/>
            <a:stretch>
              <a:fillRect/>
            </a:stretch>
          </p:blipFill>
          <p:spPr bwMode="auto">
            <a:xfrm>
              <a:off x="10492363" y="191070"/>
              <a:ext cx="1481272" cy="1501252"/>
            </a:xfrm>
            <a:prstGeom prst="rect">
              <a:avLst/>
            </a:prstGeom>
            <a:noFill/>
          </p:spPr>
        </p:pic>
        <p:grpSp>
          <p:nvGrpSpPr>
            <p:cNvPr id="6" name="Group 10"/>
            <p:cNvGrpSpPr/>
            <p:nvPr/>
          </p:nvGrpSpPr>
          <p:grpSpPr>
            <a:xfrm>
              <a:off x="1" y="0"/>
              <a:ext cx="12092516" cy="6858000"/>
              <a:chOff x="1" y="0"/>
              <a:chExt cx="12092516" cy="6858000"/>
            </a:xfrm>
          </p:grpSpPr>
          <p:pic>
            <p:nvPicPr>
              <p:cNvPr id="7" name="Picture 1" descr="C:\Users\DELL\Downloads\2021 - LOGO TRO CHOI\TRO CHOI AC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38853"/>
              <a:stretch>
                <a:fillRect/>
              </a:stretch>
            </p:blipFill>
            <p:spPr bwMode="auto">
              <a:xfrm>
                <a:off x="1" y="4640239"/>
                <a:ext cx="2208643" cy="2176816"/>
              </a:xfrm>
              <a:prstGeom prst="rect">
                <a:avLst/>
              </a:prstGeom>
              <a:noFill/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101600" y="0"/>
                <a:ext cx="11990917" cy="6858000"/>
                <a:chOff x="76200" y="0"/>
                <a:chExt cx="8993188" cy="6858000"/>
              </a:xfrm>
            </p:grpSpPr>
            <p:cxnSp>
              <p:nvCxnSpPr>
                <p:cNvPr id="9" name="Straight Connector 3"/>
                <p:cNvCxnSpPr/>
                <p:nvPr/>
              </p:nvCxnSpPr>
              <p:spPr>
                <a:xfrm>
                  <a:off x="76200" y="76200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5"/>
                <p:cNvCxnSpPr/>
                <p:nvPr/>
              </p:nvCxnSpPr>
              <p:spPr>
                <a:xfrm>
                  <a:off x="76200" y="6780212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-3352006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5639594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60195" y="1005849"/>
            <a:ext cx="7557012" cy="3743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340</Words>
  <Application>Microsoft Office PowerPoint</Application>
  <PresentationFormat>Widescreen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ITC Avant Garde Std Bk</vt:lpstr>
      <vt:lpstr>SVN-Whimsy</vt:lpstr>
      <vt:lpstr>Times New Roman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57</cp:revision>
  <dcterms:created xsi:type="dcterms:W3CDTF">2021-05-14T03:45:18Z</dcterms:created>
  <dcterms:modified xsi:type="dcterms:W3CDTF">2025-01-20T15:21:33Z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