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4" r:id="rId2"/>
    <p:sldId id="294" r:id="rId3"/>
    <p:sldId id="295" r:id="rId4"/>
    <p:sldId id="292" r:id="rId5"/>
    <p:sldId id="296" r:id="rId6"/>
    <p:sldId id="297" r:id="rId7"/>
    <p:sldId id="313" r:id="rId8"/>
    <p:sldId id="293" r:id="rId9"/>
    <p:sldId id="268" r:id="rId10"/>
    <p:sldId id="267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C62ED7-D621-436E-8EE6-DFADEA993AF2}">
          <p14:sldIdLst/>
        </p14:section>
        <p14:section name="Untitled Section" id="{373CEA2D-8EC5-4007-BD85-6F1025EA0A35}">
          <p14:sldIdLst>
            <p14:sldId id="314"/>
            <p14:sldId id="294"/>
            <p14:sldId id="295"/>
            <p14:sldId id="292"/>
            <p14:sldId id="296"/>
            <p14:sldId id="297"/>
            <p14:sldId id="313"/>
            <p14:sldId id="293"/>
            <p14:sldId id="268"/>
            <p14:sldId id="267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8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8AE01-8330-704B-84DC-4475B6B53817}" type="datetimeFigureOut">
              <a:rPr lang="en-VN" smtClean="0"/>
              <a:t>1/22/25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57246-DEA9-7748-9DF7-ABB239F8E1F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4702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0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4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44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C50-C1E7-4AB6-BD31-F83D3409098E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GIF"/><Relationship Id="rId18" Type="http://schemas.openxmlformats.org/officeDocument/2006/relationships/image" Target="../media/image51.png"/><Relationship Id="rId26" Type="http://schemas.openxmlformats.org/officeDocument/2006/relationships/image" Target="../media/image56.png"/><Relationship Id="rId3" Type="http://schemas.openxmlformats.org/officeDocument/2006/relationships/image" Target="../media/image42.GIF"/><Relationship Id="rId21" Type="http://schemas.microsoft.com/office/2007/relationships/hdphoto" Target="../media/hdphoto9.wdp"/><Relationship Id="rId7" Type="http://schemas.microsoft.com/office/2007/relationships/hdphoto" Target="../media/hdphoto4.wdp"/><Relationship Id="rId12" Type="http://schemas.openxmlformats.org/officeDocument/2006/relationships/image" Target="../media/image47.GIF"/><Relationship Id="rId17" Type="http://schemas.microsoft.com/office/2007/relationships/hdphoto" Target="../media/hdphoto8.wdp"/><Relationship Id="rId25" Type="http://schemas.microsoft.com/office/2007/relationships/hdphoto" Target="../media/hdphoto1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0.png"/><Relationship Id="rId20" Type="http://schemas.openxmlformats.org/officeDocument/2006/relationships/image" Target="../media/image53.png"/><Relationship Id="rId29" Type="http://schemas.microsoft.com/office/2007/relationships/hdphoto" Target="../media/hdphoto1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microsoft.com/office/2007/relationships/hdphoto" Target="../media/hdphoto6.wdp"/><Relationship Id="rId24" Type="http://schemas.openxmlformats.org/officeDocument/2006/relationships/image" Target="../media/image55.png"/><Relationship Id="rId32" Type="http://schemas.microsoft.com/office/2007/relationships/hdphoto" Target="../media/hdphoto14.wdp"/><Relationship Id="rId5" Type="http://schemas.microsoft.com/office/2007/relationships/hdphoto" Target="../media/hdphoto3.wdp"/><Relationship Id="rId15" Type="http://schemas.microsoft.com/office/2007/relationships/hdphoto" Target="../media/hdphoto7.wdp"/><Relationship Id="rId23" Type="http://schemas.microsoft.com/office/2007/relationships/hdphoto" Target="../media/hdphoto10.wdp"/><Relationship Id="rId28" Type="http://schemas.openxmlformats.org/officeDocument/2006/relationships/image" Target="../media/image57.png"/><Relationship Id="rId10" Type="http://schemas.openxmlformats.org/officeDocument/2006/relationships/image" Target="../media/image46.png"/><Relationship Id="rId19" Type="http://schemas.openxmlformats.org/officeDocument/2006/relationships/image" Target="../media/image52.GIF"/><Relationship Id="rId31" Type="http://schemas.openxmlformats.org/officeDocument/2006/relationships/image" Target="../media/image59.png"/><Relationship Id="rId4" Type="http://schemas.openxmlformats.org/officeDocument/2006/relationships/image" Target="../media/image43.png"/><Relationship Id="rId9" Type="http://schemas.microsoft.com/office/2007/relationships/hdphoto" Target="../media/hdphoto5.wdp"/><Relationship Id="rId14" Type="http://schemas.openxmlformats.org/officeDocument/2006/relationships/image" Target="../media/image49.png"/><Relationship Id="rId22" Type="http://schemas.openxmlformats.org/officeDocument/2006/relationships/image" Target="../media/image54.png"/><Relationship Id="rId27" Type="http://schemas.microsoft.com/office/2007/relationships/hdphoto" Target="../media/hdphoto12.wdp"/><Relationship Id="rId30" Type="http://schemas.openxmlformats.org/officeDocument/2006/relationships/image" Target="../media/image5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microsoft.com/office/2007/relationships/hdphoto" Target="../media/hdphoto1.wdp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emf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2">
            <a:extLst>
              <a:ext uri="{FF2B5EF4-FFF2-40B4-BE49-F238E27FC236}">
                <a16:creationId xmlns:a16="http://schemas.microsoft.com/office/drawing/2014/main" id="{D0D35061-60D9-4F20-A859-A438E3E9F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43" y="-354960"/>
            <a:ext cx="12192000" cy="10359851"/>
          </a:xfrm>
          <a:prstGeom prst="rect">
            <a:avLst/>
          </a:prstGeom>
        </p:spPr>
      </p:pic>
      <p:sp>
        <p:nvSpPr>
          <p:cNvPr id="5" name="任意多边形 25">
            <a:extLst>
              <a:ext uri="{FF2B5EF4-FFF2-40B4-BE49-F238E27FC236}">
                <a16:creationId xmlns:a16="http://schemas.microsoft.com/office/drawing/2014/main" id="{74FE8D6D-79D9-4D3F-978C-7405CDA19BD5}"/>
              </a:ext>
            </a:extLst>
          </p:cNvPr>
          <p:cNvSpPr/>
          <p:nvPr/>
        </p:nvSpPr>
        <p:spPr>
          <a:xfrm>
            <a:off x="2272001" y="713730"/>
            <a:ext cx="8338236" cy="572512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7" name="组合 107">
            <a:extLst>
              <a:ext uri="{FF2B5EF4-FFF2-40B4-BE49-F238E27FC236}">
                <a16:creationId xmlns:a16="http://schemas.microsoft.com/office/drawing/2014/main" id="{34772011-D944-475C-9543-106F34A9F5DD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8" name="图片 17">
              <a:extLst>
                <a:ext uri="{FF2B5EF4-FFF2-40B4-BE49-F238E27FC236}">
                  <a16:creationId xmlns:a16="http://schemas.microsoft.com/office/drawing/2014/main" id="{91663C13-7BCA-4260-B545-21862348C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9" name="图片 18">
              <a:extLst>
                <a:ext uri="{FF2B5EF4-FFF2-40B4-BE49-F238E27FC236}">
                  <a16:creationId xmlns:a16="http://schemas.microsoft.com/office/drawing/2014/main" id="{2D6E9A3F-E655-49B1-B471-B4ADD9AD2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945C0050-B3EB-4E4B-A2DA-36CB9BF82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1" name="图片 79">
            <a:extLst>
              <a:ext uri="{FF2B5EF4-FFF2-40B4-BE49-F238E27FC236}">
                <a16:creationId xmlns:a16="http://schemas.microsoft.com/office/drawing/2014/main" id="{0A859981-A474-42BD-A18A-F269F9B377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77398" y="5358283"/>
            <a:ext cx="2751437" cy="1620820"/>
          </a:xfrm>
          <a:prstGeom prst="rect">
            <a:avLst/>
          </a:prstGeom>
        </p:spPr>
      </p:pic>
      <p:pic>
        <p:nvPicPr>
          <p:cNvPr id="12" name="图片 27">
            <a:extLst>
              <a:ext uri="{FF2B5EF4-FFF2-40B4-BE49-F238E27FC236}">
                <a16:creationId xmlns:a16="http://schemas.microsoft.com/office/drawing/2014/main" id="{9B402CEE-44D7-4EEF-9731-43567C13A9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839" y="5230051"/>
            <a:ext cx="2745207" cy="1558232"/>
          </a:xfrm>
          <a:prstGeom prst="rect">
            <a:avLst/>
          </a:prstGeom>
        </p:spPr>
      </p:pic>
      <p:pic>
        <p:nvPicPr>
          <p:cNvPr id="13" name="图片 26">
            <a:extLst>
              <a:ext uri="{FF2B5EF4-FFF2-40B4-BE49-F238E27FC236}">
                <a16:creationId xmlns:a16="http://schemas.microsoft.com/office/drawing/2014/main" id="{F15C9532-D033-4C1C-A205-2BC87847D7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782300" y="3923926"/>
            <a:ext cx="2176557" cy="33772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4BA45F-B234-4E4E-A8FF-19410434253C}"/>
              </a:ext>
            </a:extLst>
          </p:cNvPr>
          <p:cNvSpPr txBox="1"/>
          <p:nvPr/>
        </p:nvSpPr>
        <p:spPr>
          <a:xfrm>
            <a:off x="2984961" y="1098616"/>
            <a:ext cx="60997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DƯƠNG KINH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</a:t>
            </a:r>
            <a:r>
              <a:rPr lang="en-US" sz="2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 TH ĐA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PHÚC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E2DCBE-FC4B-C24C-BB55-14B99F4522E9}"/>
              </a:ext>
            </a:extLst>
          </p:cNvPr>
          <p:cNvSpPr txBox="1"/>
          <p:nvPr/>
        </p:nvSpPr>
        <p:spPr>
          <a:xfrm>
            <a:off x="2373149" y="2166217"/>
            <a:ext cx="75468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TIẾNG VIỆT</a:t>
            </a:r>
            <a:b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2</a:t>
            </a:r>
            <a:b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–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nổi</a:t>
            </a:r>
            <a:endParaRPr lang="en-VN" sz="3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6CB942-B178-9B46-AFBE-C59B5B3A14B3}"/>
              </a:ext>
            </a:extLst>
          </p:cNvPr>
          <p:cNvSpPr/>
          <p:nvPr/>
        </p:nvSpPr>
        <p:spPr>
          <a:xfrm>
            <a:off x="3949650" y="4691783"/>
            <a:ext cx="66573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r>
              <a:rPr lang="en-US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thực</a:t>
            </a:r>
            <a:r>
              <a:rPr lang="en-US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hiện</a:t>
            </a:r>
            <a:r>
              <a:rPr lang="en-US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Ngô</a:t>
            </a:r>
            <a:r>
              <a:rPr lang="en-US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Thu </a:t>
            </a:r>
            <a:r>
              <a:rPr lang="en-US" sz="2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Hiền</a:t>
            </a:r>
            <a:endParaRPr lang="en-US" sz="28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460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" y="132125"/>
            <a:ext cx="11666629" cy="5272520"/>
          </a:xfrm>
          <a:prstGeom prst="rect">
            <a:avLst/>
          </a:prstGeom>
        </p:spPr>
      </p:pic>
      <p:pic>
        <p:nvPicPr>
          <p:cNvPr id="8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4696"/>
            <a:ext cx="12192000" cy="19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89654" y="1540787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20582" y="157964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63201" y="156661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8573" y="237990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68624" y="2379903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529608" y="2419093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4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59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Arial-Rounded" panose="020B0500000000000000" charset="0"/>
                <a:cs typeface="Arial-Rounded" panose="020B0500000000000000" charset="0"/>
              </a:rPr>
              <a:t>H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Arial-Rounded" panose="020B0500000000000000" charset="0"/>
                <a:cs typeface="Arial-Rounded" panose="020B0500000000000000" charset="0"/>
              </a:rPr>
              <a:t>ẹn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Arial-Rounded" panose="020B0500000000000000" charset="0"/>
                <a:cs typeface="Arial-Rounded" panose="020B0500000000000000" charset="0"/>
              </a:rPr>
              <a:t> gặp lại </a:t>
            </a:r>
            <a:r>
              <a:rPr lang="en-US" sz="54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Arial-Rounded" panose="020B0500000000000000" charset="0"/>
                <a:cs typeface="Arial-Rounded" panose="020B0500000000000000" charset="0"/>
              </a:rPr>
              <a:t>các em 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Arial-Rounded" panose="020B0500000000000000" charset="0"/>
                <a:cs typeface="Arial-Rounded" panose="020B0500000000000000" charset="0"/>
              </a:rPr>
              <a:t>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44655" cy="2233749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804835" y="2278081"/>
            <a:ext cx="6874742" cy="2450671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0" y="4820193"/>
            <a:ext cx="12144654" cy="1915276"/>
            <a:chOff x="0" y="3800475"/>
            <a:chExt cx="9132570" cy="1440180"/>
          </a:xfrm>
        </p:grpSpPr>
        <p:pic>
          <p:nvPicPr>
            <p:cNvPr id="8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00475"/>
              <a:ext cx="224790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570" y="3800475"/>
              <a:ext cx="224790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900" y="3800475"/>
              <a:ext cx="232410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4670" y="3802380"/>
              <a:ext cx="224790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114114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21613" y="-943474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36484" y="1770017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861312" y="2318649"/>
            <a:ext cx="5611395" cy="1861827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817271" y="2608985"/>
            <a:ext cx="7470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 - VIẾT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837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7416"/>
            <a:ext cx="12192000" cy="303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05" y="-1"/>
            <a:ext cx="10769782" cy="1915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04" y="2239598"/>
            <a:ext cx="11864084" cy="190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33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034"/>
            <a:ext cx="12192000" cy="33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2952" y="1559226"/>
            <a:ext cx="2114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ruộng</a:t>
            </a:r>
            <a:endParaRPr lang="en-US" sz="4000" b="1"/>
          </a:p>
        </p:txBody>
      </p:sp>
      <p:sp>
        <p:nvSpPr>
          <p:cNvPr id="6" name="Rectangle 5"/>
          <p:cNvSpPr/>
          <p:nvPr/>
        </p:nvSpPr>
        <p:spPr>
          <a:xfrm>
            <a:off x="2512952" y="507547"/>
            <a:ext cx="6448167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chính tả</a:t>
            </a:r>
            <a:endParaRPr lang="en-US" sz="4800" b="1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1958" y="2272949"/>
            <a:ext cx="13355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endParaRPr lang="en-US" sz="4000" b="1"/>
          </a:p>
        </p:txBody>
      </p:sp>
      <p:sp>
        <p:nvSpPr>
          <p:cNvPr id="8" name="Rectangle 7"/>
          <p:cNvSpPr/>
          <p:nvPr/>
        </p:nvSpPr>
        <p:spPr>
          <a:xfrm>
            <a:off x="2641059" y="3068524"/>
            <a:ext cx="2101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ròng</a:t>
            </a:r>
            <a:endParaRPr lang="en-US" sz="4000" b="1"/>
          </a:p>
        </p:txBody>
      </p:sp>
      <p:sp>
        <p:nvSpPr>
          <p:cNvPr id="9" name="Rectangle 8"/>
          <p:cNvSpPr/>
          <p:nvPr/>
        </p:nvSpPr>
        <p:spPr>
          <a:xfrm>
            <a:off x="6549377" y="1559226"/>
            <a:ext cx="2075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endParaRPr lang="en-US" sz="4000" b="1"/>
          </a:p>
        </p:txBody>
      </p:sp>
      <p:sp>
        <p:nvSpPr>
          <p:cNvPr id="10" name="Rectangle 9"/>
          <p:cNvSpPr/>
          <p:nvPr/>
        </p:nvSpPr>
        <p:spPr>
          <a:xfrm>
            <a:off x="6549377" y="2360638"/>
            <a:ext cx="2075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xuôi </a:t>
            </a:r>
            <a:endParaRPr lang="en-US" sz="4000" b="1"/>
          </a:p>
        </p:txBody>
      </p:sp>
      <p:sp>
        <p:nvSpPr>
          <p:cNvPr id="11" name="Rectangle 10"/>
          <p:cNvSpPr/>
          <p:nvPr/>
        </p:nvSpPr>
        <p:spPr>
          <a:xfrm>
            <a:off x="6549376" y="3068524"/>
            <a:ext cx="2075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969814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0012" y="56007"/>
            <a:ext cx="5437765" cy="5756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702" y="1533643"/>
            <a:ext cx="4428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GV kiểm tra tư thế ngồi viết, cầm bút.</a:t>
            </a:r>
          </a:p>
        </p:txBody>
      </p:sp>
      <p:pic>
        <p:nvPicPr>
          <p:cNvPr id="8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" y="56007"/>
            <a:ext cx="1440067" cy="14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72354" y="82134"/>
            <a:ext cx="1440067" cy="14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034"/>
            <a:ext cx="12192000" cy="33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619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4465899" y="315458"/>
            <a:ext cx="54618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indent="-396875">
              <a:spcBef>
                <a:spcPct val="50000"/>
              </a:spcBef>
            </a:pPr>
            <a:r>
              <a:rPr lang="en-US" altLang="vi-VN" sz="3600" b="1">
                <a:solidFill>
                  <a:srgbClr val="FF0000"/>
                </a:solidFill>
                <a:latin typeface="HP001 4 hàng" pitchFamily="34" charset="0"/>
              </a:rPr>
              <a:t>Chính tả : nghe – viết</a:t>
            </a:r>
            <a:endParaRPr lang="en-US" altLang="vi-VN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5267885" y="1009153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indent="-396875">
              <a:spcBef>
                <a:spcPct val="50000"/>
              </a:spcBef>
            </a:pPr>
            <a:r>
              <a:rPr lang="en-US" altLang="vi-VN" sz="3600" b="1">
                <a:solidFill>
                  <a:srgbClr val="FF0000"/>
                </a:solidFill>
                <a:latin typeface="HP001 4 hàng" pitchFamily="34" charset="0"/>
              </a:rPr>
              <a:t>Mùa nước nổi</a:t>
            </a:r>
            <a:endParaRPr lang="en-US" altLang="vi-VN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2236498" y="1689785"/>
            <a:ext cx="98901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indent="-396875">
              <a:spcBef>
                <a:spcPct val="50000"/>
              </a:spcBef>
            </a:pP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Đồng ǟuộng, v</a:t>
            </a:r>
            <a:r>
              <a:rPr lang="en-US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ườ</a:t>
            </a: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n t</a:t>
            </a:r>
            <a:r>
              <a:rPr lang="en-US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ư</a:t>
            </a: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ϑ và cây cỏ như biết giữ lại</a:t>
            </a:r>
            <a:endParaRPr lang="en-US" altLang="vi-VN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 Box 133"/>
          <p:cNvSpPr txBox="1">
            <a:spLocks noChangeArrowheads="1"/>
          </p:cNvSpPr>
          <p:nvPr/>
        </p:nvSpPr>
        <p:spPr bwMode="auto">
          <a:xfrm>
            <a:off x="1490750" y="2383266"/>
            <a:ext cx="10701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indent="-396875">
              <a:spcBef>
                <a:spcPct val="50000"/>
              </a:spcBef>
            </a:pP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hạt phù sa ở quanh mình, nư</a:t>
            </a:r>
            <a:r>
              <a:rPr lang="el-GR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ϐ</a:t>
            </a: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lại trong d</a:t>
            </a:r>
            <a:r>
              <a:rPr lang="en-US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ầ</a:t>
            </a: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n. Ngồi</a:t>
            </a:r>
            <a:endParaRPr lang="en-US" altLang="vi-VN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1490750" y="3076747"/>
            <a:ext cx="10701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indent="-396875">
              <a:spcBef>
                <a:spcPct val="50000"/>
              </a:spcBef>
            </a:pP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trong nhà, ta th</a:t>
            </a:r>
            <a:r>
              <a:rPr lang="en-US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ấ</a:t>
            </a: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y cả những đàn cá ǟòng ǟòng, t</a:t>
            </a:r>
            <a:r>
              <a:rPr lang="en-US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ừ</a:t>
            </a: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ng</a:t>
            </a:r>
            <a:endParaRPr lang="en-US" altLang="vi-VN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Text Box 133"/>
          <p:cNvSpPr txBox="1">
            <a:spLocks noChangeArrowheads="1"/>
          </p:cNvSpPr>
          <p:nvPr/>
        </p:nvSpPr>
        <p:spPr bwMode="auto">
          <a:xfrm>
            <a:off x="1477687" y="3749204"/>
            <a:ext cx="10701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indent="-396875">
              <a:spcBef>
                <a:spcPct val="50000"/>
              </a:spcBef>
            </a:pP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đàn, t</a:t>
            </a:r>
            <a:r>
              <a:rPr lang="en-US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ừ</a:t>
            </a: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ng đàn theo cá mẹ xuċ theo dòng nư</a:t>
            </a:r>
            <a:r>
              <a:rPr lang="el-GR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ϐ</a:t>
            </a: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,</a:t>
            </a:r>
            <a:r>
              <a:rPr lang="en-US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vào</a:t>
            </a:r>
            <a:endParaRPr lang="en-US" altLang="vi-VN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1" name="Text Box 133"/>
          <p:cNvSpPr txBox="1">
            <a:spLocks noChangeArrowheads="1"/>
          </p:cNvSpPr>
          <p:nvPr/>
        </p:nvSpPr>
        <p:spPr bwMode="auto">
          <a:xfrm>
            <a:off x="1477687" y="4442685"/>
            <a:ext cx="10701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indent="-396875">
              <a:spcBef>
                <a:spcPct val="50000"/>
              </a:spcBef>
            </a:pPr>
            <a:r>
              <a:rPr lang="vi-VN" sz="3600" b="1">
                <a:solidFill>
                  <a:srgbClr val="00000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tận đồng sâu.</a:t>
            </a:r>
            <a:endParaRPr lang="en-US" altLang="vi-VN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76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4696"/>
            <a:ext cx="12192000" cy="19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8240" y="401391"/>
            <a:ext cx="10718319" cy="744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06000"/>
              </a:lnSpc>
              <a:spcAft>
                <a:spcPts val="195"/>
              </a:spcAft>
              <a:buClr>
                <a:srgbClr val="70B3DA"/>
              </a:buClr>
              <a:buSzPts val="1250"/>
            </a:pPr>
            <a:r>
              <a:rPr lang="en-US" sz="4000" b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Tìm tên sự vật có tiếng bắt đầu bằng </a:t>
            </a:r>
            <a:r>
              <a:rPr lang="en-US" sz="4000" b="1" i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4000" b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hoặc </a:t>
            </a:r>
            <a:r>
              <a:rPr lang="en-US" sz="4000" b="1" i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4000" b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" y="1456644"/>
            <a:ext cx="10487025" cy="26384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8154" y="4155939"/>
            <a:ext cx="1736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 cầu</a:t>
            </a:r>
            <a:endParaRPr lang="en-US" sz="4000"/>
          </a:p>
        </p:txBody>
      </p:sp>
      <p:sp>
        <p:nvSpPr>
          <p:cNvPr id="6" name="Rectangle 5"/>
          <p:cNvSpPr/>
          <p:nvPr/>
        </p:nvSpPr>
        <p:spPr>
          <a:xfrm>
            <a:off x="5437709" y="4263733"/>
            <a:ext cx="15087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cá</a:t>
            </a:r>
            <a:endParaRPr lang="en-US" sz="4000"/>
          </a:p>
        </p:txBody>
      </p:sp>
      <p:sp>
        <p:nvSpPr>
          <p:cNvPr id="7" name="Rectangle 6"/>
          <p:cNvSpPr/>
          <p:nvPr/>
        </p:nvSpPr>
        <p:spPr>
          <a:xfrm>
            <a:off x="8822791" y="4155939"/>
            <a:ext cx="1936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kiến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06996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" y="70348"/>
            <a:ext cx="11821886" cy="4998040"/>
          </a:xfrm>
          <a:prstGeom prst="rect">
            <a:avLst/>
          </a:prstGeom>
        </p:spPr>
      </p:pic>
      <p:pic>
        <p:nvPicPr>
          <p:cNvPr id="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4696"/>
            <a:ext cx="12192000" cy="193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87287" y="1450003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7519" y="147580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76264" y="147612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2447" y="218742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3841" y="1528026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08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194</Words>
  <Application>Microsoft Macintosh PowerPoint</Application>
  <PresentationFormat>Widescreen</PresentationFormat>
  <Paragraphs>39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Office User</cp:lastModifiedBy>
  <cp:revision>83</cp:revision>
  <dcterms:created xsi:type="dcterms:W3CDTF">2021-04-06T13:29:12Z</dcterms:created>
  <dcterms:modified xsi:type="dcterms:W3CDTF">2025-01-22T02:34:30Z</dcterms:modified>
</cp:coreProperties>
</file>