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7" r:id="rId2"/>
    <p:sldId id="310" r:id="rId3"/>
    <p:sldId id="312" r:id="rId4"/>
    <p:sldId id="273" r:id="rId5"/>
    <p:sldId id="27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99FF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6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92" y="11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0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0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7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2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9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8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1/22/25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7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1/22/25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4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1/22/25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58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3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9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F7C50-C1E7-4AB6-BD31-F83D3409098E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2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microsoft.com/office/2007/relationships/hdphoto" Target="../media/hdphoto1.wdp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4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emf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1462819" y="3319358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Bef>
                <a:spcPts val="1011"/>
              </a:spcBef>
              <a:spcAft>
                <a:spcPct val="0"/>
              </a:spcAft>
              <a:defRPr/>
            </a:pPr>
            <a:b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TOÁN</a:t>
            </a:r>
            <a:b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2</a:t>
            </a:r>
            <a:b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39: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</a:t>
            </a:r>
            <a:b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66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47942" y="5414571"/>
            <a:ext cx="79979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Giáo</a:t>
            </a:r>
            <a:r>
              <a:rPr lang="en-US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viên</a:t>
            </a:r>
            <a:r>
              <a:rPr lang="en-US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thực</a:t>
            </a:r>
            <a:r>
              <a:rPr lang="en-US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hiện</a:t>
            </a:r>
            <a:r>
              <a:rPr lang="en-US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32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Ngô</a:t>
            </a:r>
            <a:r>
              <a:rPr lang="en-US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Thị</a:t>
            </a:r>
            <a:r>
              <a:rPr lang="en-US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Thu </a:t>
            </a:r>
            <a:r>
              <a:rPr lang="en-US" sz="32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Hiền</a:t>
            </a:r>
            <a:endParaRPr lang="en-US" sz="32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E5E9F9-79E5-0D40-A326-5C337F2E702C}"/>
              </a:ext>
            </a:extLst>
          </p:cNvPr>
          <p:cNvSpPr txBox="1"/>
          <p:nvPr/>
        </p:nvSpPr>
        <p:spPr>
          <a:xfrm>
            <a:off x="2984961" y="1098616"/>
            <a:ext cx="60997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UBND QUẬN DƯƠNG KINH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TRƯỜ</a:t>
            </a:r>
            <a:r>
              <a:rPr lang="en-US" sz="20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 TH ĐA 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PHÚC</a:t>
            </a:r>
          </a:p>
        </p:txBody>
      </p:sp>
      <p:pic>
        <p:nvPicPr>
          <p:cNvPr id="5" name="Picture 4" descr="Hinh nen 127">
            <a:extLst>
              <a:ext uri="{FF2B5EF4-FFF2-40B4-BE49-F238E27FC236}">
                <a16:creationId xmlns:a16="http://schemas.microsoft.com/office/drawing/2014/main" id="{6BD77C84-5EAA-8B42-9318-414508153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15019" y="0"/>
            <a:ext cx="12192000" cy="70104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8E24BA-ED22-944F-BC28-7AE91A6D091C}"/>
              </a:ext>
            </a:extLst>
          </p:cNvPr>
          <p:cNvSpPr txBox="1"/>
          <p:nvPr/>
        </p:nvSpPr>
        <p:spPr>
          <a:xfrm>
            <a:off x="3137361" y="1251016"/>
            <a:ext cx="60997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UBND QUẬN DƯƠNG KINH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TRƯỜ</a:t>
            </a:r>
            <a:r>
              <a:rPr lang="en-US" sz="20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 TH ĐA 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PHÚC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65F2420-78D4-5D4E-B621-E87AF44140AF}"/>
              </a:ext>
            </a:extLst>
          </p:cNvPr>
          <p:cNvSpPr txBox="1">
            <a:spLocks/>
          </p:cNvSpPr>
          <p:nvPr/>
        </p:nvSpPr>
        <p:spPr>
          <a:xfrm>
            <a:off x="1615219" y="2377441"/>
            <a:ext cx="89916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b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2</a:t>
            </a:r>
            <a:b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66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739568-F680-1F46-B8A1-9D9672A6754E}"/>
              </a:ext>
            </a:extLst>
          </p:cNvPr>
          <p:cNvSpPr/>
          <p:nvPr/>
        </p:nvSpPr>
        <p:spPr>
          <a:xfrm>
            <a:off x="1839799" y="5174609"/>
            <a:ext cx="79979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Giáo</a:t>
            </a:r>
            <a:r>
              <a:rPr lang="en-US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viên</a:t>
            </a:r>
            <a:r>
              <a:rPr lang="en-US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thực</a:t>
            </a:r>
            <a:r>
              <a:rPr lang="en-US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hiện</a:t>
            </a:r>
            <a:r>
              <a:rPr lang="en-US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32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Ngô</a:t>
            </a:r>
            <a:r>
              <a:rPr lang="en-US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Thị</a:t>
            </a:r>
            <a:r>
              <a:rPr lang="en-US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Thu </a:t>
            </a:r>
            <a:r>
              <a:rPr lang="en-US" sz="32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Hiền</a:t>
            </a:r>
            <a:endParaRPr lang="en-US" sz="32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400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811" y="0"/>
            <a:ext cx="6835985" cy="17634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61" y="2281101"/>
            <a:ext cx="11672616" cy="5927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6389" y="3370216"/>
            <a:ext cx="113503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6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Dàn</a:t>
            </a:r>
            <a:r>
              <a:rPr lang="en-US" sz="36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6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xướng</a:t>
            </a:r>
            <a:r>
              <a:rPr lang="en-US" sz="36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36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hè</a:t>
            </a:r>
            <a:r>
              <a:rPr lang="en-US" sz="36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Lãm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r>
              <a:rPr lang="en-US" sz="36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36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36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36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hè</a:t>
            </a:r>
            <a:r>
              <a:rPr lang="en-US" sz="36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Trần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Đăng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Khoa);</a:t>
            </a:r>
            <a:r>
              <a:rPr lang="en-US" sz="36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36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36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6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(Kim 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Chuông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r>
              <a:rPr lang="en-US" sz="36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6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cúc</a:t>
            </a:r>
            <a:r>
              <a:rPr lang="en-US" sz="36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36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Chương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);…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96676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422" y="5629683"/>
            <a:ext cx="10922987" cy="1019311"/>
          </a:xfrm>
          <a:prstGeom prst="rect">
            <a:avLst/>
          </a:prstGeom>
        </p:spPr>
      </p:pic>
      <p:pic>
        <p:nvPicPr>
          <p:cNvPr id="1026" name="Picture 2" descr="ngày khai tr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11" y="1071154"/>
            <a:ext cx="8133125" cy="45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293"/>
            <a:ext cx="2723523" cy="1016861"/>
          </a:xfrm>
          <a:prstGeom prst="rect">
            <a:avLst/>
          </a:prstGeom>
        </p:spPr>
      </p:pic>
      <p:grpSp>
        <p:nvGrpSpPr>
          <p:cNvPr id="7" name="1"/>
          <p:cNvGrpSpPr/>
          <p:nvPr/>
        </p:nvGrpSpPr>
        <p:grpSpPr>
          <a:xfrm>
            <a:off x="331899" y="-124665"/>
            <a:ext cx="11903710" cy="6773659"/>
            <a:chOff x="341926" y="208486"/>
            <a:chExt cx="11441759" cy="5883467"/>
          </a:xfrm>
        </p:grpSpPr>
        <p:pic>
          <p:nvPicPr>
            <p:cNvPr id="8" name="1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9" name="1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0" name="13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1" name="14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137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7880020" y="1131546"/>
            <a:ext cx="2208207" cy="792549"/>
          </a:xfrm>
          <a:prstGeom prst="rect">
            <a:avLst/>
          </a:prstGeom>
        </p:spPr>
      </p:pic>
      <p:pic>
        <p:nvPicPr>
          <p:cNvPr id="13" name="1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56640" y="5110192"/>
            <a:ext cx="2316681" cy="1268078"/>
          </a:xfrm>
          <a:prstGeom prst="rect">
            <a:avLst/>
          </a:prstGeom>
        </p:spPr>
      </p:pic>
      <p:pic>
        <p:nvPicPr>
          <p:cNvPr id="14" name="1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87222" y="2132089"/>
            <a:ext cx="2523963" cy="2797451"/>
          </a:xfrm>
          <a:prstGeom prst="rect">
            <a:avLst/>
          </a:prstGeom>
        </p:spPr>
      </p:pic>
      <p:pic>
        <p:nvPicPr>
          <p:cNvPr id="15" name="1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16" name="1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57493" y="1924966"/>
            <a:ext cx="871804" cy="865707"/>
          </a:xfrm>
          <a:prstGeom prst="rect">
            <a:avLst/>
          </a:prstGeom>
        </p:spPr>
      </p:pic>
      <p:pic>
        <p:nvPicPr>
          <p:cNvPr id="17" name="14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5999" y="2336104"/>
            <a:ext cx="457240" cy="481626"/>
          </a:xfrm>
          <a:prstGeom prst="rect">
            <a:avLst/>
          </a:prstGeom>
        </p:spPr>
      </p:pic>
      <p:pic>
        <p:nvPicPr>
          <p:cNvPr id="18" name="1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25246" y="2873101"/>
            <a:ext cx="1030313" cy="1394885"/>
          </a:xfrm>
          <a:prstGeom prst="rect">
            <a:avLst/>
          </a:prstGeom>
        </p:spPr>
      </p:pic>
      <p:pic>
        <p:nvPicPr>
          <p:cNvPr id="19" name="14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0" name="14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1" name="14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2" name="14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3" name="149"/>
          <p:cNvPicPr>
            <a:picLocks noChangeAspect="1"/>
          </p:cNvPicPr>
          <p:nvPr/>
        </p:nvPicPr>
        <p:blipFill rotWithShape="1">
          <a:blip r:embed="rId21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16200000">
            <a:off x="6356804" y="-1058929"/>
            <a:ext cx="352299" cy="5802530"/>
          </a:xfrm>
          <a:prstGeom prst="rect">
            <a:avLst/>
          </a:prstGeom>
        </p:spPr>
      </p:pic>
      <p:pic>
        <p:nvPicPr>
          <p:cNvPr id="25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26" name="4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5400000" flipV="1">
            <a:off x="6522754" y="2032777"/>
            <a:ext cx="352299" cy="5802531"/>
          </a:xfrm>
          <a:prstGeom prst="rect">
            <a:avLst/>
          </a:prstGeom>
        </p:spPr>
      </p:pic>
      <p:pic>
        <p:nvPicPr>
          <p:cNvPr id="28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3843" y="-1"/>
            <a:ext cx="4355558" cy="2651501"/>
          </a:xfrm>
          <a:prstGeom prst="rect">
            <a:avLst/>
          </a:prstGeom>
        </p:spPr>
      </p:pic>
      <p:pic>
        <p:nvPicPr>
          <p:cNvPr id="29" name="图片 2198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30435" y="160049"/>
            <a:ext cx="1683373" cy="165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3068618" y="2142309"/>
            <a:ext cx="6865165" cy="2429827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725830" y="2307684"/>
            <a:ext cx="74700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:</a:t>
            </a:r>
          </a:p>
          <a:p>
            <a:pPr algn="ctr"/>
            <a:r>
              <a:rPr lang="en-US" sz="60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PHÓNG VIÊN NHÍ</a:t>
            </a:r>
          </a:p>
        </p:txBody>
      </p:sp>
    </p:spTree>
    <p:extLst>
      <p:ext uri="{BB962C8B-B14F-4D97-AF65-F5344CB8AC3E}">
        <p14:creationId xmlns:p14="http://schemas.microsoft.com/office/powerpoint/2010/main" val="2346955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00" y="3091133"/>
            <a:ext cx="11902032" cy="6187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85" y="4111262"/>
            <a:ext cx="12037015" cy="13525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06915" y="199276"/>
            <a:ext cx="6865165" cy="2429827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64127" y="364651"/>
            <a:ext cx="74700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:</a:t>
            </a:r>
          </a:p>
          <a:p>
            <a:pPr algn="ctr"/>
            <a:r>
              <a:rPr lang="en-US" sz="60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PHÓNG VIÊN NHÍ</a:t>
            </a:r>
          </a:p>
        </p:txBody>
      </p:sp>
      <p:pic>
        <p:nvPicPr>
          <p:cNvPr id="7" name="1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96190" cy="1012024"/>
          </a:xfrm>
          <a:prstGeom prst="rect">
            <a:avLst/>
          </a:prstGeom>
        </p:spPr>
      </p:pic>
      <p:pic>
        <p:nvPicPr>
          <p:cNvPr id="8" name="1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4169" y="60965"/>
            <a:ext cx="768163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82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[IMG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2063749" y="609600"/>
            <a:ext cx="864779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KIN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77" y="1981200"/>
            <a:ext cx="11051177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manh khoe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6666FF"/>
              </a:clrFrom>
              <a:clrTo>
                <a:srgbClr val="6666FF">
                  <a:alpha val="0"/>
                </a:srgbClr>
              </a:clrTo>
            </a:clrChange>
            <a:duotone>
              <a:prstClr val="black"/>
              <a:srgbClr val="0016E6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606550" y="4084638"/>
            <a:ext cx="4260850" cy="1554163"/>
          </a:xfrm>
          <a:prstGeom prst="rect">
            <a:avLst/>
          </a:prstGeom>
          <a:noFill/>
        </p:spPr>
      </p:pic>
      <p:pic>
        <p:nvPicPr>
          <p:cNvPr id="6" name="Picture 8" descr="HANH PHUC"/>
          <p:cNvPicPr>
            <a:picLocks noChangeAspect="1" noChangeArrowheads="1" noCrop="1"/>
          </p:cNvPicPr>
          <p:nvPr/>
        </p:nvPicPr>
        <p:blipFill>
          <a:blip r:embed="rId5">
            <a:duotone>
              <a:prstClr val="black"/>
              <a:srgbClr val="0033C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553200" y="3865564"/>
            <a:ext cx="3657600" cy="17732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4822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115</Words>
  <Application>Microsoft Macintosh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  Môn: TOÁN Lớp  2 Bài 39: Phép nhân 2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Office User</cp:lastModifiedBy>
  <cp:revision>130</cp:revision>
  <dcterms:created xsi:type="dcterms:W3CDTF">2021-04-06T13:29:12Z</dcterms:created>
  <dcterms:modified xsi:type="dcterms:W3CDTF">2025-01-22T02:24:53Z</dcterms:modified>
</cp:coreProperties>
</file>