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70" d="100"/>
          <a:sy n="70" d="100"/>
        </p:scale>
        <p:origin x="-4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19" y="5604377"/>
            <a:ext cx="6419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6" y="1307494"/>
            <a:ext cx="9662613" cy="4056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1697" y="2956560"/>
            <a:ext cx="966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/>
              <a:t>LUYỆN TẬP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2969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271</Words>
  <Application>Microsoft Office PowerPoint</Application>
  <PresentationFormat>Custom</PresentationFormat>
  <Paragraphs>79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151</cp:revision>
  <dcterms:created xsi:type="dcterms:W3CDTF">2021-06-02T01:34:28Z</dcterms:created>
  <dcterms:modified xsi:type="dcterms:W3CDTF">2025-01-21T08:53:57Z</dcterms:modified>
</cp:coreProperties>
</file>