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87" r:id="rId4"/>
    <p:sldMasterId id="2147483693" r:id="rId5"/>
    <p:sldMasterId id="2147483705" r:id="rId6"/>
  </p:sldMasterIdLst>
  <p:notesMasterIdLst>
    <p:notesMasterId r:id="rId24"/>
  </p:notesMasterIdLst>
  <p:sldIdLst>
    <p:sldId id="11695" r:id="rId7"/>
    <p:sldId id="2007577159" r:id="rId8"/>
    <p:sldId id="2007577168" r:id="rId9"/>
    <p:sldId id="2007577157" r:id="rId10"/>
    <p:sldId id="2007577164" r:id="rId11"/>
    <p:sldId id="367" r:id="rId12"/>
    <p:sldId id="2007577140" r:id="rId13"/>
    <p:sldId id="2007577145" r:id="rId14"/>
    <p:sldId id="2007577169" r:id="rId15"/>
    <p:sldId id="2007577171" r:id="rId16"/>
    <p:sldId id="2007577170" r:id="rId17"/>
    <p:sldId id="2007577146" r:id="rId18"/>
    <p:sldId id="2007577167" r:id="rId19"/>
    <p:sldId id="264" r:id="rId20"/>
    <p:sldId id="2007577152" r:id="rId21"/>
    <p:sldId id="329" r:id="rId22"/>
    <p:sldId id="200757716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126" autoAdjust="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EA586E-3B97-4052-8E35-C0167648F4EC}" type="datetimeFigureOut">
              <a:rPr lang="en-US" smtClean="0"/>
              <a:t>1/20/2025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A88B9C-483D-4D16-A5D1-B0F95A23F7C4}" type="slidenum">
              <a:rPr lang="en-US" smtClean="0"/>
              <a:t>‹#›</a:t>
            </a:fld>
            <a:endParaRPr lang="en-US"/>
          </a:p>
        </p:txBody>
      </p:sp>
    </p:spTree>
    <p:extLst>
      <p:ext uri="{BB962C8B-B14F-4D97-AF65-F5344CB8AC3E}">
        <p14:creationId xmlns:p14="http://schemas.microsoft.com/office/powerpoint/2010/main" val="4181407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profile.php?id=100027092413846"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profile.php?id=100027092413846"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profile.php?id=100027092413846"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ebook.com/profile.php?id=100027092413846"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acebook.com/profile.php?id=100027092413846"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profile.php?id=100027092413846"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solidFill>
                  <a:srgbClr val="0000CC"/>
                </a:solidFill>
              </a:rPr>
              <a:t>BÀI GIẢNG Đ</a:t>
            </a:r>
            <a:r>
              <a:rPr lang="vi-VN" b="1" dirty="0">
                <a:solidFill>
                  <a:srgbClr val="0000CC"/>
                </a:solidFill>
              </a:rPr>
              <a:t>Ư</a:t>
            </a:r>
            <a:r>
              <a:rPr lang="en-US" b="1" dirty="0">
                <a:solidFill>
                  <a:srgbClr val="0000CC"/>
                </a:solidFill>
              </a:rPr>
              <a:t>ỢC THIẾT KẾ BỞI NGUYỄN HIỀN</a:t>
            </a:r>
          </a:p>
          <a:p>
            <a:pPr algn="ctr"/>
            <a:r>
              <a:rPr lang="en-US" b="1" dirty="0">
                <a:solidFill>
                  <a:srgbClr val="0000CC"/>
                </a:solidFill>
              </a:rPr>
              <a:t>FACE: Hien Nguyen</a:t>
            </a:r>
          </a:p>
          <a:p>
            <a:pPr algn="ctr"/>
            <a:r>
              <a:rPr lang="en-US" b="1" dirty="0">
                <a:solidFill>
                  <a:srgbClr val="0000CC"/>
                </a:solidFill>
              </a:rPr>
              <a:t> </a:t>
            </a:r>
            <a:r>
              <a:rPr lang="en-US" b="1" dirty="0">
                <a:solidFill>
                  <a:srgbClr val="FF0000"/>
                </a:solidFill>
                <a:hlinkClick r:id="rId3">
                  <a:extLst>
                    <a:ext uri="{A12FA001-AC4F-418D-AE19-62706E023703}">
                      <ahyp:hlinkClr xmlns:ahyp="http://schemas.microsoft.com/office/drawing/2018/hyperlinkcolor" val="tx"/>
                    </a:ext>
                  </a:extLst>
                </a:hlinkClick>
              </a:rPr>
              <a:t>https://www.facebook.com/profile.php?id=100027092413846</a:t>
            </a:r>
            <a:endParaRPr lang="en-US" b="1" dirty="0">
              <a:solidFill>
                <a:srgbClr val="FF0000"/>
              </a:solidFill>
            </a:endParaRPr>
          </a:p>
        </p:txBody>
      </p:sp>
      <p:sp>
        <p:nvSpPr>
          <p:cNvPr id="4" name="Slide Number Placeholder 3"/>
          <p:cNvSpPr>
            <a:spLocks noGrp="1"/>
          </p:cNvSpPr>
          <p:nvPr>
            <p:ph type="sldNum" sz="quarter" idx="5"/>
          </p:nvPr>
        </p:nvSpPr>
        <p:spPr/>
        <p:txBody>
          <a:bodyPr/>
          <a:lstStyle/>
          <a:p>
            <a:fld id="{37A88B9C-483D-4D16-A5D1-B0F95A23F7C4}" type="slidenum">
              <a:rPr lang="en-US" smtClean="0"/>
              <a:t>2</a:t>
            </a:fld>
            <a:endParaRPr lang="en-US"/>
          </a:p>
        </p:txBody>
      </p:sp>
    </p:spTree>
    <p:extLst>
      <p:ext uri="{BB962C8B-B14F-4D97-AF65-F5344CB8AC3E}">
        <p14:creationId xmlns:p14="http://schemas.microsoft.com/office/powerpoint/2010/main" val="202981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solidFill>
                  <a:srgbClr val="0000CC"/>
                </a:solidFill>
              </a:rPr>
              <a:t>BÀI GIẢNG Đ</a:t>
            </a:r>
            <a:r>
              <a:rPr lang="vi-VN" b="1" dirty="0">
                <a:solidFill>
                  <a:srgbClr val="0000CC"/>
                </a:solidFill>
              </a:rPr>
              <a:t>Ư</a:t>
            </a:r>
            <a:r>
              <a:rPr lang="en-US" b="1" dirty="0">
                <a:solidFill>
                  <a:srgbClr val="0000CC"/>
                </a:solidFill>
              </a:rPr>
              <a:t>ỢC THIẾT KẾ BỞI NGUYỄN HIỀN</a:t>
            </a:r>
          </a:p>
          <a:p>
            <a:pPr algn="ctr"/>
            <a:r>
              <a:rPr lang="en-US" b="1" dirty="0">
                <a:solidFill>
                  <a:srgbClr val="0000CC"/>
                </a:solidFill>
              </a:rPr>
              <a:t>FACE: Hien Nguyen</a:t>
            </a:r>
          </a:p>
          <a:p>
            <a:pPr algn="ctr"/>
            <a:r>
              <a:rPr lang="en-US" b="1" dirty="0">
                <a:solidFill>
                  <a:srgbClr val="0000CC"/>
                </a:solidFill>
              </a:rPr>
              <a:t> </a:t>
            </a:r>
            <a:r>
              <a:rPr lang="en-US" b="1" dirty="0">
                <a:solidFill>
                  <a:srgbClr val="FF0000"/>
                </a:solidFill>
                <a:hlinkClick r:id="rId3">
                  <a:extLst>
                    <a:ext uri="{A12FA001-AC4F-418D-AE19-62706E023703}">
                      <ahyp:hlinkClr xmlns:ahyp="http://schemas.microsoft.com/office/drawing/2018/hyperlinkcolor" val="tx"/>
                    </a:ext>
                  </a:extLst>
                </a:hlinkClick>
              </a:rPr>
              <a:t>https://www.facebook.com/profile.php?id=100027092413846</a:t>
            </a:r>
            <a:endParaRPr lang="en-US" b="1" dirty="0">
              <a:solidFill>
                <a:srgbClr val="FF0000"/>
              </a:solidFill>
            </a:endParaRPr>
          </a:p>
        </p:txBody>
      </p:sp>
      <p:sp>
        <p:nvSpPr>
          <p:cNvPr id="4" name="Slide Number Placeholder 3"/>
          <p:cNvSpPr>
            <a:spLocks noGrp="1"/>
          </p:cNvSpPr>
          <p:nvPr>
            <p:ph type="sldNum" sz="quarter" idx="5"/>
          </p:nvPr>
        </p:nvSpPr>
        <p:spPr/>
        <p:txBody>
          <a:bodyPr/>
          <a:lstStyle/>
          <a:p>
            <a:fld id="{37A88B9C-483D-4D16-A5D1-B0F95A23F7C4}" type="slidenum">
              <a:rPr lang="en-US" smtClean="0"/>
              <a:t>16</a:t>
            </a:fld>
            <a:endParaRPr lang="en-US"/>
          </a:p>
        </p:txBody>
      </p:sp>
    </p:spTree>
    <p:extLst>
      <p:ext uri="{BB962C8B-B14F-4D97-AF65-F5344CB8AC3E}">
        <p14:creationId xmlns:p14="http://schemas.microsoft.com/office/powerpoint/2010/main" val="4106982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9615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solidFill>
                  <a:srgbClr val="0000CC"/>
                </a:solidFill>
              </a:rPr>
              <a:t>BÀI GIẢNG Đ</a:t>
            </a:r>
            <a:r>
              <a:rPr lang="vi-VN" b="1" dirty="0">
                <a:solidFill>
                  <a:srgbClr val="0000CC"/>
                </a:solidFill>
              </a:rPr>
              <a:t>Ư</a:t>
            </a:r>
            <a:r>
              <a:rPr lang="en-US" b="1" dirty="0">
                <a:solidFill>
                  <a:srgbClr val="0000CC"/>
                </a:solidFill>
              </a:rPr>
              <a:t>ỢC THIẾT KẾ BỞI NGUYỄN HIỀN</a:t>
            </a:r>
          </a:p>
          <a:p>
            <a:pPr algn="ctr"/>
            <a:r>
              <a:rPr lang="en-US" b="1" dirty="0">
                <a:solidFill>
                  <a:srgbClr val="0000CC"/>
                </a:solidFill>
              </a:rPr>
              <a:t>FACE: Hien Nguyen</a:t>
            </a:r>
          </a:p>
          <a:p>
            <a:pPr algn="ctr"/>
            <a:r>
              <a:rPr lang="en-US" b="1" dirty="0">
                <a:solidFill>
                  <a:srgbClr val="0000CC"/>
                </a:solidFill>
              </a:rPr>
              <a:t> </a:t>
            </a:r>
            <a:r>
              <a:rPr lang="en-US" b="1" dirty="0">
                <a:solidFill>
                  <a:srgbClr val="FF0000"/>
                </a:solidFill>
                <a:hlinkClick r:id="rId3">
                  <a:extLst>
                    <a:ext uri="{A12FA001-AC4F-418D-AE19-62706E023703}">
                      <ahyp:hlinkClr xmlns:ahyp="http://schemas.microsoft.com/office/drawing/2018/hyperlinkcolor" val="tx"/>
                    </a:ext>
                  </a:extLst>
                </a:hlinkClick>
              </a:rPr>
              <a:t>https://www.facebook.com/profile.php?id=100027092413846</a:t>
            </a:r>
            <a:endParaRPr lang="en-US" b="1" dirty="0">
              <a:solidFill>
                <a:srgbClr val="FF0000"/>
              </a:solidFill>
            </a:endParaRPr>
          </a:p>
        </p:txBody>
      </p:sp>
    </p:spTree>
    <p:extLst>
      <p:ext uri="{BB962C8B-B14F-4D97-AF65-F5344CB8AC3E}">
        <p14:creationId xmlns:p14="http://schemas.microsoft.com/office/powerpoint/2010/main" val="2728864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3458725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153" rtl="0" eaLnBrk="1" fontAlgn="auto" latinLnBrk="0" hangingPunct="1">
              <a:lnSpc>
                <a:spcPct val="100000"/>
              </a:lnSpc>
              <a:spcBef>
                <a:spcPts val="0"/>
              </a:spcBef>
              <a:spcAft>
                <a:spcPts val="0"/>
              </a:spcAft>
              <a:buClrTx/>
              <a:buSzTx/>
              <a:buFontTx/>
              <a:buNone/>
              <a:tabLst/>
              <a:defRPr/>
            </a:pPr>
            <a:fld id="{B6ECF270-EC13-46BB-ADD2-DBBDC0934A2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153"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02162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solidFill>
                  <a:srgbClr val="0000CC"/>
                </a:solidFill>
              </a:rPr>
              <a:t>BÀI GIẢNG Đ</a:t>
            </a:r>
            <a:r>
              <a:rPr lang="vi-VN" b="1" dirty="0">
                <a:solidFill>
                  <a:srgbClr val="0000CC"/>
                </a:solidFill>
              </a:rPr>
              <a:t>Ư</a:t>
            </a:r>
            <a:r>
              <a:rPr lang="en-US" b="1" dirty="0">
                <a:solidFill>
                  <a:srgbClr val="0000CC"/>
                </a:solidFill>
              </a:rPr>
              <a:t>ỢC THIẾT KẾ BỞI NGUYỄN HIỀN</a:t>
            </a:r>
          </a:p>
          <a:p>
            <a:pPr algn="ctr"/>
            <a:r>
              <a:rPr lang="en-US" b="1" dirty="0">
                <a:solidFill>
                  <a:srgbClr val="0000CC"/>
                </a:solidFill>
              </a:rPr>
              <a:t>FACE: Hien Nguyen</a:t>
            </a:r>
          </a:p>
          <a:p>
            <a:pPr algn="ctr"/>
            <a:r>
              <a:rPr lang="en-US" b="1" dirty="0">
                <a:solidFill>
                  <a:srgbClr val="0000CC"/>
                </a:solidFill>
              </a:rPr>
              <a:t> </a:t>
            </a:r>
            <a:r>
              <a:rPr lang="en-US" b="1" dirty="0">
                <a:solidFill>
                  <a:srgbClr val="FF0000"/>
                </a:solidFill>
                <a:hlinkClick r:id="rId3">
                  <a:extLst>
                    <a:ext uri="{A12FA001-AC4F-418D-AE19-62706E023703}">
                      <ahyp:hlinkClr xmlns:ahyp="http://schemas.microsoft.com/office/drawing/2018/hyperlinkcolor" val="tx"/>
                    </a:ext>
                  </a:extLst>
                </a:hlinkClick>
              </a:rPr>
              <a:t>https://www.facebook.com/profile.php?id=100027092413846</a:t>
            </a:r>
            <a:endParaRPr lang="en-US" b="1" dirty="0">
              <a:solidFill>
                <a:srgbClr val="FF0000"/>
              </a:solidFill>
            </a:endParaRPr>
          </a:p>
        </p:txBody>
      </p:sp>
      <p:sp>
        <p:nvSpPr>
          <p:cNvPr id="4" name="Slide Number Placeholder 3"/>
          <p:cNvSpPr>
            <a:spLocks noGrp="1"/>
          </p:cNvSpPr>
          <p:nvPr>
            <p:ph type="sldNum" sz="quarter" idx="5"/>
          </p:nvPr>
        </p:nvSpPr>
        <p:spPr/>
        <p:txBody>
          <a:bodyPr/>
          <a:lstStyle/>
          <a:p>
            <a:fld id="{37A88B9C-483D-4D16-A5D1-B0F95A23F7C4}" type="slidenum">
              <a:rPr lang="en-US" smtClean="0"/>
              <a:t>7</a:t>
            </a:fld>
            <a:endParaRPr lang="en-US"/>
          </a:p>
        </p:txBody>
      </p:sp>
    </p:spTree>
    <p:extLst>
      <p:ext uri="{BB962C8B-B14F-4D97-AF65-F5344CB8AC3E}">
        <p14:creationId xmlns:p14="http://schemas.microsoft.com/office/powerpoint/2010/main" val="278115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solidFill>
                  <a:srgbClr val="0000CC"/>
                </a:solidFill>
              </a:rPr>
              <a:t>BÀI GIẢNG Đ</a:t>
            </a:r>
            <a:r>
              <a:rPr lang="vi-VN" b="1" dirty="0">
                <a:solidFill>
                  <a:srgbClr val="0000CC"/>
                </a:solidFill>
              </a:rPr>
              <a:t>Ư</a:t>
            </a:r>
            <a:r>
              <a:rPr lang="en-US" b="1" dirty="0">
                <a:solidFill>
                  <a:srgbClr val="0000CC"/>
                </a:solidFill>
              </a:rPr>
              <a:t>ỢC THIẾT KẾ BỞI NGUYỄN HIỀN</a:t>
            </a:r>
          </a:p>
          <a:p>
            <a:pPr algn="ctr"/>
            <a:r>
              <a:rPr lang="en-US" b="1" dirty="0">
                <a:solidFill>
                  <a:srgbClr val="0000CC"/>
                </a:solidFill>
              </a:rPr>
              <a:t>FACE: Hien Nguyen</a:t>
            </a:r>
          </a:p>
          <a:p>
            <a:pPr algn="ctr"/>
            <a:r>
              <a:rPr lang="en-US" b="1" dirty="0">
                <a:solidFill>
                  <a:srgbClr val="0000CC"/>
                </a:solidFill>
              </a:rPr>
              <a:t> </a:t>
            </a:r>
            <a:r>
              <a:rPr lang="en-US" b="1" dirty="0">
                <a:solidFill>
                  <a:srgbClr val="FF0000"/>
                </a:solidFill>
                <a:hlinkClick r:id="rId3">
                  <a:extLst>
                    <a:ext uri="{A12FA001-AC4F-418D-AE19-62706E023703}">
                      <ahyp:hlinkClr xmlns:ahyp="http://schemas.microsoft.com/office/drawing/2018/hyperlinkcolor" val="tx"/>
                    </a:ext>
                  </a:extLst>
                </a:hlinkClick>
              </a:rPr>
              <a:t>https://www.facebook.com/profile.php?id=100027092413846</a:t>
            </a:r>
            <a:endParaRPr lang="en-US" b="1" dirty="0">
              <a:solidFill>
                <a:srgbClr val="FF0000"/>
              </a:solidFill>
            </a:endParaRPr>
          </a:p>
        </p:txBody>
      </p:sp>
      <p:sp>
        <p:nvSpPr>
          <p:cNvPr id="4" name="Slide Number Placeholder 3"/>
          <p:cNvSpPr>
            <a:spLocks noGrp="1"/>
          </p:cNvSpPr>
          <p:nvPr>
            <p:ph type="sldNum" sz="quarter" idx="5"/>
          </p:nvPr>
        </p:nvSpPr>
        <p:spPr/>
        <p:txBody>
          <a:bodyPr/>
          <a:lstStyle/>
          <a:p>
            <a:fld id="{37A88B9C-483D-4D16-A5D1-B0F95A23F7C4}" type="slidenum">
              <a:rPr lang="en-US" smtClean="0"/>
              <a:t>10</a:t>
            </a:fld>
            <a:endParaRPr lang="en-US"/>
          </a:p>
        </p:txBody>
      </p:sp>
    </p:spTree>
    <p:extLst>
      <p:ext uri="{BB962C8B-B14F-4D97-AF65-F5344CB8AC3E}">
        <p14:creationId xmlns:p14="http://schemas.microsoft.com/office/powerpoint/2010/main" val="3444699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solidFill>
                  <a:srgbClr val="0000CC"/>
                </a:solidFill>
              </a:rPr>
              <a:t>BÀI GIẢNG Đ</a:t>
            </a:r>
            <a:r>
              <a:rPr lang="vi-VN" b="1" dirty="0">
                <a:solidFill>
                  <a:srgbClr val="0000CC"/>
                </a:solidFill>
              </a:rPr>
              <a:t>Ư</a:t>
            </a:r>
            <a:r>
              <a:rPr lang="en-US" b="1" dirty="0">
                <a:solidFill>
                  <a:srgbClr val="0000CC"/>
                </a:solidFill>
              </a:rPr>
              <a:t>ỢC THIẾT KẾ BỞI NGUYỄN HIỀN</a:t>
            </a:r>
          </a:p>
          <a:p>
            <a:pPr algn="ctr"/>
            <a:r>
              <a:rPr lang="en-US" b="1" dirty="0">
                <a:solidFill>
                  <a:srgbClr val="0000CC"/>
                </a:solidFill>
              </a:rPr>
              <a:t>FACE: Hien Nguyen</a:t>
            </a:r>
          </a:p>
          <a:p>
            <a:pPr algn="ctr"/>
            <a:r>
              <a:rPr lang="en-US" b="1" dirty="0">
                <a:solidFill>
                  <a:srgbClr val="0000CC"/>
                </a:solidFill>
              </a:rPr>
              <a:t> </a:t>
            </a:r>
            <a:r>
              <a:rPr lang="en-US" b="1" dirty="0">
                <a:solidFill>
                  <a:srgbClr val="FF0000"/>
                </a:solidFill>
                <a:hlinkClick r:id="rId3">
                  <a:extLst>
                    <a:ext uri="{A12FA001-AC4F-418D-AE19-62706E023703}">
                      <ahyp:hlinkClr xmlns:ahyp="http://schemas.microsoft.com/office/drawing/2018/hyperlinkcolor" val="tx"/>
                    </a:ext>
                  </a:extLst>
                </a:hlinkClick>
              </a:rPr>
              <a:t>https://www.facebook.com/profile.php?id=100027092413846</a:t>
            </a:r>
            <a:endParaRPr lang="en-US" b="1" dirty="0">
              <a:solidFill>
                <a:srgbClr val="FF0000"/>
              </a:solidFill>
            </a:endParaRPr>
          </a:p>
        </p:txBody>
      </p:sp>
    </p:spTree>
    <p:extLst>
      <p:ext uri="{BB962C8B-B14F-4D97-AF65-F5344CB8AC3E}">
        <p14:creationId xmlns:p14="http://schemas.microsoft.com/office/powerpoint/2010/main" val="1526179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025CEC-2ABC-4E79-BB53-CF7F3C7D9C4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2048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688219D-55DF-45EB-B25E-1C948F6C6EA0}"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B2922-7094-437E-850F-5764ECB416C0}" type="slidenum">
              <a:rPr lang="en-US" smtClean="0"/>
              <a:t>‹#›</a:t>
            </a:fld>
            <a:endParaRPr lang="en-US"/>
          </a:p>
        </p:txBody>
      </p:sp>
    </p:spTree>
    <p:extLst>
      <p:ext uri="{BB962C8B-B14F-4D97-AF65-F5344CB8AC3E}">
        <p14:creationId xmlns:p14="http://schemas.microsoft.com/office/powerpoint/2010/main" val="1571337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88219D-55DF-45EB-B25E-1C948F6C6EA0}"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B2922-7094-437E-850F-5764ECB416C0}" type="slidenum">
              <a:rPr lang="en-US" smtClean="0"/>
              <a:t>‹#›</a:t>
            </a:fld>
            <a:endParaRPr lang="en-US"/>
          </a:p>
        </p:txBody>
      </p:sp>
    </p:spTree>
    <p:extLst>
      <p:ext uri="{BB962C8B-B14F-4D97-AF65-F5344CB8AC3E}">
        <p14:creationId xmlns:p14="http://schemas.microsoft.com/office/powerpoint/2010/main" val="3206957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88219D-55DF-45EB-B25E-1C948F6C6EA0}"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B2922-7094-437E-850F-5764ECB416C0}" type="slidenum">
              <a:rPr lang="en-US" smtClean="0"/>
              <a:t>‹#›</a:t>
            </a:fld>
            <a:endParaRPr lang="en-US"/>
          </a:p>
        </p:txBody>
      </p:sp>
    </p:spTree>
    <p:extLst>
      <p:ext uri="{BB962C8B-B14F-4D97-AF65-F5344CB8AC3E}">
        <p14:creationId xmlns:p14="http://schemas.microsoft.com/office/powerpoint/2010/main" val="2114650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t>2025/1/20</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88145047"/>
      </p:ext>
    </p:extLst>
  </p:cSld>
  <p:clrMapOvr>
    <a:masterClrMapping/>
  </p:clrMapOvr>
  <p:transition spd="slow" advClick="0" advTm="100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2025/1/20</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a:xfrm>
            <a:off x="8915400" y="6356350"/>
            <a:ext cx="3141785" cy="365125"/>
          </a:xfrm>
        </p:spPr>
        <p:txBody>
          <a:bodyPr/>
          <a:lstStyle>
            <a:lvl1pPr>
              <a:defRPr i="1">
                <a:solidFill>
                  <a:srgbClr val="002060"/>
                </a:solidFill>
                <a:latin typeface="Times New Roman" panose="02020603050405020304" pitchFamily="18" charset="0"/>
                <a:cs typeface="Times New Roman" panose="02020603050405020304" pitchFamily="18" charset="0"/>
              </a:defRPr>
            </a:lvl1pPr>
          </a:lstStyle>
          <a:p>
            <a:r>
              <a:rPr lang="en-US" altLang="zh-CN" dirty="0" err="1"/>
              <a:t>Hương</a:t>
            </a:r>
            <a:r>
              <a:rPr lang="en-US" altLang="zh-CN" dirty="0"/>
              <a:t> </a:t>
            </a:r>
            <a:r>
              <a:rPr lang="en-US" altLang="zh-CN" dirty="0" err="1"/>
              <a:t>Thảo</a:t>
            </a:r>
            <a:r>
              <a:rPr lang="en-US" altLang="zh-CN" dirty="0"/>
              <a:t>: tranthao121004@gmail.com</a:t>
            </a:r>
            <a:endParaRPr lang="zh-CN" altLang="en-US" dirty="0"/>
          </a:p>
        </p:txBody>
      </p:sp>
    </p:spTree>
    <p:extLst>
      <p:ext uri="{BB962C8B-B14F-4D97-AF65-F5344CB8AC3E}">
        <p14:creationId xmlns:p14="http://schemas.microsoft.com/office/powerpoint/2010/main" val="5447025"/>
      </p:ext>
    </p:extLst>
  </p:cSld>
  <p:clrMapOvr>
    <a:masterClrMapping/>
  </p:clrMapOvr>
  <p:transition spd="slow" advClick="0" advTm="100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t>2025/1/20</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720548203"/>
      </p:ext>
    </p:extLst>
  </p:cSld>
  <p:clrMapOvr>
    <a:masterClrMapping/>
  </p:clrMapOvr>
  <p:transition spd="slow" advClick="0" advTm="100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t>2025/1/20</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413715240"/>
      </p:ext>
    </p:extLst>
  </p:cSld>
  <p:clrMapOvr>
    <a:masterClrMapping/>
  </p:clrMapOvr>
  <p:transition spd="slow" advClick="0" advTm="100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t>2025/1/20</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743845826"/>
      </p:ext>
    </p:extLst>
  </p:cSld>
  <p:clrMapOvr>
    <a:masterClrMapping/>
  </p:clrMapOvr>
  <p:transition spd="slow" advClick="0" advTm="100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t>2025/1/20</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81315200"/>
      </p:ext>
    </p:extLst>
  </p:cSld>
  <p:clrMapOvr>
    <a:masterClrMapping/>
  </p:clrMapOvr>
  <p:transition spd="slow" advClick="0" advTm="100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2025/1/20</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621568689"/>
      </p:ext>
    </p:extLst>
  </p:cSld>
  <p:clrMapOvr>
    <a:masterClrMapping/>
  </p:clrMapOvr>
  <p:transition spd="slow" advClick="0" advTm="100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t>2025/1/20</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94642522"/>
      </p:ext>
    </p:extLst>
  </p:cSld>
  <p:clrMapOvr>
    <a:masterClrMapping/>
  </p:clrMapOvr>
  <p:transition spd="slow" advClick="0" advTm="1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88219D-55DF-45EB-B25E-1C948F6C6EA0}"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B2922-7094-437E-850F-5764ECB416C0}" type="slidenum">
              <a:rPr lang="en-US" smtClean="0"/>
              <a:t>‹#›</a:t>
            </a:fld>
            <a:endParaRPr lang="en-US"/>
          </a:p>
        </p:txBody>
      </p:sp>
    </p:spTree>
    <p:extLst>
      <p:ext uri="{BB962C8B-B14F-4D97-AF65-F5344CB8AC3E}">
        <p14:creationId xmlns:p14="http://schemas.microsoft.com/office/powerpoint/2010/main" val="40556914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t>2025/1/20</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734997487"/>
      </p:ext>
    </p:extLst>
  </p:cSld>
  <p:clrMapOvr>
    <a:masterClrMapping/>
  </p:clrMapOvr>
  <p:transition spd="slow" advClick="0" advTm="100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t>2025/1/20</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27137195"/>
      </p:ext>
    </p:extLst>
  </p:cSld>
  <p:clrMapOvr>
    <a:masterClrMapping/>
  </p:clrMapOvr>
  <p:transition spd="slow" advClick="0" advTm="100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t>2025/1/20</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62305446"/>
      </p:ext>
    </p:extLst>
  </p:cSld>
  <p:clrMapOvr>
    <a:masterClrMapping/>
  </p:clrMapOvr>
  <p:transition spd="slow" advClick="0" advTm="100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Blank" type="blank" preserve="1">
  <p:cSld name="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
        <p:nvSpPr>
          <p:cNvPr id="4" name="灯片编号占位符 5">
            <a:extLst>
              <a:ext uri="{FF2B5EF4-FFF2-40B4-BE49-F238E27FC236}">
                <a16:creationId xmlns:a16="http://schemas.microsoft.com/office/drawing/2014/main" id="{91376FE5-5978-45F5-A3F5-51020AB430BF}"/>
              </a:ext>
            </a:extLst>
          </p:cNvPr>
          <p:cNvSpPr>
            <a:spLocks noGrp="1"/>
          </p:cNvSpPr>
          <p:nvPr>
            <p:ph type="sldNum" sz="quarter" idx="12"/>
          </p:nvPr>
        </p:nvSpPr>
        <p:spPr>
          <a:xfrm>
            <a:off x="9258300" y="6538108"/>
            <a:ext cx="3141785" cy="365125"/>
          </a:xfrm>
          <a:prstGeom prst="rect">
            <a:avLst/>
          </a:prstGeom>
        </p:spPr>
        <p:txBody>
          <a:bodyPr/>
          <a:lstStyle>
            <a:lvl1pPr>
              <a:defRPr sz="1200" i="1">
                <a:solidFill>
                  <a:srgbClr val="002060"/>
                </a:solidFill>
                <a:latin typeface="Times New Roman" panose="02020603050405020304" pitchFamily="18" charset="0"/>
                <a:cs typeface="Times New Roman" panose="02020603050405020304" pitchFamily="18" charset="0"/>
              </a:defRPr>
            </a:lvl1pPr>
          </a:lstStyle>
          <a:p>
            <a:r>
              <a:rPr lang="en-US" altLang="zh-CN" dirty="0" err="1"/>
              <a:t>Hương</a:t>
            </a:r>
            <a:r>
              <a:rPr lang="en-US" altLang="zh-CN" dirty="0"/>
              <a:t> </a:t>
            </a:r>
            <a:r>
              <a:rPr lang="en-US" altLang="zh-CN" dirty="0" err="1"/>
              <a:t>Thảo</a:t>
            </a:r>
            <a:r>
              <a:rPr lang="en-US" altLang="zh-CN" dirty="0"/>
              <a:t>: tranthao121004@gmail.com</a:t>
            </a:r>
            <a:endParaRPr lang="zh-CN" altLang="en-US" dirty="0"/>
          </a:p>
        </p:txBody>
      </p:sp>
    </p:spTree>
    <p:extLst>
      <p:ext uri="{BB962C8B-B14F-4D97-AF65-F5344CB8AC3E}">
        <p14:creationId xmlns:p14="http://schemas.microsoft.com/office/powerpoint/2010/main" val="3613927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2" name="TextBox 11"/>
          <p:cNvSpPr txBox="1"/>
          <p:nvPr userDrawn="1"/>
        </p:nvSpPr>
        <p:spPr>
          <a:xfrm>
            <a:off x="7972357" y="6502400"/>
            <a:ext cx="2853447" cy="256545"/>
          </a:xfrm>
          <a:prstGeom prst="rect">
            <a:avLst/>
          </a:prstGeom>
          <a:noFill/>
        </p:spPr>
        <p:txBody>
          <a:bodyPr wrap="square" rtlCol="0">
            <a:spAutoFit/>
          </a:bodyPr>
          <a:lstStyle/>
          <a:p>
            <a:r>
              <a:rPr lang="en-US" sz="1067" dirty="0"/>
              <a:t>FeistyForwarders_0968120672</a:t>
            </a:r>
          </a:p>
        </p:txBody>
      </p:sp>
    </p:spTree>
    <p:extLst>
      <p:ext uri="{BB962C8B-B14F-4D97-AF65-F5344CB8AC3E}">
        <p14:creationId xmlns:p14="http://schemas.microsoft.com/office/powerpoint/2010/main" val="12250418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413790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1/20/2025</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287643852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1/20/2025</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416260038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714986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内容">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2"/>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3"/>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299848052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88219D-55DF-45EB-B25E-1C948F6C6EA0}"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B2922-7094-437E-850F-5764ECB416C0}" type="slidenum">
              <a:rPr lang="en-US" smtClean="0"/>
              <a:t>‹#›</a:t>
            </a:fld>
            <a:endParaRPr lang="en-US"/>
          </a:p>
        </p:txBody>
      </p:sp>
    </p:spTree>
    <p:extLst>
      <p:ext uri="{BB962C8B-B14F-4D97-AF65-F5344CB8AC3E}">
        <p14:creationId xmlns:p14="http://schemas.microsoft.com/office/powerpoint/2010/main" val="14167733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2025/1/20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2214420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2025/1/20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1471315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2025/1/20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3957765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2025/1/20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9262904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2025/1/20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9963324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2025/1/20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3600617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2025/1/20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7720570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2025/1/20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9115851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2025/1/20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2421863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2025/1/20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2658811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88219D-55DF-45EB-B25E-1C948F6C6EA0}" type="datetimeFigureOut">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CB2922-7094-437E-850F-5764ECB416C0}" type="slidenum">
              <a:rPr lang="en-US" smtClean="0"/>
              <a:t>‹#›</a:t>
            </a:fld>
            <a:endParaRPr lang="en-US"/>
          </a:p>
        </p:txBody>
      </p:sp>
    </p:spTree>
    <p:extLst>
      <p:ext uri="{BB962C8B-B14F-4D97-AF65-F5344CB8AC3E}">
        <p14:creationId xmlns:p14="http://schemas.microsoft.com/office/powerpoint/2010/main" val="13193745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2025/1/20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0678762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680"/>
            <a:ext cx="105156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838200" y="3602359"/>
            <a:ext cx="10515600" cy="1655445"/>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2025/1/20</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998654316"/>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9"/>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2025/1/20</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592398915"/>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4"/>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2025/1/20</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827484736"/>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2025/1/20</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655916992"/>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69" y="1482091"/>
            <a:ext cx="5220971"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4"/>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58" y="1482091"/>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58" y="2368554"/>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2025/1/20</a:t>
            </a:fld>
            <a:endParaRPr lang="zh-CN" altLang="en-US"/>
          </a:p>
        </p:txBody>
      </p:sp>
      <p:sp>
        <p:nvSpPr>
          <p:cNvPr id="8" name="页脚占位符 7"/>
          <p:cNvSpPr>
            <a:spLocks noGrp="1"/>
          </p:cNvSpPr>
          <p:nvPr>
            <p:ph type="ftr" sz="quarter" idx="11"/>
          </p:nvPr>
        </p:nvSpPr>
        <p:spPr>
          <a:xfrm>
            <a:off x="4038600" y="6356354"/>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
        <p:nvSpPr>
          <p:cNvPr id="11" name="矩形 10"/>
          <p:cNvSpPr/>
          <p:nvPr userDrawn="1"/>
        </p:nvSpPr>
        <p:spPr>
          <a:xfrm>
            <a:off x="8472185" y="4439041"/>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3070309606"/>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2025/1/20</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824434358"/>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698"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7" y="457200"/>
            <a:ext cx="4392295"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2"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2025/1/20</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720554192"/>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8"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8"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2025/1/20</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979640462"/>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2025/1/20</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
        <p:nvSpPr>
          <p:cNvPr id="3"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28496775"/>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88219D-55DF-45EB-B25E-1C948F6C6EA0}" type="datetimeFigureOut">
              <a:rPr lang="en-US" smtClean="0"/>
              <a:t>1/20/2025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CB2922-7094-437E-850F-5764ECB416C0}" type="slidenum">
              <a:rPr lang="en-US" smtClean="0"/>
              <a:t>‹#›</a:t>
            </a:fld>
            <a:endParaRPr lang="en-US"/>
          </a:p>
        </p:txBody>
      </p:sp>
    </p:spTree>
    <p:extLst>
      <p:ext uri="{BB962C8B-B14F-4D97-AF65-F5344CB8AC3E}">
        <p14:creationId xmlns:p14="http://schemas.microsoft.com/office/powerpoint/2010/main" val="12815204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9"/>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2025/1/20</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002952243"/>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2025/1/20</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03453997"/>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4"/>
            <a:ext cx="2743200" cy="365125"/>
          </a:xfrm>
        </p:spPr>
        <p:txBody>
          <a:bodyPr/>
          <a:lstStyle/>
          <a:p>
            <a:fld id="{FB475AF3-A322-416E-99D7-29F5A7799ECC}" type="datetimeFigureOut">
              <a:rPr lang="zh-CN" altLang="en-US" smtClean="0"/>
              <a:t>2025/1/20</a:t>
            </a:fld>
            <a:endParaRPr lang="zh-CN" altLang="en-US"/>
          </a:p>
        </p:txBody>
      </p:sp>
      <p:sp>
        <p:nvSpPr>
          <p:cNvPr id="3" name="页脚占位符 2"/>
          <p:cNvSpPr>
            <a:spLocks noGrp="1"/>
          </p:cNvSpPr>
          <p:nvPr>
            <p:ph type="ftr" sz="quarter" idx="11"/>
          </p:nvPr>
        </p:nvSpPr>
        <p:spPr>
          <a:xfrm>
            <a:off x="4038600" y="6356354"/>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4"/>
            <a:ext cx="2743200" cy="365125"/>
          </a:xfrm>
        </p:spPr>
        <p:txBody>
          <a:bodyPr/>
          <a:lstStyle/>
          <a:p>
            <a:fld id="{10B49C96-558A-49EC-AD52-79C3D5970B39}" type="slidenum">
              <a:rPr lang="zh-CN" altLang="en-US" smtClean="0"/>
              <a:t>‹#›</a:t>
            </a:fld>
            <a:endParaRPr lang="zh-CN" altLang="en-US"/>
          </a:p>
        </p:txBody>
      </p:sp>
    </p:spTree>
    <p:extLst>
      <p:ext uri="{BB962C8B-B14F-4D97-AF65-F5344CB8AC3E}">
        <p14:creationId xmlns:p14="http://schemas.microsoft.com/office/powerpoint/2010/main" val="1162659359"/>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688219D-55DF-45EB-B25E-1C948F6C6EA0}" type="datetimeFigureOut">
              <a:rPr lang="en-US" smtClean="0"/>
              <a:t>1/20/2025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CB2922-7094-437E-850F-5764ECB416C0}" type="slidenum">
              <a:rPr lang="en-US" smtClean="0"/>
              <a:t>‹#›</a:t>
            </a:fld>
            <a:endParaRPr lang="en-US"/>
          </a:p>
        </p:txBody>
      </p:sp>
    </p:spTree>
    <p:extLst>
      <p:ext uri="{BB962C8B-B14F-4D97-AF65-F5344CB8AC3E}">
        <p14:creationId xmlns:p14="http://schemas.microsoft.com/office/powerpoint/2010/main" val="2731919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88219D-55DF-45EB-B25E-1C948F6C6EA0}" type="datetimeFigureOut">
              <a:rPr lang="en-US" smtClean="0"/>
              <a:t>1/20/2025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CB2922-7094-437E-850F-5764ECB416C0}" type="slidenum">
              <a:rPr lang="en-US" smtClean="0"/>
              <a:t>‹#›</a:t>
            </a:fld>
            <a:endParaRPr lang="en-US"/>
          </a:p>
        </p:txBody>
      </p:sp>
    </p:spTree>
    <p:extLst>
      <p:ext uri="{BB962C8B-B14F-4D97-AF65-F5344CB8AC3E}">
        <p14:creationId xmlns:p14="http://schemas.microsoft.com/office/powerpoint/2010/main" val="2767728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D688219D-55DF-45EB-B25E-1C948F6C6EA0}" type="datetimeFigureOut">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CB2922-7094-437E-850F-5764ECB416C0}" type="slidenum">
              <a:rPr lang="en-US" smtClean="0"/>
              <a:t>‹#›</a:t>
            </a:fld>
            <a:endParaRPr lang="en-US"/>
          </a:p>
        </p:txBody>
      </p:sp>
    </p:spTree>
    <p:extLst>
      <p:ext uri="{BB962C8B-B14F-4D97-AF65-F5344CB8AC3E}">
        <p14:creationId xmlns:p14="http://schemas.microsoft.com/office/powerpoint/2010/main" val="2016859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D688219D-55DF-45EB-B25E-1C948F6C6EA0}" type="datetimeFigureOut">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CB2922-7094-437E-850F-5764ECB416C0}" type="slidenum">
              <a:rPr lang="en-US" smtClean="0"/>
              <a:t>‹#›</a:t>
            </a:fld>
            <a:endParaRPr lang="en-US"/>
          </a:p>
        </p:txBody>
      </p:sp>
    </p:spTree>
    <p:extLst>
      <p:ext uri="{BB962C8B-B14F-4D97-AF65-F5344CB8AC3E}">
        <p14:creationId xmlns:p14="http://schemas.microsoft.com/office/powerpoint/2010/main" val="1231522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1.jp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4.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5.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D688219D-55DF-45EB-B25E-1C948F6C6EA0}" type="datetimeFigureOut">
              <a:rPr lang="en-US" smtClean="0"/>
              <a:t>1/20/2025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E7CB2922-7094-437E-850F-5764ECB416C0}" type="slidenum">
              <a:rPr lang="en-US" smtClean="0"/>
              <a:t>‹#›</a:t>
            </a:fld>
            <a:endParaRPr lang="en-US"/>
          </a:p>
        </p:txBody>
      </p:sp>
      <p:sp>
        <p:nvSpPr>
          <p:cNvPr id="7" name="灯片编号占位符 5">
            <a:extLst>
              <a:ext uri="{FF2B5EF4-FFF2-40B4-BE49-F238E27FC236}">
                <a16:creationId xmlns:a16="http://schemas.microsoft.com/office/drawing/2014/main" id="{8B1C9A8F-1D2B-4E48-9F33-A05B59B3D670}"/>
              </a:ext>
            </a:extLst>
          </p:cNvPr>
          <p:cNvSpPr txBox="1">
            <a:spLocks/>
          </p:cNvSpPr>
          <p:nvPr userDrawn="1"/>
        </p:nvSpPr>
        <p:spPr>
          <a:xfrm>
            <a:off x="9434146" y="6525967"/>
            <a:ext cx="3141785" cy="365125"/>
          </a:xfrm>
          <a:prstGeom prst="rect">
            <a:avLst/>
          </a:prstGeom>
        </p:spPr>
        <p:txBody>
          <a:bodyPr/>
          <a:lstStyle>
            <a:defPPr>
              <a:defRPr lang="en-US"/>
            </a:defPPr>
            <a:lvl1pPr marL="0" algn="l" defTabSz="914400" rtl="0" eaLnBrk="1" latinLnBrk="0" hangingPunct="1">
              <a:defRPr sz="1200" i="1" kern="1200">
                <a:solidFill>
                  <a:srgbClr val="002060"/>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t>Hương Thảo: tranthao121004@gmail.com</a:t>
            </a:r>
            <a:endParaRPr lang="zh-CN" altLang="en-US" dirty="0"/>
          </a:p>
        </p:txBody>
      </p:sp>
    </p:spTree>
    <p:extLst>
      <p:ext uri="{BB962C8B-B14F-4D97-AF65-F5344CB8AC3E}">
        <p14:creationId xmlns:p14="http://schemas.microsoft.com/office/powerpoint/2010/main" val="126030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2025/1/20</a:t>
            </a:fld>
            <a:endParaRPr lang="zh-CN" altLang="en-US"/>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
        <p:nvSpPr>
          <p:cNvPr id="7" name="灯片编号占位符 5">
            <a:extLst>
              <a:ext uri="{FF2B5EF4-FFF2-40B4-BE49-F238E27FC236}">
                <a16:creationId xmlns:a16="http://schemas.microsoft.com/office/drawing/2014/main" id="{08AF338E-D88B-427F-A5AF-B9C04D400451}"/>
              </a:ext>
            </a:extLst>
          </p:cNvPr>
          <p:cNvSpPr txBox="1">
            <a:spLocks/>
          </p:cNvSpPr>
          <p:nvPr userDrawn="1"/>
        </p:nvSpPr>
        <p:spPr>
          <a:xfrm>
            <a:off x="9258300" y="6538108"/>
            <a:ext cx="3141785" cy="365125"/>
          </a:xfrm>
          <a:prstGeom prst="rect">
            <a:avLst/>
          </a:prstGeom>
        </p:spPr>
        <p:txBody>
          <a:bodyPr/>
          <a:lstStyle>
            <a:defPPr>
              <a:defRPr lang="en-US"/>
            </a:defPPr>
            <a:lvl1pPr marL="0" algn="l" defTabSz="914400" rtl="0" eaLnBrk="1" latinLnBrk="0" hangingPunct="1">
              <a:defRPr sz="1200" i="1" kern="1200">
                <a:solidFill>
                  <a:srgbClr val="002060"/>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t>Hương Thảo: tranthao121004@gmail.com</a:t>
            </a:r>
            <a:endParaRPr lang="zh-CN" altLang="en-US" dirty="0"/>
          </a:p>
        </p:txBody>
      </p:sp>
    </p:spTree>
    <p:extLst>
      <p:ext uri="{BB962C8B-B14F-4D97-AF65-F5344CB8AC3E}">
        <p14:creationId xmlns:p14="http://schemas.microsoft.com/office/powerpoint/2010/main" val="17344710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1148975679"/>
      </p:ext>
    </p:extLst>
  </p:cSld>
  <p:clrMap bg1="lt1" tx1="dk1" bg2="dk2" tx2="lt2" accent1="accent1" accent2="accent2" accent3="accent3" accent4="accent4" accent5="accent5" accent6="accent6" hlink="hlink" folHlink="folHlink"/>
  <p:sldLayoutIdLst>
    <p:sldLayoutId id="2147483685" r:id="rId1"/>
    <p:sldLayoutId id="2147483686"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71987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FDED92B-7180-4E8E-9FA1-47FFA8006457}" type="datetimeFigureOut">
              <a:rPr lang="zh-CN" altLang="en-US" smtClean="0">
                <a:solidFill>
                  <a:prstClr val="black">
                    <a:tint val="75000"/>
                  </a:prstClr>
                </a:solidFill>
              </a:rPr>
              <a:pPr defTabSz="914400"/>
              <a:t>2025/1/20</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3B11227F-0E14-47DF-A00B-C9B5FCB87C35}"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val="300211672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t="-2000" b="-2000"/>
          </a:stretch>
        </a:blipFill>
        <a:effectLst/>
      </p:bgPr>
    </p:bg>
    <p:spTree>
      <p:nvGrpSpPr>
        <p:cNvPr id="1" name=""/>
        <p:cNvGrpSpPr/>
        <p:nvPr/>
      </p:nvGrpSpPr>
      <p:grpSpPr>
        <a:xfrm>
          <a:off x="0" y="0"/>
          <a:ext cx="0" cy="0"/>
          <a:chOff x="0" y="0"/>
          <a:chExt cx="0" cy="0"/>
        </a:xfrm>
      </p:grpSpPr>
      <p:sp>
        <p:nvSpPr>
          <p:cNvPr id="2" name="灯片编号占位符 5">
            <a:extLst>
              <a:ext uri="{FF2B5EF4-FFF2-40B4-BE49-F238E27FC236}">
                <a16:creationId xmlns:a16="http://schemas.microsoft.com/office/drawing/2014/main" id="{9F0D9AA7-707F-4551-88C2-AF3BE79FC7A4}"/>
              </a:ext>
            </a:extLst>
          </p:cNvPr>
          <p:cNvSpPr>
            <a:spLocks noGrp="1"/>
          </p:cNvSpPr>
          <p:nvPr>
            <p:ph type="sldNum" sz="quarter" idx="4"/>
          </p:nvPr>
        </p:nvSpPr>
        <p:spPr>
          <a:xfrm>
            <a:off x="9390185" y="6584950"/>
            <a:ext cx="3141785" cy="365125"/>
          </a:xfrm>
          <a:prstGeom prst="rect">
            <a:avLst/>
          </a:prstGeom>
        </p:spPr>
        <p:txBody>
          <a:bodyPr/>
          <a:lstStyle>
            <a:lvl1pPr>
              <a:defRPr sz="1200" i="1">
                <a:solidFill>
                  <a:srgbClr val="002060"/>
                </a:solidFill>
                <a:latin typeface="Times New Roman" panose="02020603050405020304" pitchFamily="18" charset="0"/>
                <a:cs typeface="Times New Roman" panose="02020603050405020304" pitchFamily="18" charset="0"/>
              </a:defRPr>
            </a:lvl1pPr>
          </a:lstStyle>
          <a:p>
            <a:r>
              <a:rPr lang="en-US" altLang="zh-CN" dirty="0" err="1"/>
              <a:t>Hương</a:t>
            </a:r>
            <a:r>
              <a:rPr lang="en-US" altLang="zh-CN" dirty="0"/>
              <a:t> </a:t>
            </a:r>
            <a:r>
              <a:rPr lang="en-US" altLang="zh-CN" dirty="0" err="1"/>
              <a:t>Thảo</a:t>
            </a:r>
            <a:r>
              <a:rPr lang="en-US" altLang="zh-CN" dirty="0"/>
              <a:t>: tranthao121004@gmail.com</a:t>
            </a:r>
            <a:endParaRPr lang="zh-CN" altLang="en-US" dirty="0"/>
          </a:p>
        </p:txBody>
      </p:sp>
    </p:spTree>
    <p:extLst>
      <p:ext uri="{BB962C8B-B14F-4D97-AF65-F5344CB8AC3E}">
        <p14:creationId xmlns:p14="http://schemas.microsoft.com/office/powerpoint/2010/main" val="3152605474"/>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3.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audio" Target="../media/audio3.wav"/><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2.xml"/><Relationship Id="rId7" Type="http://schemas.openxmlformats.org/officeDocument/2006/relationships/image" Target="../media/image8.png"/><Relationship Id="rId2" Type="http://schemas.openxmlformats.org/officeDocument/2006/relationships/slideLayout" Target="../slideLayouts/slideLayout27.xml"/><Relationship Id="rId1" Type="http://schemas.openxmlformats.org/officeDocument/2006/relationships/tags" Target="../tags/tag4.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5.xml"/><Relationship Id="rId6" Type="http://schemas.openxmlformats.org/officeDocument/2006/relationships/image" Target="../media/image11.png"/><Relationship Id="rId5" Type="http://schemas.openxmlformats.org/officeDocument/2006/relationships/notesSlide" Target="../notesSlides/notesSlide3.xml"/><Relationship Id="rId4"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p:txBody>
          <a:bodyPr/>
          <a:lstStyle/>
          <a:p>
            <a:pPr eaLnBrk="1" hangingPunct="1"/>
            <a:endParaRPr lang="en-US" altLang="en-US"/>
          </a:p>
        </p:txBody>
      </p:sp>
      <p:pic>
        <p:nvPicPr>
          <p:cNvPr id="5" name="Picture 4" descr="Theme2375157"/>
          <p:cNvPicPr>
            <a:picLocks noChangeAspect="1" noChangeArrowheads="1"/>
          </p:cNvPicPr>
          <p:nvPr/>
        </p:nvPicPr>
        <p:blipFill>
          <a:blip r:embed="rId2">
            <a:lum bright="-2000"/>
            <a:extLst>
              <a:ext uri="{28A0092B-C50C-407E-A947-70E740481C1C}">
                <a14:useLocalDpi xmlns:a14="http://schemas.microsoft.com/office/drawing/2010/main" val="0"/>
              </a:ext>
            </a:extLst>
          </a:blip>
          <a:srcRect/>
          <a:stretch>
            <a:fillRect/>
          </a:stretch>
        </p:blipFill>
        <p:spPr bwMode="auto">
          <a:xfrm>
            <a:off x="-1012874" y="21255"/>
            <a:ext cx="15404123" cy="69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4"/>
          <p:cNvSpPr txBox="1">
            <a:spLocks noChangeArrowheads="1"/>
          </p:cNvSpPr>
          <p:nvPr/>
        </p:nvSpPr>
        <p:spPr bwMode="auto">
          <a:xfrm>
            <a:off x="609600" y="2511281"/>
            <a:ext cx="11087100" cy="1938992"/>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377" fontAlgn="base">
              <a:spcBef>
                <a:spcPct val="50000"/>
              </a:spcBef>
              <a:spcAft>
                <a:spcPct val="0"/>
              </a:spcAft>
              <a:buNone/>
              <a:defRPr/>
            </a:pPr>
            <a:r>
              <a:rPr lang="en-US" altLang="en-US" sz="4800" b="1" dirty="0" err="1">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Môn</a:t>
            </a:r>
            <a:r>
              <a:rPr lang="en-US" altLang="en-US" sz="4800" b="1" dirty="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 </a:t>
            </a:r>
            <a:r>
              <a:rPr lang="en-US" altLang="en-US" sz="4800" b="1" dirty="0" err="1">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Toán</a:t>
            </a:r>
            <a:endParaRPr lang="en-US" altLang="en-US" sz="4800" b="1" dirty="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endParaRPr>
          </a:p>
          <a:p>
            <a:pPr algn="ctr" defTabSz="914377" fontAlgn="base">
              <a:spcBef>
                <a:spcPct val="50000"/>
              </a:spcBef>
              <a:spcAft>
                <a:spcPct val="0"/>
              </a:spcAft>
              <a:buNone/>
              <a:defRPr/>
            </a:pPr>
            <a:r>
              <a:rPr lang="en-US" altLang="en-US" sz="4800" b="1" dirty="0" err="1">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Bài</a:t>
            </a:r>
            <a:r>
              <a:rPr lang="en-US" altLang="en-US" sz="4800" b="1" dirty="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13: </a:t>
            </a:r>
            <a:r>
              <a:rPr lang="en-US" altLang="en-US" sz="4800" b="1" dirty="0" err="1">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Làm</a:t>
            </a:r>
            <a:r>
              <a:rPr lang="en-US" altLang="en-US" sz="4800" b="1" dirty="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a:t>
            </a:r>
            <a:r>
              <a:rPr lang="en-US" altLang="en-US" sz="4800" b="1" dirty="0" err="1">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tròn</a:t>
            </a:r>
            <a:r>
              <a:rPr lang="en-US" altLang="en-US" sz="4800" b="1" dirty="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a:t>
            </a:r>
            <a:r>
              <a:rPr lang="en-US" altLang="en-US" sz="4800" b="1" dirty="0" err="1">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số</a:t>
            </a:r>
            <a:r>
              <a:rPr lang="en-US" altLang="en-US" sz="4800" b="1" dirty="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a:t>
            </a:r>
            <a:r>
              <a:rPr lang="en-US" altLang="en-US" sz="4800" b="1" dirty="0" err="1">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đến</a:t>
            </a:r>
            <a:r>
              <a:rPr lang="en-US" altLang="en-US" sz="4800" b="1" dirty="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a:t>
            </a:r>
            <a:r>
              <a:rPr lang="en-US" altLang="en-US" sz="4800" b="1" dirty="0" err="1">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hàng</a:t>
            </a:r>
            <a:r>
              <a:rPr lang="en-US" altLang="en-US" sz="4800" b="1" dirty="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a:t>
            </a:r>
            <a:r>
              <a:rPr lang="en-US" altLang="en-US" sz="4800" b="1" dirty="0" err="1">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trăm</a:t>
            </a:r>
            <a:r>
              <a:rPr lang="en-US" altLang="en-US" sz="4800" b="1" dirty="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a:t>
            </a:r>
            <a:r>
              <a:rPr lang="en-US" altLang="en-US" sz="4800" b="1" dirty="0" err="1">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nghìn</a:t>
            </a:r>
            <a:endParaRPr lang="en-US" altLang="en-US" sz="4800" b="1" dirty="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endParaRPr>
          </a:p>
        </p:txBody>
      </p:sp>
      <p:sp>
        <p:nvSpPr>
          <p:cNvPr id="7" name="Rectangle 6"/>
          <p:cNvSpPr/>
          <p:nvPr/>
        </p:nvSpPr>
        <p:spPr>
          <a:xfrm>
            <a:off x="2133600" y="4683021"/>
            <a:ext cx="7924800" cy="523220"/>
          </a:xfrm>
          <a:prstGeom prst="rect">
            <a:avLst/>
          </a:prstGeom>
          <a:noFill/>
        </p:spPr>
        <p:txBody>
          <a:bodyPr>
            <a:spAutoFit/>
          </a:bodyPr>
          <a:lstStyle/>
          <a:p>
            <a:pPr algn="ctr" defTabSz="914377" fontAlgn="base">
              <a:spcBef>
                <a:spcPct val="0"/>
              </a:spcBef>
              <a:spcAft>
                <a:spcPct val="0"/>
              </a:spcAft>
              <a:defRPr/>
            </a:pPr>
            <a:r>
              <a:rPr lang="pt-BR" sz="2800" b="1" kern="10" dirty="0">
                <a:ln w="9525">
                  <a:solidFill>
                    <a:prstClr val="white"/>
                  </a:solidFill>
                  <a:prstDash val="solid"/>
                </a:ln>
                <a:solidFill>
                  <a:srgbClr val="FF33CC"/>
                </a:solidFill>
                <a:effectLst>
                  <a:outerShdw blurRad="12700" dist="38100" dir="2700000" algn="tl" rotWithShape="0">
                    <a:prstClr val="white">
                      <a:lumMod val="50000"/>
                    </a:prstClr>
                  </a:outerShdw>
                </a:effectLst>
                <a:latin typeface="Times New Roman" panose="02020603050405020304" pitchFamily="18" charset="0"/>
                <a:cs typeface="Times New Roman" panose="02020603050405020304" pitchFamily="18" charset="0"/>
              </a:rPr>
              <a:t>Giáo viên: Lê Thị Quyên</a:t>
            </a:r>
          </a:p>
        </p:txBody>
      </p:sp>
      <p:sp>
        <p:nvSpPr>
          <p:cNvPr id="8" name="WordArt 87"/>
          <p:cNvSpPr>
            <a:spLocks noChangeArrowheads="1" noChangeShapeType="1" noTextEdit="1"/>
          </p:cNvSpPr>
          <p:nvPr/>
        </p:nvSpPr>
        <p:spPr bwMode="auto">
          <a:xfrm>
            <a:off x="2434045" y="763588"/>
            <a:ext cx="7801129" cy="3495387"/>
          </a:xfrm>
          <a:prstGeom prst="rect">
            <a:avLst/>
          </a:prstGeom>
          <a:noFill/>
          <a:ln>
            <a:noFill/>
          </a:ln>
        </p:spPr>
        <p:txBody>
          <a:bodyPr wrap="none" fromWordArt="1">
            <a:prstTxWarp prst="textCanUp">
              <a:avLst>
                <a:gd name="adj" fmla="val 66667"/>
              </a:avLst>
            </a:prstTxWarp>
            <a:scene3d>
              <a:camera prst="legacyPerspectiveBottom"/>
              <a:lightRig rig="legacyFlat3" dir="t"/>
            </a:scene3d>
            <a:sp3d extrusionH="887400" prstMaterial="legacyMatte">
              <a:extrusionClr>
                <a:srgbClr val="FFFF00"/>
              </a:extrusionClr>
            </a:sp3d>
          </a:bodyPr>
          <a:lstStyle/>
          <a:p>
            <a:pPr algn="ctr" defTabSz="914377" fontAlgn="base">
              <a:spcBef>
                <a:spcPct val="0"/>
              </a:spcBef>
              <a:spcAft>
                <a:spcPct val="0"/>
              </a:spcAft>
              <a:defRPr/>
            </a:pP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Chào</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mừng</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thầy</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cô</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về</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dự</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giờ</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p>
          <a:p>
            <a:pPr algn="ctr" defTabSz="914377" fontAlgn="base">
              <a:spcBef>
                <a:spcPct val="0"/>
              </a:spcBef>
              <a:spcAft>
                <a:spcPct val="0"/>
              </a:spcAft>
              <a:defRPr/>
            </a:pPr>
            <a:endPar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endParaRPr>
          </a:p>
          <a:p>
            <a:pPr algn="ctr" defTabSz="914377" fontAlgn="base">
              <a:spcBef>
                <a:spcPct val="0"/>
              </a:spcBef>
              <a:spcAft>
                <a:spcPct val="0"/>
              </a:spcAft>
              <a:defRPr/>
            </a:pP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lớp</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4</a:t>
            </a:r>
            <a:r>
              <a:rPr lang="en-US" sz="3600" b="1" kern="10" baseline="3000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B</a:t>
            </a:r>
            <a:endPar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endParaRPr>
          </a:p>
          <a:p>
            <a:pPr algn="ctr" defTabSz="914377" fontAlgn="base">
              <a:spcBef>
                <a:spcPct val="0"/>
              </a:spcBef>
              <a:spcAft>
                <a:spcPct val="0"/>
              </a:spcAft>
              <a:defRPr/>
            </a:pPr>
            <a:endParaRPr lang="en-US" sz="3600" kern="10" dirty="0">
              <a:ln w="9525">
                <a:round/>
              </a:ln>
              <a:solidFill>
                <a:srgbClr val="FF0000"/>
              </a:solidFill>
              <a:latin typeface="Arial" panose="020B0604020202020204" pitchFamily="34" charset="0"/>
              <a:cs typeface="Times New Roman" panose="02020603050405020304" pitchFamily="18" charset="0"/>
            </a:endParaRPr>
          </a:p>
        </p:txBody>
      </p:sp>
      <p:pic>
        <p:nvPicPr>
          <p:cNvPr id="9" name="Picture 4" descr="Theme2375157"/>
          <p:cNvPicPr>
            <a:picLocks noChangeAspect="1" noChangeArrowheads="1"/>
          </p:cNvPicPr>
          <p:nvPr/>
        </p:nvPicPr>
        <p:blipFill>
          <a:blip r:embed="rId2">
            <a:lum bright="-2000"/>
            <a:extLst>
              <a:ext uri="{28A0092B-C50C-407E-A947-70E740481C1C}">
                <a14:useLocalDpi xmlns:a14="http://schemas.microsoft.com/office/drawing/2010/main" val="0"/>
              </a:ext>
            </a:extLst>
          </a:blip>
          <a:srcRect/>
          <a:stretch>
            <a:fillRect/>
          </a:stretch>
        </p:blipFill>
        <p:spPr bwMode="auto">
          <a:xfrm>
            <a:off x="0" y="57349"/>
            <a:ext cx="12396536" cy="69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4"/>
          <p:cNvSpPr txBox="1">
            <a:spLocks noChangeArrowheads="1"/>
          </p:cNvSpPr>
          <p:nvPr/>
        </p:nvSpPr>
        <p:spPr bwMode="auto">
          <a:xfrm>
            <a:off x="0" y="2600846"/>
            <a:ext cx="12516852" cy="1155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ts val="1348"/>
              </a:spcBef>
              <a:spcAft>
                <a:spcPct val="0"/>
              </a:spcAft>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a:t>
            </a:r>
            <a:r>
              <a:rPr lang="en-US" sz="3200" b="1" cap="none" spc="50" dirty="0">
                <a:ln w="11430"/>
                <a:solidFill>
                  <a:srgbClr val="FF0066"/>
                </a:solidFill>
                <a:effectLst>
                  <a:outerShdw blurRad="76200" dist="50800" dir="5400000" algn="tl" rotWithShape="0">
                    <a:srgbClr val="000000">
                      <a:alpha val="65000"/>
                    </a:srgbClr>
                  </a:outerShdw>
                </a:effectLst>
              </a:rPr>
              <a:t>TIẾNG VIỆT 2</a:t>
            </a:r>
          </a:p>
          <a:p>
            <a:pPr algn="ctr"/>
            <a:r>
              <a:rPr lang="en-US" sz="3600" b="1" spc="50" dirty="0">
                <a:ln w="11430"/>
                <a:solidFill>
                  <a:srgbClr val="0070C0"/>
                </a:solidFill>
                <a:effectLst>
                  <a:outerShdw blurRad="76200" dist="50800" dir="5400000" algn="tl" rotWithShape="0">
                    <a:srgbClr val="000000">
                      <a:alpha val="65000"/>
                    </a:srgbClr>
                  </a:outerShdw>
                </a:effectLst>
              </a:rPr>
              <a:t>BÀI 2: MÙA NƯỚC NỔI(TIẾT 2)</a:t>
            </a:r>
            <a:endParaRPr lang="en-US" sz="3600" b="1" cap="none" spc="50" dirty="0">
              <a:ln w="11430"/>
              <a:solidFill>
                <a:srgbClr val="FF0066"/>
              </a:solidFill>
              <a:effectLst>
                <a:outerShdw blurRad="76200" dist="50800" dir="5400000" algn="tl" rotWithShape="0">
                  <a:srgbClr val="000000">
                    <a:alpha val="65000"/>
                  </a:srgbClr>
                </a:outerShdw>
              </a:effectLst>
            </a:endParaRPr>
          </a:p>
        </p:txBody>
      </p:sp>
      <p:sp>
        <p:nvSpPr>
          <p:cNvPr id="11" name="Text Box 17"/>
          <p:cNvSpPr txBox="1">
            <a:spLocks noChangeArrowheads="1"/>
          </p:cNvSpPr>
          <p:nvPr/>
        </p:nvSpPr>
        <p:spPr bwMode="auto">
          <a:xfrm>
            <a:off x="0" y="281707"/>
            <a:ext cx="12516852" cy="970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Aft>
                <a:spcPct val="0"/>
              </a:spcAft>
              <a:defRPr/>
            </a:pPr>
            <a:r>
              <a:rPr lang="en-US" sz="2800" b="1" dirty="0">
                <a:solidFill>
                  <a:srgbClr val="0000CC"/>
                </a:solidFill>
                <a:effectLst>
                  <a:outerShdw blurRad="38100" dist="38100" dir="2700000" algn="tl">
                    <a:srgbClr val="000000">
                      <a:alpha val="43137"/>
                    </a:srgbClr>
                  </a:outerShdw>
                </a:effectLst>
                <a:latin typeface="Times New Roman" pitchFamily="18" charset="0"/>
              </a:rPr>
              <a:t>UBND QUẬN DƯƠNG KINH</a:t>
            </a:r>
          </a:p>
          <a:p>
            <a:pPr algn="ctr" eaLnBrk="1" fontAlgn="base" hangingPunct="1">
              <a:spcAft>
                <a:spcPct val="0"/>
              </a:spcAft>
              <a:defRPr/>
            </a:pPr>
            <a:r>
              <a:rPr lang="en-US" sz="2800" b="1" dirty="0">
                <a:solidFill>
                  <a:srgbClr val="0000CC"/>
                </a:solidFill>
                <a:effectLst>
                  <a:outerShdw blurRad="38100" dist="38100" dir="2700000" algn="tl">
                    <a:srgbClr val="000000">
                      <a:alpha val="43137"/>
                    </a:srgbClr>
                  </a:outerShdw>
                </a:effectLst>
                <a:latin typeface="Times New Roman" pitchFamily="18" charset="0"/>
              </a:rPr>
              <a:t>TRƯỜNG TH ĐA PHÚC</a:t>
            </a:r>
          </a:p>
        </p:txBody>
      </p:sp>
      <p:sp>
        <p:nvSpPr>
          <p:cNvPr id="12" name="Text Box 18"/>
          <p:cNvSpPr txBox="1">
            <a:spLocks noChangeArrowheads="1"/>
          </p:cNvSpPr>
          <p:nvPr/>
        </p:nvSpPr>
        <p:spPr bwMode="auto">
          <a:xfrm>
            <a:off x="0" y="5046252"/>
            <a:ext cx="12516852" cy="724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US" altLang="en-US" sz="4000" b="1" i="1" dirty="0">
                <a:latin typeface="Times New Roman" pitchFamily="18" charset="0"/>
              </a:rPr>
              <a:t>Giáo viên thực hiện: </a:t>
            </a:r>
            <a:r>
              <a:rPr lang="en-US" altLang="en-US" sz="4000" b="1" i="1" dirty="0" err="1">
                <a:latin typeface="Times New Roman" pitchFamily="18" charset="0"/>
              </a:rPr>
              <a:t>Phạm</a:t>
            </a:r>
            <a:r>
              <a:rPr lang="en-US" altLang="en-US" sz="4000" b="1" i="1" dirty="0">
                <a:latin typeface="Times New Roman" pitchFamily="18" charset="0"/>
              </a:rPr>
              <a:t> </a:t>
            </a:r>
            <a:r>
              <a:rPr lang="en-US" altLang="en-US" sz="4000" b="1" i="1" dirty="0" err="1">
                <a:latin typeface="Times New Roman" pitchFamily="18" charset="0"/>
              </a:rPr>
              <a:t>Thị</a:t>
            </a:r>
            <a:r>
              <a:rPr lang="en-US" altLang="en-US" sz="4000" b="1" i="1" dirty="0">
                <a:latin typeface="Times New Roman" pitchFamily="18" charset="0"/>
              </a:rPr>
              <a:t> Thu </a:t>
            </a:r>
            <a:r>
              <a:rPr lang="en-US" altLang="en-US" sz="4000" b="1" i="1" dirty="0" err="1">
                <a:latin typeface="Times New Roman" pitchFamily="18" charset="0"/>
              </a:rPr>
              <a:t>Hà</a:t>
            </a:r>
            <a:endParaRPr lang="en-US" altLang="en-US" sz="4000" b="1" i="1" dirty="0">
              <a:latin typeface="Times New Roman" pitchFamily="18" charset="0"/>
            </a:endParaRPr>
          </a:p>
        </p:txBody>
      </p:sp>
      <p:pic>
        <p:nvPicPr>
          <p:cNvPr id="13"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4886" y="4670913"/>
            <a:ext cx="4206724" cy="15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p:nvCxnSpPr>
        <p:spPr>
          <a:xfrm flipV="1">
            <a:off x="5149516" y="1155032"/>
            <a:ext cx="1900989" cy="12032"/>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74487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50206" y="2418106"/>
            <a:ext cx="5214569" cy="1042273"/>
          </a:xfrm>
          <a:prstGeom prst="rect">
            <a:avLst/>
          </a:prstGeom>
          <a:noFill/>
        </p:spPr>
        <p:txBody>
          <a:bodyPr wrap="none" rtlCol="0">
            <a:spAutoFit/>
          </a:bodyPr>
          <a:lstStyle/>
          <a:p>
            <a:pPr lvl="0">
              <a:lnSpc>
                <a:spcPct val="200000"/>
              </a:lnSpc>
            </a:pPr>
            <a:r>
              <a:rPr lang="en-US" sz="3600" b="1" dirty="0">
                <a:latin typeface="+mj-lt"/>
              </a:rPr>
              <a:t>- </a:t>
            </a:r>
            <a:r>
              <a:rPr lang="vi-VN" sz="3600" b="1" dirty="0">
                <a:latin typeface="+mj-lt"/>
              </a:rPr>
              <a:t>GV đọc diễn cảm cả bài.</a:t>
            </a:r>
            <a:endParaRPr lang="en-US" sz="3600" b="1" dirty="0">
              <a:latin typeface="+mj-lt"/>
            </a:endParaRPr>
          </a:p>
        </p:txBody>
      </p:sp>
      <p:sp>
        <p:nvSpPr>
          <p:cNvPr id="6" name="TextBox 5"/>
          <p:cNvSpPr txBox="1"/>
          <p:nvPr/>
        </p:nvSpPr>
        <p:spPr>
          <a:xfrm>
            <a:off x="3605609" y="1472749"/>
            <a:ext cx="4711546" cy="830997"/>
          </a:xfrm>
          <a:prstGeom prst="rect">
            <a:avLst/>
          </a:prstGeom>
          <a:noFill/>
        </p:spPr>
        <p:txBody>
          <a:bodyPr wrap="none" rtlCol="0">
            <a:spAutoFit/>
          </a:bodyPr>
          <a:lstStyle/>
          <a:p>
            <a:r>
              <a:rPr lang="en-US" sz="4800" b="1" dirty="0">
                <a:solidFill>
                  <a:srgbClr val="FF0066"/>
                </a:solidFill>
              </a:rPr>
              <a:t> * </a:t>
            </a:r>
            <a:r>
              <a:rPr lang="vi-VN" sz="4800" b="1" dirty="0">
                <a:solidFill>
                  <a:srgbClr val="FF0066"/>
                </a:solidFill>
              </a:rPr>
              <a:t>Luyện đọc lại</a:t>
            </a:r>
            <a:endParaRPr lang="en-US" sz="4800" b="1" dirty="0">
              <a:solidFill>
                <a:srgbClr val="FF0066"/>
              </a:solidFill>
            </a:endParaRPr>
          </a:p>
        </p:txBody>
      </p:sp>
      <p:sp>
        <p:nvSpPr>
          <p:cNvPr id="7" name="TextBox 6"/>
          <p:cNvSpPr txBox="1"/>
          <p:nvPr/>
        </p:nvSpPr>
        <p:spPr>
          <a:xfrm>
            <a:off x="1471977" y="3582701"/>
            <a:ext cx="9248045" cy="1042273"/>
          </a:xfrm>
          <a:prstGeom prst="rect">
            <a:avLst/>
          </a:prstGeom>
          <a:noFill/>
        </p:spPr>
        <p:txBody>
          <a:bodyPr wrap="none" rtlCol="0">
            <a:spAutoFit/>
          </a:bodyPr>
          <a:lstStyle/>
          <a:p>
            <a:pPr lvl="0">
              <a:lnSpc>
                <a:spcPct val="200000"/>
              </a:lnSpc>
            </a:pPr>
            <a:r>
              <a:rPr lang="en-US" sz="3600" b="1" dirty="0">
                <a:latin typeface="+mj-lt"/>
              </a:rPr>
              <a:t>- </a:t>
            </a:r>
            <a:r>
              <a:rPr lang="vi-VN" sz="3600" b="1" dirty="0">
                <a:latin typeface="+mj-lt"/>
              </a:rPr>
              <a:t>Một HS đọc lại cả bài. Cả lớp đọc thầm theo.</a:t>
            </a:r>
            <a:endParaRPr lang="en-US" sz="3600" b="1" dirty="0">
              <a:latin typeface="+mj-lt"/>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8421533"/>
      </p:ext>
    </p:extLst>
  </p:cSld>
  <p:clrMapOvr>
    <a:masterClrMapping/>
  </p:clrMapOvr>
  <mc:AlternateContent xmlns:mc="http://schemas.openxmlformats.org/markup-compatibility/2006" xmlns:p14="http://schemas.microsoft.com/office/powerpoint/2010/main">
    <mc:Choice Requires="p14">
      <p:transition spd="slow" p14:dur="1200" advClick="0" advTm="1000">
        <p:dissolve/>
      </p:transition>
    </mc:Choice>
    <mc:Fallback xmlns="">
      <p:transition spd="slow" advClick="0" advTm="1000">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A445345-1C97-4283-A373-B4764C1F6B71}"/>
              </a:ext>
            </a:extLst>
          </p:cNvPr>
          <p:cNvSpPr txBox="1"/>
          <p:nvPr/>
        </p:nvSpPr>
        <p:spPr>
          <a:xfrm>
            <a:off x="4153787" y="451792"/>
            <a:ext cx="3808288" cy="65883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Mùa nước nổi</a:t>
            </a:r>
            <a:endParaRPr kumimoji="0" lang="en-US" sz="2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4" name="TextBox 13">
            <a:extLst>
              <a:ext uri="{FF2B5EF4-FFF2-40B4-BE49-F238E27FC236}">
                <a16:creationId xmlns:a16="http://schemas.microsoft.com/office/drawing/2014/main" id="{B45B6452-7753-47F1-8F93-40ECB94E6E30}"/>
              </a:ext>
            </a:extLst>
          </p:cNvPr>
          <p:cNvSpPr txBox="1"/>
          <p:nvPr/>
        </p:nvSpPr>
        <p:spPr>
          <a:xfrm>
            <a:off x="48081" y="872145"/>
            <a:ext cx="12046997" cy="5609228"/>
          </a:xfrm>
          <a:prstGeom prst="rect">
            <a:avLst/>
          </a:prstGeom>
          <a:noFill/>
        </p:spPr>
        <p:txBody>
          <a:bodyPr wrap="square" rtlCol="0">
            <a:spAutoFit/>
          </a:bodyPr>
          <a:lstStyle/>
          <a:p>
            <a:pPr marL="44450" marR="0" lvl="0" indent="0" algn="just" defTabSz="914400" rtl="0" eaLnBrk="1" fontAlgn="auto" latinLnBrk="0" hangingPunct="1">
              <a:lnSpc>
                <a:spcPct val="150000"/>
              </a:lnSpc>
              <a:spcBef>
                <a:spcPts val="0"/>
              </a:spcBef>
              <a:spcAft>
                <a:spcPts val="0"/>
              </a:spcAft>
              <a:buClrTx/>
              <a:buSzTx/>
              <a:buFontTx/>
              <a:buNone/>
              <a:tabLst/>
              <a:defRPr/>
            </a:pPr>
            <a:r>
              <a:rPr kumimoji="0" lang="vi-VN" sz="2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vi-VN" sz="22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Mùa này người làng tôi gọi là mùa nước nổi, không gọi là mùa nước lũ vì nước lên hiền hoà. Nước mỗi ngày một dâng lên. Mưa dầm dề, mưa sướt mướt ngày này qua ngày khác.</a:t>
            </a:r>
          </a:p>
          <a:p>
            <a:pPr marL="44450" marR="0" lvl="0" indent="0" algn="just" defTabSz="914400" rtl="0" eaLnBrk="1" fontAlgn="auto" latinLnBrk="0" hangingPunct="1">
              <a:lnSpc>
                <a:spcPct val="15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Rồi đến rằm tháng Bảy: “Rằm tháng Bảy nước nhảy lên bờ”. Dòng sông Cửu Long đã no đầy, lại tràn qua bờ. Nước trong ao hồ, trong đồng ruộng của mùa mưa hoà lẫn với nước dòng sông Cửu Long.</a:t>
            </a:r>
          </a:p>
          <a:p>
            <a:pPr marL="44450" marR="0" lvl="0" indent="0" algn="just" defTabSz="914400" rtl="0" eaLnBrk="1" fontAlgn="auto" latinLnBrk="0" hangingPunct="1">
              <a:lnSpc>
                <a:spcPct val="15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Đồng ruộng, vườn tược và cây cỏ như biết giữ lại hạt phù sa ở quanh mình, nước lại trong dần. Ngồi trong nhà, ta thấy cả những đàn cá ròng ròng, từng đàn, từng đàn theo cá mẹ xuôi theo dòng nước, vào tận đồng sâu.</a:t>
            </a:r>
          </a:p>
          <a:p>
            <a:pPr marL="44450" marR="0" lvl="0" indent="0" algn="just" defTabSz="914400" rtl="0" eaLnBrk="1" fontAlgn="auto" latinLnBrk="0" hangingPunct="1">
              <a:lnSpc>
                <a:spcPct val="15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Ngủ một đêm, sáng dậy, nước ngập lên những viên gạch. Phải lấy ván, lấy tre làm cầu từ cửa trước vào đến tận bếp. Vui quá! Có cả một cây cầu lắt lẻo ngay dưới mái nhà.</a:t>
            </a:r>
          </a:p>
          <a:p>
            <a:pPr marL="26670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200" b="1" i="1" u="none" strike="noStrike" kern="1200" cap="none" spc="0" normalizeH="0" baseline="0" noProof="0" dirty="0">
                <a:ln>
                  <a:noFill/>
                </a:ln>
                <a:solidFill>
                  <a:srgbClr val="0000CC"/>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1" u="none" strike="noStrike" kern="1200" cap="none" spc="0" normalizeH="0" baseline="0" noProof="0" dirty="0">
                <a:ln>
                  <a:noFill/>
                </a:ln>
                <a:solidFill>
                  <a:srgbClr val="0000CC"/>
                </a:solidFill>
                <a:effectLst/>
                <a:uLnTx/>
                <a:uFillTx/>
                <a:latin typeface="Arial-Rounded" panose="020B0500000000000000" pitchFamily="34" charset="0"/>
                <a:ea typeface="Arial-Rounded" panose="020B0500000000000000" pitchFamily="34" charset="0"/>
                <a:cs typeface="Arial-Rounded" panose="020B0500000000000000" pitchFamily="34" charset="0"/>
              </a:rPr>
              <a:t>(T</a:t>
            </a:r>
            <a:r>
              <a:rPr kumimoji="0" lang="vi-VN" sz="2200" b="1" i="1" u="none" strike="noStrike" kern="0" cap="none" spc="0" normalizeH="0" baseline="0" noProof="0" dirty="0">
                <a:ln>
                  <a:noFill/>
                </a:ln>
                <a:solidFill>
                  <a:srgbClr val="0000CC"/>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heo Nguyễn Quang Sáng)</a:t>
            </a:r>
          </a:p>
        </p:txBody>
      </p:sp>
    </p:spTree>
    <p:custDataLst>
      <p:tags r:id="rId1"/>
    </p:custDataLst>
    <p:extLst>
      <p:ext uri="{BB962C8B-B14F-4D97-AF65-F5344CB8AC3E}">
        <p14:creationId xmlns:p14="http://schemas.microsoft.com/office/powerpoint/2010/main" val="1766049931"/>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127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E7B9F0A-2CC7-45C1-B795-EA35332CBCB9}"/>
              </a:ext>
            </a:extLst>
          </p:cNvPr>
          <p:cNvSpPr txBox="1"/>
          <p:nvPr/>
        </p:nvSpPr>
        <p:spPr>
          <a:xfrm>
            <a:off x="716577" y="690304"/>
            <a:ext cx="10950489" cy="73975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1. Từ nào chỉ đặc điểm của mưa có trong bài đọc? </a:t>
            </a:r>
          </a:p>
        </p:txBody>
      </p:sp>
      <p:sp>
        <p:nvSpPr>
          <p:cNvPr id="9" name="TextBox 8">
            <a:extLst>
              <a:ext uri="{FF2B5EF4-FFF2-40B4-BE49-F238E27FC236}">
                <a16:creationId xmlns:a16="http://schemas.microsoft.com/office/drawing/2014/main" id="{B5AE8CDF-569C-4298-9C1A-22B0AA1D111C}"/>
              </a:ext>
            </a:extLst>
          </p:cNvPr>
          <p:cNvSpPr txBox="1"/>
          <p:nvPr/>
        </p:nvSpPr>
        <p:spPr>
          <a:xfrm>
            <a:off x="932812" y="4507090"/>
            <a:ext cx="8716396" cy="1478418"/>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2. Tìm thêm từ ngữ tả mưa:</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 </a:t>
            </a:r>
            <a:r>
              <a:rPr kumimoji="0" lang="vi-VN" sz="3200" b="1" i="0" u="none" strike="noStrike" kern="1200" cap="none" spc="0" normalizeH="0" baseline="0" noProof="0" dirty="0">
                <a:ln>
                  <a:noFill/>
                </a:ln>
                <a:solidFill>
                  <a:srgbClr val="0000CC"/>
                </a:solidFill>
                <a:effectLst/>
                <a:uLnTx/>
                <a:uFillTx/>
                <a:latin typeface="Arial-Rounded" panose="020B0500000000000000" pitchFamily="34" charset="0"/>
                <a:ea typeface="Arial-Rounded" panose="020B0500000000000000" pitchFamily="34" charset="0"/>
                <a:cs typeface="Arial-Rounded" panose="020B0500000000000000" pitchFamily="34" charset="0"/>
              </a:rPr>
              <a:t>ào ào, </a:t>
            </a:r>
            <a:r>
              <a:rPr kumimoji="0" lang="en-US" sz="3200" b="1" i="0" u="none" strike="noStrike" kern="1200" cap="none" spc="0" normalizeH="0" baseline="0" noProof="0" dirty="0">
                <a:ln>
                  <a:noFill/>
                </a:ln>
                <a:solidFill>
                  <a:srgbClr val="0000CC"/>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3200" b="1" i="0" u="none" strike="noStrike" kern="1200" cap="none" spc="0" normalizeH="0" baseline="0" noProof="0" dirty="0">
              <a:ln>
                <a:noFill/>
              </a:ln>
              <a:solidFill>
                <a:srgbClr val="0000CC"/>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Rounded Rectangle 6">
            <a:extLst>
              <a:ext uri="{FF2B5EF4-FFF2-40B4-BE49-F238E27FC236}">
                <a16:creationId xmlns:a16="http://schemas.microsoft.com/office/drawing/2014/main" id="{ECFFAB22-532B-4F16-A789-65F256347ECE}"/>
              </a:ext>
            </a:extLst>
          </p:cNvPr>
          <p:cNvSpPr/>
          <p:nvPr/>
        </p:nvSpPr>
        <p:spPr>
          <a:xfrm rot="288941">
            <a:off x="3137103" y="1599671"/>
            <a:ext cx="2125346" cy="769812"/>
          </a:xfrm>
          <a:prstGeom prst="roundRect">
            <a:avLst>
              <a:gd name="adj" fmla="val 33724"/>
            </a:avLst>
          </a:prstGeom>
          <a:solidFill>
            <a:srgbClr val="D5EB98"/>
          </a:solidFill>
          <a:ln>
            <a:solidFill>
              <a:srgbClr val="F3F1C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dầm</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dề</a:t>
            </a:r>
            <a:endPar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Rounded Rectangle 11">
            <a:extLst>
              <a:ext uri="{FF2B5EF4-FFF2-40B4-BE49-F238E27FC236}">
                <a16:creationId xmlns:a16="http://schemas.microsoft.com/office/drawing/2014/main" id="{65620867-7369-4D53-B63B-C3B953534D42}"/>
              </a:ext>
            </a:extLst>
          </p:cNvPr>
          <p:cNvSpPr/>
          <p:nvPr/>
        </p:nvSpPr>
        <p:spPr>
          <a:xfrm rot="21311040">
            <a:off x="2805231" y="2758866"/>
            <a:ext cx="2517207" cy="833724"/>
          </a:xfrm>
          <a:prstGeom prst="roundRect">
            <a:avLst>
              <a:gd name="adj" fmla="val 20734"/>
            </a:avLst>
          </a:prstGeom>
          <a:solidFill>
            <a:srgbClr val="00B0F0"/>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rPr>
              <a:t>sướt</a:t>
            </a:r>
            <a:r>
              <a:rPr kumimoji="0" lang="en-US" sz="3200" b="1" i="0"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rPr>
              <a:t>mướt</a:t>
            </a:r>
            <a:endParaRPr kumimoji="0" lang="en-US" sz="3200" b="1" i="0"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Rounded Rectangle 13">
            <a:extLst>
              <a:ext uri="{FF2B5EF4-FFF2-40B4-BE49-F238E27FC236}">
                <a16:creationId xmlns:a16="http://schemas.microsoft.com/office/drawing/2014/main" id="{BA7E0EF2-731B-4F10-B976-6257B5E0BF27}"/>
              </a:ext>
            </a:extLst>
          </p:cNvPr>
          <p:cNvSpPr/>
          <p:nvPr/>
        </p:nvSpPr>
        <p:spPr>
          <a:xfrm>
            <a:off x="5878340" y="1672487"/>
            <a:ext cx="2061047" cy="739753"/>
          </a:xfrm>
          <a:prstGeom prst="roundRect">
            <a:avLst>
              <a:gd name="adj" fmla="val 26156"/>
            </a:avLst>
          </a:prstGeom>
          <a:solidFill>
            <a:schemeClr val="accent6">
              <a:lumMod val="40000"/>
              <a:lumOff val="60000"/>
            </a:schemeClr>
          </a:solidFill>
          <a:ln>
            <a:solidFill>
              <a:schemeClr val="accent6">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rả</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rích</a:t>
            </a:r>
            <a:endPar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Rounded Rectangle 14">
            <a:extLst>
              <a:ext uri="{FF2B5EF4-FFF2-40B4-BE49-F238E27FC236}">
                <a16:creationId xmlns:a16="http://schemas.microsoft.com/office/drawing/2014/main" id="{BECE9C3A-06F6-4A47-BCCD-7002CB982DAA}"/>
              </a:ext>
            </a:extLst>
          </p:cNvPr>
          <p:cNvSpPr/>
          <p:nvPr/>
        </p:nvSpPr>
        <p:spPr>
          <a:xfrm rot="347092">
            <a:off x="5913158" y="2760642"/>
            <a:ext cx="2061047" cy="794997"/>
          </a:xfrm>
          <a:prstGeom prst="roundRect">
            <a:avLst>
              <a:gd name="adj" fmla="val 26156"/>
            </a:avLst>
          </a:prstGeom>
          <a:solidFill>
            <a:schemeClr val="accent4">
              <a:lumMod val="20000"/>
              <a:lumOff val="80000"/>
            </a:schemeClr>
          </a:solid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dai</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dẳng</a:t>
            </a:r>
            <a:endPar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Rectangle 16">
            <a:extLst>
              <a:ext uri="{FF2B5EF4-FFF2-40B4-BE49-F238E27FC236}">
                <a16:creationId xmlns:a16="http://schemas.microsoft.com/office/drawing/2014/main" id="{A7403DFA-423F-4D69-8CBF-02B626F2DB7B}"/>
              </a:ext>
            </a:extLst>
          </p:cNvPr>
          <p:cNvSpPr/>
          <p:nvPr/>
        </p:nvSpPr>
        <p:spPr>
          <a:xfrm>
            <a:off x="1900622" y="3870234"/>
            <a:ext cx="1947931"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CC"/>
                </a:solidFill>
                <a:effectLst/>
                <a:uLnTx/>
                <a:uFillTx/>
                <a:latin typeface="Arial-Rounded" panose="020B0500000000000000" pitchFamily="34" charset="0"/>
                <a:ea typeface="Arial-Rounded" panose="020B0500000000000000" pitchFamily="34" charset="0"/>
                <a:cs typeface="Arial-Rounded" panose="020B0500000000000000" pitchFamily="34" charset="0"/>
              </a:rPr>
              <a:t>tí tách,</a:t>
            </a:r>
            <a:endParaRPr kumimoji="0" lang="en-VN" sz="3200" b="1" i="0" u="none" strike="noStrike" kern="1200" cap="none" spc="0" normalizeH="0" baseline="0" noProof="0" dirty="0">
              <a:ln>
                <a:noFill/>
              </a:ln>
              <a:solidFill>
                <a:srgbClr val="0000CC"/>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Rectangle 17">
            <a:extLst>
              <a:ext uri="{FF2B5EF4-FFF2-40B4-BE49-F238E27FC236}">
                <a16:creationId xmlns:a16="http://schemas.microsoft.com/office/drawing/2014/main" id="{9268A882-1993-4E3F-B334-FD35F9912ABA}"/>
              </a:ext>
            </a:extLst>
          </p:cNvPr>
          <p:cNvSpPr/>
          <p:nvPr/>
        </p:nvSpPr>
        <p:spPr>
          <a:xfrm>
            <a:off x="3394306" y="3860274"/>
            <a:ext cx="2983499"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CC"/>
                </a:solidFill>
                <a:effectLst/>
                <a:uLnTx/>
                <a:uFillTx/>
                <a:latin typeface="Arial-Rounded" panose="020B0500000000000000" pitchFamily="34" charset="0"/>
                <a:ea typeface="Arial-Rounded" panose="020B0500000000000000" pitchFamily="34" charset="0"/>
                <a:cs typeface="Arial-Rounded" panose="020B0500000000000000" pitchFamily="34" charset="0"/>
              </a:rPr>
              <a:t>lộp bộp, …</a:t>
            </a:r>
            <a:endParaRPr kumimoji="0" lang="en-VN" sz="3200" b="1" i="0" u="none" strike="noStrike" kern="1200" cap="none" spc="0" normalizeH="0" baseline="0" noProof="0" dirty="0">
              <a:ln>
                <a:noFill/>
              </a:ln>
              <a:solidFill>
                <a:srgbClr val="0000CC"/>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10" presetClass="entr" presetSubtype="0" fill="hold" grpId="0" nodeType="withEffect">
                                  <p:stCondLst>
                                    <p:cond delay="0"/>
                                  </p:stCondLst>
                                  <p:iterate type="lt">
                                    <p:tmPct val="0"/>
                                  </p:iterate>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iterate type="lt">
                                    <p:tmPct val="0"/>
                                  </p:iterate>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iterate type="lt">
                                    <p:tmPct val="0"/>
                                  </p:iterate>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iterate type="lt">
                                    <p:tmPct val="0"/>
                                  </p:iterate>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wipe(left)">
                                      <p:cBhvr>
                                        <p:cTn id="24" dur="500"/>
                                        <p:tgtEl>
                                          <p:spTgt spid="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animEffect transition="in" filter="wipe(left)">
                                      <p:cBhvr>
                                        <p:cTn id="29" dur="500"/>
                                        <p:tgtEl>
                                          <p:spTgt spid="9">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3"/>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1000" fill="hold"/>
                                        <p:tgtEl>
                                          <p:spTgt spid="13"/>
                                        </p:tgtEl>
                                        <p:attrNameLst>
                                          <p:attrName>fillcolor</p:attrName>
                                        </p:attrNameLst>
                                      </p:cBhvr>
                                      <p:to>
                                        <a:srgbClr val="9FE540"/>
                                      </p:to>
                                    </p:animClr>
                                    <p:set>
                                      <p:cBhvr>
                                        <p:cTn id="45" dur="1000" fill="hold"/>
                                        <p:tgtEl>
                                          <p:spTgt spid="13"/>
                                        </p:tgtEl>
                                        <p:attrNameLst>
                                          <p:attrName>fill.type</p:attrName>
                                        </p:attrNameLst>
                                      </p:cBhvr>
                                      <p:to>
                                        <p:strVal val="solid"/>
                                      </p:to>
                                    </p:set>
                                    <p:set>
                                      <p:cBhvr>
                                        <p:cTn id="46" dur="1000" fill="hold"/>
                                        <p:tgtEl>
                                          <p:spTgt spid="13"/>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drumroll.wav"/>
                                        </p:tgtEl>
                                      </p:cMediaNode>
                                    </p:audio>
                                  </p:subTnLst>
                                </p:cTn>
                              </p:par>
                            </p:childTnLst>
                          </p:cTn>
                        </p:par>
                        <p:par>
                          <p:cTn id="47" fill="hold">
                            <p:stCondLst>
                              <p:cond delay="1000"/>
                            </p:stCondLst>
                            <p:childTnLst>
                              <p:par>
                                <p:cTn id="48" presetID="26" presetClass="emph" presetSubtype="0" repeatCount="0" fill="hold" grpId="1" nodeType="afterEffect">
                                  <p:stCondLst>
                                    <p:cond delay="0"/>
                                  </p:stCondLst>
                                  <p:iterate type="lt">
                                    <p:tmPct val="0"/>
                                  </p:iterate>
                                  <p:childTnLst>
                                    <p:animEffect transition="out" filter="fade">
                                      <p:cBhvr>
                                        <p:cTn id="49" dur="2000" tmFilter="0, 0; .2, .5; .8, .5; 1, 0"/>
                                        <p:tgtEl>
                                          <p:spTgt spid="13"/>
                                        </p:tgtEl>
                                      </p:cBhvr>
                                    </p:animEffect>
                                    <p:animScale>
                                      <p:cBhvr>
                                        <p:cTn id="50" dur="1000" autoRev="1" fill="hold"/>
                                        <p:tgtEl>
                                          <p:spTgt spid="13"/>
                                        </p:tgtEl>
                                      </p:cBhvr>
                                      <p:by x="105000" y="105000"/>
                                    </p:animScale>
                                  </p:childTnLst>
                                  <p:subTnLst>
                                    <p:audio>
                                      <p:cMediaNode>
                                        <p:cTn display="0" masterRel="sameClick">
                                          <p:stCondLst>
                                            <p:cond evt="begin" delay="0">
                                              <p:tn val="4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3"/>
                  </p:tgtEl>
                </p:cond>
              </p:nextCondLst>
            </p:seq>
            <p:seq concurrent="1" nextAc="seek">
              <p:cTn id="51" restart="whenNotActive" fill="hold" evtFilter="cancelBubble" nodeType="interactiveSeq">
                <p:stCondLst>
                  <p:cond evt="onClick" delay="0">
                    <p:tgtEl>
                      <p:spTgt spid="14"/>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1000" fill="hold"/>
                                        <p:tgtEl>
                                          <p:spTgt spid="14"/>
                                        </p:tgtEl>
                                        <p:attrNameLst>
                                          <p:attrName>fillcolor</p:attrName>
                                        </p:attrNameLst>
                                      </p:cBhvr>
                                      <p:to>
                                        <a:srgbClr val="9FE540"/>
                                      </p:to>
                                    </p:animClr>
                                    <p:set>
                                      <p:cBhvr>
                                        <p:cTn id="56" dur="1000" fill="hold"/>
                                        <p:tgtEl>
                                          <p:spTgt spid="14"/>
                                        </p:tgtEl>
                                        <p:attrNameLst>
                                          <p:attrName>fill.type</p:attrName>
                                        </p:attrNameLst>
                                      </p:cBhvr>
                                      <p:to>
                                        <p:strVal val="solid"/>
                                      </p:to>
                                    </p:set>
                                    <p:set>
                                      <p:cBhvr>
                                        <p:cTn id="57" dur="1000" fill="hold"/>
                                        <p:tgtEl>
                                          <p:spTgt spid="14"/>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drumroll.wav"/>
                                        </p:tgtEl>
                                      </p:cMediaNode>
                                    </p:audio>
                                  </p:subTnLst>
                                </p:cTn>
                              </p:par>
                            </p:childTnLst>
                          </p:cTn>
                        </p:par>
                        <p:par>
                          <p:cTn id="58" fill="hold">
                            <p:stCondLst>
                              <p:cond delay="1000"/>
                            </p:stCondLst>
                            <p:childTnLst>
                              <p:par>
                                <p:cTn id="59" presetID="26" presetClass="emph" presetSubtype="0" repeatCount="0" fill="hold" grpId="1" nodeType="afterEffect">
                                  <p:stCondLst>
                                    <p:cond delay="0"/>
                                  </p:stCondLst>
                                  <p:iterate type="lt">
                                    <p:tmPct val="0"/>
                                  </p:iterate>
                                  <p:childTnLst>
                                    <p:animEffect transition="out" filter="fade">
                                      <p:cBhvr>
                                        <p:cTn id="60" dur="2000" tmFilter="0, 0; .2, .5; .8, .5; 1, 0"/>
                                        <p:tgtEl>
                                          <p:spTgt spid="14"/>
                                        </p:tgtEl>
                                      </p:cBhvr>
                                    </p:animEffect>
                                    <p:animScale>
                                      <p:cBhvr>
                                        <p:cTn id="61" dur="1000" autoRev="1" fill="hold"/>
                                        <p:tgtEl>
                                          <p:spTgt spid="14"/>
                                        </p:tgtEl>
                                      </p:cBhvr>
                                      <p:by x="105000" y="105000"/>
                                    </p:animScale>
                                  </p:childTnLst>
                                  <p:subTnLst>
                                    <p:audio>
                                      <p:cMediaNode>
                                        <p:cTn display="0" masterRel="sameClick">
                                          <p:stCondLst>
                                            <p:cond evt="begin" delay="0">
                                              <p:tn val="59"/>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4"/>
                  </p:tgtEl>
                </p:cond>
              </p:nextCondLst>
            </p:seq>
            <p:seq concurrent="1" nextAc="seek">
              <p:cTn id="62" restart="whenNotActive" fill="hold" evtFilter="cancelBubble" nodeType="interactiveSeq">
                <p:stCondLst>
                  <p:cond evt="onClick" delay="0">
                    <p:tgtEl>
                      <p:spTgt spid="15"/>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2000" fill="hold"/>
                                        <p:tgtEl>
                                          <p:spTgt spid="15"/>
                                        </p:tgtEl>
                                        <p:attrNameLst>
                                          <p:attrName>fillcolor</p:attrName>
                                        </p:attrNameLst>
                                      </p:cBhvr>
                                      <p:to>
                                        <a:srgbClr val="EF5F5F"/>
                                      </p:to>
                                    </p:animClr>
                                    <p:set>
                                      <p:cBhvr>
                                        <p:cTn id="67" dur="2000" fill="hold"/>
                                        <p:tgtEl>
                                          <p:spTgt spid="15"/>
                                        </p:tgtEl>
                                        <p:attrNameLst>
                                          <p:attrName>fill.type</p:attrName>
                                        </p:attrNameLst>
                                      </p:cBhvr>
                                      <p:to>
                                        <p:strVal val="solid"/>
                                      </p:to>
                                    </p:set>
                                    <p:set>
                                      <p:cBhvr>
                                        <p:cTn id="68" dur="2000" fill="hold"/>
                                        <p:tgtEl>
                                          <p:spTgt spid="15"/>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3" name="drumroll.wav"/>
                                        </p:tgtEl>
                                      </p:cMediaNode>
                                    </p:audio>
                                  </p:subTnLst>
                                </p:cTn>
                              </p:par>
                            </p:childTnLst>
                          </p:cTn>
                        </p:par>
                        <p:par>
                          <p:cTn id="69" fill="hold">
                            <p:stCondLst>
                              <p:cond delay="2000"/>
                            </p:stCondLst>
                            <p:childTnLst>
                              <p:par>
                                <p:cTn id="70" presetID="26" presetClass="emph" presetSubtype="0" repeatCount="0" fill="hold" grpId="1" nodeType="afterEffect">
                                  <p:stCondLst>
                                    <p:cond delay="0"/>
                                  </p:stCondLst>
                                  <p:iterate type="lt">
                                    <p:tmPct val="0"/>
                                  </p:iterate>
                                  <p:childTnLst>
                                    <p:animEffect transition="out" filter="fade">
                                      <p:cBhvr>
                                        <p:cTn id="71" dur="2000" tmFilter="0, 0; .2, .5; .8, .5; 1, 0"/>
                                        <p:tgtEl>
                                          <p:spTgt spid="15"/>
                                        </p:tgtEl>
                                      </p:cBhvr>
                                    </p:animEffect>
                                    <p:animScale>
                                      <p:cBhvr>
                                        <p:cTn id="72" dur="1000" autoRev="1" fill="hold"/>
                                        <p:tgtEl>
                                          <p:spTgt spid="15"/>
                                        </p:tgtEl>
                                      </p:cBhvr>
                                      <p:by x="105000" y="105000"/>
                                    </p:animScale>
                                  </p:childTnLst>
                                  <p:subTnLst>
                                    <p:audio>
                                      <p:cMediaNode>
                                        <p:cTn display="0" masterRel="sameClick">
                                          <p:stCondLst>
                                            <p:cond evt="begin" delay="0">
                                              <p:tn val="70"/>
                                            </p:cond>
                                          </p:stCondLst>
                                          <p:endCondLst>
                                            <p:cond evt="onStopAudio" delay="0">
                                              <p:tgtEl>
                                                <p:sldTgt/>
                                              </p:tgtEl>
                                            </p:cond>
                                          </p:endCondLst>
                                        </p:cTn>
                                        <p:tgtEl>
                                          <p:sndTgt r:embed="rId5" name="ohno.wav"/>
                                        </p:tgtEl>
                                      </p:cMediaNode>
                                    </p:audio>
                                  </p:subTnLst>
                                </p:cTn>
                              </p:par>
                            </p:childTnLst>
                          </p:cTn>
                        </p:par>
                      </p:childTnLst>
                    </p:cTn>
                  </p:par>
                </p:childTnLst>
              </p:cTn>
              <p:nextCondLst>
                <p:cond evt="onClick" delay="0">
                  <p:tgtEl>
                    <p:spTgt spid="15"/>
                  </p:tgtEl>
                </p:cond>
              </p:nextCondLst>
            </p:seq>
            <p:seq concurrent="1" nextAc="seek">
              <p:cTn id="73" restart="whenNotActive" fill="hold" evtFilter="cancelBubble" nodeType="interactiveSeq">
                <p:stCondLst>
                  <p:cond evt="onClick" delay="0">
                    <p:tgtEl>
                      <p:spTgt spid="16"/>
                    </p:tgtEl>
                  </p:cond>
                </p:stCondLst>
                <p:endSync evt="end" delay="0">
                  <p:rtn val="all"/>
                </p:endSync>
                <p:childTnLst>
                  <p:par>
                    <p:cTn id="74" fill="hold">
                      <p:stCondLst>
                        <p:cond delay="0"/>
                      </p:stCondLst>
                      <p:childTnLst>
                        <p:par>
                          <p:cTn id="75" fill="hold">
                            <p:stCondLst>
                              <p:cond delay="0"/>
                            </p:stCondLst>
                            <p:childTnLst>
                              <p:par>
                                <p:cTn id="76" presetID="1" presetClass="emph" presetSubtype="2" fill="hold" nodeType="clickEffect">
                                  <p:stCondLst>
                                    <p:cond delay="0"/>
                                  </p:stCondLst>
                                  <p:childTnLst>
                                    <p:animClr clrSpc="rgb" dir="cw">
                                      <p:cBhvr>
                                        <p:cTn id="77" dur="2000" fill="hold"/>
                                        <p:tgtEl>
                                          <p:spTgt spid="16"/>
                                        </p:tgtEl>
                                        <p:attrNameLst>
                                          <p:attrName>fillcolor</p:attrName>
                                        </p:attrNameLst>
                                      </p:cBhvr>
                                      <p:to>
                                        <a:srgbClr val="EF5F5F"/>
                                      </p:to>
                                    </p:animClr>
                                    <p:set>
                                      <p:cBhvr>
                                        <p:cTn id="78" dur="2000" fill="hold"/>
                                        <p:tgtEl>
                                          <p:spTgt spid="16"/>
                                        </p:tgtEl>
                                        <p:attrNameLst>
                                          <p:attrName>fill.type</p:attrName>
                                        </p:attrNameLst>
                                      </p:cBhvr>
                                      <p:to>
                                        <p:strVal val="solid"/>
                                      </p:to>
                                    </p:set>
                                    <p:set>
                                      <p:cBhvr>
                                        <p:cTn id="79" dur="2000" fill="hold"/>
                                        <p:tgtEl>
                                          <p:spTgt spid="16"/>
                                        </p:tgtEl>
                                        <p:attrNameLst>
                                          <p:attrName>fill.on</p:attrName>
                                        </p:attrNameLst>
                                      </p:cBhvr>
                                      <p:to>
                                        <p:strVal val="true"/>
                                      </p:to>
                                    </p:set>
                                  </p:childTnLst>
                                  <p:subTnLst>
                                    <p:audio>
                                      <p:cMediaNode>
                                        <p:cTn display="0" masterRel="sameClick">
                                          <p:stCondLst>
                                            <p:cond evt="begin" delay="0">
                                              <p:tn val="76"/>
                                            </p:cond>
                                          </p:stCondLst>
                                          <p:endCondLst>
                                            <p:cond evt="onStopAudio" delay="0">
                                              <p:tgtEl>
                                                <p:sldTgt/>
                                              </p:tgtEl>
                                            </p:cond>
                                          </p:endCondLst>
                                        </p:cTn>
                                        <p:tgtEl>
                                          <p:sndTgt r:embed="rId3" name="drumroll.wav"/>
                                        </p:tgtEl>
                                      </p:cMediaNode>
                                    </p:audio>
                                  </p:subTnLst>
                                </p:cTn>
                              </p:par>
                            </p:childTnLst>
                          </p:cTn>
                        </p:par>
                        <p:par>
                          <p:cTn id="80" fill="hold">
                            <p:stCondLst>
                              <p:cond delay="2000"/>
                            </p:stCondLst>
                            <p:childTnLst>
                              <p:par>
                                <p:cTn id="81" presetID="26" presetClass="emph" presetSubtype="0" repeatCount="0" fill="hold" grpId="1" nodeType="afterEffect">
                                  <p:stCondLst>
                                    <p:cond delay="0"/>
                                  </p:stCondLst>
                                  <p:iterate type="lt">
                                    <p:tmPct val="0"/>
                                  </p:iterate>
                                  <p:childTnLst>
                                    <p:animEffect transition="out" filter="fade">
                                      <p:cBhvr>
                                        <p:cTn id="82" dur="2000" tmFilter="0, 0; .2, .5; .8, .5; 1, 0"/>
                                        <p:tgtEl>
                                          <p:spTgt spid="16"/>
                                        </p:tgtEl>
                                      </p:cBhvr>
                                    </p:animEffect>
                                    <p:animScale>
                                      <p:cBhvr>
                                        <p:cTn id="83" dur="1000" autoRev="1" fill="hold"/>
                                        <p:tgtEl>
                                          <p:spTgt spid="16"/>
                                        </p:tgtEl>
                                      </p:cBhvr>
                                      <p:by x="105000" y="105000"/>
                                    </p:animScale>
                                  </p:childTnLst>
                                  <p:subTnLst>
                                    <p:audio>
                                      <p:cMediaNode>
                                        <p:cTn display="0" masterRel="sameClick">
                                          <p:stCondLst>
                                            <p:cond evt="begin" delay="0">
                                              <p:tn val="81"/>
                                            </p:cond>
                                          </p:stCondLst>
                                          <p:endCondLst>
                                            <p:cond evt="onStopAudio" delay="0">
                                              <p:tgtEl>
                                                <p:sldTgt/>
                                              </p:tgtEl>
                                            </p:cond>
                                          </p:endCondLst>
                                        </p:cTn>
                                        <p:tgtEl>
                                          <p:sndTgt r:embed="rId5" name="ohno.wav"/>
                                        </p:tgtEl>
                                      </p:cMediaNode>
                                    </p:audio>
                                  </p:subTnLst>
                                </p:cTn>
                              </p:par>
                            </p:childTnLst>
                          </p:cTn>
                        </p:par>
                      </p:childTnLst>
                    </p:cTn>
                  </p:par>
                </p:childTnLst>
              </p:cTn>
              <p:nextCondLst>
                <p:cond evt="onClick" delay="0">
                  <p:tgtEl>
                    <p:spTgt spid="16"/>
                  </p:tgtEl>
                </p:cond>
              </p:nextCondLst>
            </p:seq>
          </p:childTnLst>
        </p:cTn>
      </p:par>
    </p:tnLst>
    <p:bldLst>
      <p:bldP spid="6" grpId="0"/>
      <p:bldP spid="9" grpId="0" build="p"/>
      <p:bldP spid="13" grpId="0" animBg="1"/>
      <p:bldP spid="13" grpId="1" animBg="1"/>
      <p:bldP spid="14" grpId="0" animBg="1"/>
      <p:bldP spid="14" grpId="1" animBg="1"/>
      <p:bldP spid="15" grpId="0" animBg="1"/>
      <p:bldP spid="15" grpId="1" animBg="1"/>
      <p:bldP spid="16" grpId="0" animBg="1"/>
      <p:bldP spid="16" grpId="1" animBg="1"/>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a:extLst>
              <a:ext uri="{FF2B5EF4-FFF2-40B4-BE49-F238E27FC236}">
                <a16:creationId xmlns:a16="http://schemas.microsoft.com/office/drawing/2014/main" id="{5A6B727E-17AD-4D45-857C-F422ED0CF9A3}"/>
              </a:ext>
            </a:extLst>
          </p:cNvPr>
          <p:cNvSpPr/>
          <p:nvPr/>
        </p:nvSpPr>
        <p:spPr>
          <a:xfrm>
            <a:off x="2554724" y="1030626"/>
            <a:ext cx="7082552" cy="3678995"/>
          </a:xfrm>
          <a:prstGeom prst="cloud">
            <a:avLst/>
          </a:prstGeom>
          <a:solidFill>
            <a:srgbClr val="00B0F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b="1" dirty="0">
                <a:latin typeface="Arial-Rounded" panose="020B0500000000000000" pitchFamily="34" charset="0"/>
                <a:ea typeface="Arial-Rounded" panose="020B0500000000000000" pitchFamily="34" charset="0"/>
                <a:cs typeface="Arial-Rounded" panose="020B0500000000000000" pitchFamily="34" charset="0"/>
              </a:rPr>
              <a:t> </a:t>
            </a:r>
          </a:p>
        </p:txBody>
      </p:sp>
      <p:sp>
        <p:nvSpPr>
          <p:cNvPr id="6" name="TextBox 5"/>
          <p:cNvSpPr txBox="1"/>
          <p:nvPr/>
        </p:nvSpPr>
        <p:spPr>
          <a:xfrm>
            <a:off x="2426464" y="4902010"/>
            <a:ext cx="8889992"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 Qua </a:t>
            </a:r>
            <a:r>
              <a:rPr lang="en-US" sz="3600" b="1" dirty="0" err="1">
                <a:solidFill>
                  <a:srgbClr val="FF0000"/>
                </a:solidFill>
                <a:latin typeface="Times New Roman" pitchFamily="18" charset="0"/>
                <a:cs typeface="Times New Roman" pitchFamily="18" charset="0"/>
              </a:rPr>
              <a:t>bài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học</a:t>
            </a:r>
            <a:r>
              <a:rPr lang="en-US" sz="3600" b="1" dirty="0">
                <a:solidFill>
                  <a:srgbClr val="FF0000"/>
                </a:solidFill>
                <a:latin typeface="Times New Roman" pitchFamily="18" charset="0"/>
                <a:cs typeface="Times New Roman" pitchFamily="18" charset="0"/>
              </a:rPr>
              <a:t> con </a:t>
            </a:r>
            <a:r>
              <a:rPr lang="en-US" sz="3600" b="1" dirty="0" err="1">
                <a:solidFill>
                  <a:srgbClr val="FF0000"/>
                </a:solidFill>
                <a:latin typeface="Times New Roman" pitchFamily="18" charset="0"/>
                <a:cs typeface="Times New Roman" pitchFamily="18" charset="0"/>
              </a:rPr>
              <a:t>cần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ghi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nhớ</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điều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gì</a:t>
            </a:r>
            <a:r>
              <a:rPr lang="en-US" sz="3600" b="1" dirty="0">
                <a:solidFill>
                  <a:srgbClr val="FF0000"/>
                </a:solidFill>
                <a:latin typeface="Times New Roman" pitchFamily="18" charset="0"/>
                <a:cs typeface="Times New Roman" pitchFamily="18" charset="0"/>
              </a:rPr>
              <a:t>?</a:t>
            </a:r>
          </a:p>
        </p:txBody>
      </p:sp>
      <p:sp>
        <p:nvSpPr>
          <p:cNvPr id="7" name="Title 1">
            <a:extLst>
              <a:ext uri="{FF2B5EF4-FFF2-40B4-BE49-F238E27FC236}">
                <a16:creationId xmlns:a16="http://schemas.microsoft.com/office/drawing/2014/main" id="{33FA8044-F91C-49D9-AEA0-8400F863D2B0}"/>
              </a:ext>
            </a:extLst>
          </p:cNvPr>
          <p:cNvSpPr txBox="1">
            <a:spLocks/>
          </p:cNvSpPr>
          <p:nvPr/>
        </p:nvSpPr>
        <p:spPr>
          <a:xfrm>
            <a:off x="3613448" y="1470893"/>
            <a:ext cx="4870152" cy="2937743"/>
          </a:xfrm>
        </p:spPr>
        <p:txBody>
          <a:bodyPr anchor="b" anchorCtr="0">
            <a:noAutofit/>
          </a:bodyPr>
          <a:lst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a:lstStyle>
          <a:p>
            <a:pPr algn="ctr">
              <a:lnSpc>
                <a:spcPct val="150000"/>
              </a:lnSpc>
            </a:pPr>
            <a:r>
              <a:rPr lang="en-US" sz="4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Bài</a:t>
            </a:r>
            <a:r>
              <a:rPr lang="en-US" sz="4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học</a:t>
            </a:r>
            <a:r>
              <a:rPr lang="en-US" sz="4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giúp</a:t>
            </a:r>
            <a:r>
              <a:rPr lang="en-US" sz="4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con </a:t>
            </a:r>
            <a:r>
              <a:rPr lang="en-US" sz="4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hiểu</a:t>
            </a:r>
            <a:r>
              <a:rPr lang="en-US" sz="4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4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điều</a:t>
            </a:r>
            <a:r>
              <a:rPr lang="en-US" sz="4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gì</a:t>
            </a:r>
            <a:r>
              <a:rPr lang="en-US" sz="4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345754024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987787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8">
            <a:extLst>
              <a:ext uri="{FF2B5EF4-FFF2-40B4-BE49-F238E27FC236}">
                <a16:creationId xmlns:a16="http://schemas.microsoft.com/office/drawing/2014/main" id="{DD2E109B-AA33-4E0D-A6DD-CEA06659FEBA}"/>
              </a:ext>
            </a:extLst>
          </p:cNvPr>
          <p:cNvSpPr>
            <a:spLocks noChangeArrowheads="1"/>
          </p:cNvSpPr>
          <p:nvPr>
            <p:custDataLst>
              <p:tags r:id="rId1"/>
            </p:custDataLst>
          </p:nvPr>
        </p:nvSpPr>
        <p:spPr bwMode="auto">
          <a:xfrm>
            <a:off x="2550850" y="2819400"/>
            <a:ext cx="7361234" cy="92333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6000" b="1" i="0" u="none" strike="noStrike" kern="1200" cap="none" spc="0" normalizeH="0" baseline="0" noProof="0" dirty="0" err="1">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altLang="zh-CN" sz="6000" b="1" i="0" u="none" strike="noStrike" kern="1200" cap="none" spc="0" normalizeH="0" baseline="0" noProof="0" dirty="0">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rPr>
              <a:t> 2: </a:t>
            </a:r>
            <a:r>
              <a:rPr kumimoji="0" lang="en-US" altLang="zh-CN" sz="6000" b="1" i="0" u="none" strike="noStrike" kern="1200" cap="none" spc="0" normalizeH="0" baseline="0" noProof="0" dirty="0" err="1">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rPr>
              <a:t>Mùa</a:t>
            </a:r>
            <a:r>
              <a:rPr kumimoji="0" lang="en-US" altLang="zh-CN" sz="6000" b="1" i="0" u="none" strike="noStrike" kern="1200" cap="none" spc="0" normalizeH="0" baseline="0" noProof="0" dirty="0">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6000" b="1" i="0" u="none" strike="noStrike" kern="1200" cap="none" spc="0" normalizeH="0" baseline="0" noProof="0" dirty="0" err="1">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r>
              <a:rPr kumimoji="0" lang="en-US" altLang="zh-CN" sz="6000" b="1" i="0" u="none" strike="noStrike" kern="1200" cap="none" spc="0" normalizeH="0" baseline="0" noProof="0" dirty="0">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6000" b="1" i="0" u="none" strike="noStrike" kern="1200" cap="none" spc="0" normalizeH="0" baseline="0" noProof="0" dirty="0" err="1">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rPr>
              <a:t>nổi</a:t>
            </a:r>
            <a:endParaRPr kumimoji="0" lang="en-US" altLang="zh-CN" sz="6000" b="1" i="0" u="none" strike="noStrike" kern="1200" cap="none" spc="0" normalizeH="0" baseline="0" noProof="0" dirty="0">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18">
            <a:extLst>
              <a:ext uri="{FF2B5EF4-FFF2-40B4-BE49-F238E27FC236}">
                <a16:creationId xmlns:a16="http://schemas.microsoft.com/office/drawing/2014/main" id="{D4F4C407-A1D9-4119-AB3E-CCA0C5A3DD5C}"/>
              </a:ext>
            </a:extLst>
          </p:cNvPr>
          <p:cNvSpPr>
            <a:spLocks noChangeArrowheads="1"/>
          </p:cNvSpPr>
          <p:nvPr>
            <p:custDataLst>
              <p:tags r:id="rId2"/>
            </p:custDataLst>
          </p:nvPr>
        </p:nvSpPr>
        <p:spPr bwMode="auto">
          <a:xfrm>
            <a:off x="2415383" y="4385271"/>
            <a:ext cx="7361234" cy="92333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6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(Trang 12)</a:t>
            </a:r>
            <a:endParaRPr kumimoji="0" lang="en-US" altLang="zh-CN" sz="6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18">
            <a:extLst>
              <a:ext uri="{FF2B5EF4-FFF2-40B4-BE49-F238E27FC236}">
                <a16:creationId xmlns:a16="http://schemas.microsoft.com/office/drawing/2014/main" id="{6103A6AA-B010-471B-9473-82AE28765675}"/>
              </a:ext>
            </a:extLst>
          </p:cNvPr>
          <p:cNvSpPr>
            <a:spLocks noChangeArrowheads="1"/>
          </p:cNvSpPr>
          <p:nvPr>
            <p:custDataLst>
              <p:tags r:id="rId3"/>
            </p:custDataLst>
          </p:nvPr>
        </p:nvSpPr>
        <p:spPr bwMode="auto">
          <a:xfrm>
            <a:off x="2567783" y="1549399"/>
            <a:ext cx="7361234" cy="92333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6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Tiếng</a:t>
            </a:r>
            <a:r>
              <a:rPr kumimoji="0" lang="en-US" altLang="zh-CN" sz="6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6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Việt</a:t>
            </a:r>
            <a:r>
              <a:rPr kumimoji="0" lang="en-US" altLang="zh-CN" sz="6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2</a:t>
            </a:r>
            <a:endParaRPr kumimoji="0" lang="en-US" altLang="zh-CN" sz="6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345554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5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14:presetBounceEnd="50000">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14:bounceEnd="50000">
                                          <p:cBhvr additive="base">
                                            <p:cTn id="13"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14:presetBounceEnd="50000">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14:bounceEnd="50000">
                                          <p:cBhvr additive="base">
                                            <p:cTn id="19" dur="500" fill="hold"/>
                                            <p:tgtEl>
                                              <p:spTgt spid="4"/>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A445345-1C97-4283-A373-B4764C1F6B71}"/>
              </a:ext>
            </a:extLst>
          </p:cNvPr>
          <p:cNvSpPr txBox="1"/>
          <p:nvPr/>
        </p:nvSpPr>
        <p:spPr>
          <a:xfrm>
            <a:off x="3974432" y="492802"/>
            <a:ext cx="3808288" cy="658835"/>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Mùa nước nổi</a:t>
            </a:r>
            <a:endParaRPr kumimoji="0" lang="en-US" sz="2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4" name="TextBox 13">
            <a:extLst>
              <a:ext uri="{FF2B5EF4-FFF2-40B4-BE49-F238E27FC236}">
                <a16:creationId xmlns:a16="http://schemas.microsoft.com/office/drawing/2014/main" id="{B45B6452-7753-47F1-8F93-40ECB94E6E30}"/>
              </a:ext>
            </a:extLst>
          </p:cNvPr>
          <p:cNvSpPr txBox="1"/>
          <p:nvPr/>
        </p:nvSpPr>
        <p:spPr>
          <a:xfrm>
            <a:off x="1034067" y="1099246"/>
            <a:ext cx="10906919" cy="5113644"/>
          </a:xfrm>
          <a:prstGeom prst="rect">
            <a:avLst/>
          </a:prstGeom>
          <a:noFill/>
        </p:spPr>
        <p:txBody>
          <a:bodyPr wrap="square" rtlCol="0">
            <a:spAutoFit/>
          </a:bodyPr>
          <a:lstStyle/>
          <a:p>
            <a:pPr marL="44450" marR="0" lvl="0" indent="0" algn="just" defTabSz="914400" rtl="0" eaLnBrk="1" fontAlgn="auto" latinLnBrk="0" hangingPunct="1">
              <a:lnSpc>
                <a:spcPct val="150000"/>
              </a:lnSpc>
              <a:spcBef>
                <a:spcPts val="0"/>
              </a:spcBef>
              <a:spcAft>
                <a:spcPts val="0"/>
              </a:spcAft>
              <a:buClrTx/>
              <a:buSzTx/>
              <a:buFontTx/>
              <a:buNone/>
              <a:tabLst/>
              <a:defRPr/>
            </a:pPr>
            <a:r>
              <a:rPr kumimoji="0" lang="vi-VN" sz="20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vi-VN" sz="2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Mùa này người làng tôi gọi là </a:t>
            </a:r>
            <a:r>
              <a:rPr kumimoji="0" lang="vi-VN" sz="2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nước nổi</a:t>
            </a:r>
            <a:r>
              <a:rPr kumimoji="0" lang="vi-VN" sz="2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không gọi là mùa nước lũ vì nước lên hiền hoà. Nước mỗi ngày một dâng lên. Mưa dầm dề, mưa </a:t>
            </a:r>
            <a:r>
              <a:rPr kumimoji="0" lang="vi-VN" sz="2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sướt mướ</a:t>
            </a:r>
            <a:r>
              <a:rPr kumimoji="0" lang="vi-VN" sz="2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 </a:t>
            </a:r>
            <a:r>
              <a:rPr kumimoji="0" lang="vi-VN" sz="2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này qua ngày khác.</a:t>
            </a:r>
          </a:p>
          <a:p>
            <a:pPr marL="44450" marR="0" lvl="0" indent="0" algn="just" defTabSz="914400" rtl="0" eaLnBrk="1" fontAlgn="auto" latinLnBrk="0" hangingPunct="1">
              <a:lnSpc>
                <a:spcPct val="15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Rồi đến rằm tháng Bảy: “</a:t>
            </a:r>
            <a:r>
              <a:rPr kumimoji="0" lang="vi-VN" sz="2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Rằm tháng Bảy </a:t>
            </a:r>
            <a:r>
              <a:rPr kumimoji="0" lang="vi-VN" sz="2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 nhảy lên bờ”. Dòng sông Cửu Long đã no đầy, lại tràn qua bờ. Nước trong ao hồ, trong đồng ruộng của mùa mưa hoà lẫn với nước dòng sông Cửu Long.</a:t>
            </a:r>
          </a:p>
          <a:p>
            <a:pPr marL="44450" marR="0" lvl="0" indent="0" algn="just" defTabSz="914400" rtl="0" eaLnBrk="1" fontAlgn="auto" latinLnBrk="0" hangingPunct="1">
              <a:lnSpc>
                <a:spcPct val="15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Đồng ruộng, vườn tược và cây cỏ như biết giữ lại hạt </a:t>
            </a:r>
            <a:r>
              <a:rPr kumimoji="0" lang="vi-VN" sz="2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phù sa </a:t>
            </a:r>
            <a:r>
              <a:rPr kumimoji="0" lang="vi-VN" sz="2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ở quanh mình, nước lại trong dần. Ngồi trong nhà, ta thấy cả những đàn cá </a:t>
            </a:r>
            <a:r>
              <a:rPr kumimoji="0" lang="vi-VN" sz="2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ròng ròng</a:t>
            </a:r>
            <a:r>
              <a:rPr kumimoji="0" lang="vi-VN" sz="2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từng đàn, từng đàn theo cá mẹ xuôi theo dòng nước, vào tận </a:t>
            </a:r>
            <a:r>
              <a:rPr kumimoji="0" lang="vi-VN" sz="2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đồng sâu</a:t>
            </a:r>
            <a:r>
              <a:rPr kumimoji="0" lang="vi-VN" sz="2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44450" marR="0" lvl="0" indent="0" algn="just" defTabSz="914400" rtl="0" eaLnBrk="1" fontAlgn="auto" latinLnBrk="0" hangingPunct="1">
              <a:lnSpc>
                <a:spcPct val="15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Ngủ một đêm, sáng dậy, nước ngập lên những viên gạch. Phải lấy ván, lấy tre làm cầu từ cửa trước vào đến tận bếp. Vui quá! Có cả một cây cầu </a:t>
            </a:r>
            <a:r>
              <a:rPr kumimoji="0" lang="vi-VN" sz="2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lắt lẻo </a:t>
            </a:r>
            <a:r>
              <a:rPr kumimoji="0" lang="vi-VN" sz="2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ngay dưới mái nhà.</a:t>
            </a:r>
          </a:p>
          <a:p>
            <a:pPr marL="26670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1" i="1" u="none" strike="noStrike" kern="1200" cap="none" spc="0" normalizeH="0" baseline="0" noProof="0" dirty="0">
                <a:ln>
                  <a:noFill/>
                </a:ln>
                <a:solidFill>
                  <a:srgbClr val="0000CC"/>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1" u="none" strike="noStrike" kern="1200" cap="none" spc="0" normalizeH="0" baseline="0" noProof="0" dirty="0">
                <a:ln>
                  <a:noFill/>
                </a:ln>
                <a:solidFill>
                  <a:srgbClr val="0000CC"/>
                </a:solidFill>
                <a:effectLst/>
                <a:uLnTx/>
                <a:uFillTx/>
                <a:latin typeface="Arial-Rounded" panose="020B0500000000000000" pitchFamily="34" charset="0"/>
                <a:ea typeface="Arial-Rounded" panose="020B0500000000000000" pitchFamily="34" charset="0"/>
                <a:cs typeface="Arial-Rounded" panose="020B0500000000000000" pitchFamily="34" charset="0"/>
              </a:rPr>
              <a:t>(T</a:t>
            </a:r>
            <a:r>
              <a:rPr kumimoji="0" lang="vi-VN" sz="2000" b="1" i="1" u="none" strike="noStrike" kern="0" cap="none" spc="0" normalizeH="0" baseline="0" noProof="0" dirty="0">
                <a:ln>
                  <a:noFill/>
                </a:ln>
                <a:solidFill>
                  <a:srgbClr val="0000CC"/>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heo Nguyễn Quang Sáng)</a:t>
            </a:r>
          </a:p>
        </p:txBody>
      </p:sp>
      <p:pic>
        <p:nvPicPr>
          <p:cNvPr id="15" name="Picture 14">
            <a:extLst>
              <a:ext uri="{FF2B5EF4-FFF2-40B4-BE49-F238E27FC236}">
                <a16:creationId xmlns:a16="http://schemas.microsoft.com/office/drawing/2014/main" id="{22F51056-E7E9-4EC5-A732-0D4F25BEB3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240" y="1339429"/>
            <a:ext cx="590388" cy="537864"/>
          </a:xfrm>
          <a:prstGeom prst="rect">
            <a:avLst/>
          </a:prstGeom>
        </p:spPr>
      </p:pic>
      <p:pic>
        <p:nvPicPr>
          <p:cNvPr id="16" name="Picture 15">
            <a:extLst>
              <a:ext uri="{FF2B5EF4-FFF2-40B4-BE49-F238E27FC236}">
                <a16:creationId xmlns:a16="http://schemas.microsoft.com/office/drawing/2014/main" id="{41ABB8A3-D0DA-4DE5-B3F3-94D5300CAE7B}"/>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60345" y="2454193"/>
            <a:ext cx="557901" cy="537864"/>
          </a:xfrm>
          <a:prstGeom prst="rect">
            <a:avLst/>
          </a:prstGeom>
        </p:spPr>
      </p:pic>
      <p:pic>
        <p:nvPicPr>
          <p:cNvPr id="17" name="Picture 16">
            <a:extLst>
              <a:ext uri="{FF2B5EF4-FFF2-40B4-BE49-F238E27FC236}">
                <a16:creationId xmlns:a16="http://schemas.microsoft.com/office/drawing/2014/main" id="{E6702373-A872-4236-9F6B-25AFD6FA77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687" y="3755249"/>
            <a:ext cx="557901" cy="537864"/>
          </a:xfrm>
          <a:prstGeom prst="rect">
            <a:avLst/>
          </a:prstGeom>
        </p:spPr>
      </p:pic>
      <p:pic>
        <p:nvPicPr>
          <p:cNvPr id="18" name="Picture 17">
            <a:extLst>
              <a:ext uri="{FF2B5EF4-FFF2-40B4-BE49-F238E27FC236}">
                <a16:creationId xmlns:a16="http://schemas.microsoft.com/office/drawing/2014/main" id="{FB7BEE1E-9D41-428A-BAB5-BE71F378D391}"/>
              </a:ext>
            </a:extLst>
          </p:cNvPr>
          <p:cNvPicPr>
            <a:picLocks noChangeAspect="1"/>
          </p:cNvPicPr>
          <p:nvPr/>
        </p:nvPicPr>
        <p:blipFill rotWithShape="1">
          <a:blip r:embed="rId8"/>
          <a:srcRect l="26090" t="28446" r="16812" b="22809"/>
          <a:stretch/>
        </p:blipFill>
        <p:spPr>
          <a:xfrm>
            <a:off x="147917" y="4913472"/>
            <a:ext cx="730448" cy="774634"/>
          </a:xfrm>
          <a:prstGeom prst="rect">
            <a:avLst/>
          </a:prstGeom>
        </p:spPr>
      </p:pic>
      <p:sp>
        <p:nvSpPr>
          <p:cNvPr id="2" name="Left Brace 1">
            <a:extLst>
              <a:ext uri="{FF2B5EF4-FFF2-40B4-BE49-F238E27FC236}">
                <a16:creationId xmlns:a16="http://schemas.microsoft.com/office/drawing/2014/main" id="{0AA00782-22B4-46CB-BFA1-9528ACE25F0E}"/>
              </a:ext>
            </a:extLst>
          </p:cNvPr>
          <p:cNvSpPr/>
          <p:nvPr/>
        </p:nvSpPr>
        <p:spPr>
          <a:xfrm>
            <a:off x="926491" y="1264024"/>
            <a:ext cx="203062" cy="739588"/>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9" name="Left Brace 18">
            <a:extLst>
              <a:ext uri="{FF2B5EF4-FFF2-40B4-BE49-F238E27FC236}">
                <a16:creationId xmlns:a16="http://schemas.microsoft.com/office/drawing/2014/main" id="{C35D6F32-CF9C-4DC3-9EEC-89B6DAF205BE}"/>
              </a:ext>
            </a:extLst>
          </p:cNvPr>
          <p:cNvSpPr/>
          <p:nvPr/>
        </p:nvSpPr>
        <p:spPr>
          <a:xfrm>
            <a:off x="922918" y="2240262"/>
            <a:ext cx="166294" cy="1081162"/>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20" name="Left Brace 19">
            <a:extLst>
              <a:ext uri="{FF2B5EF4-FFF2-40B4-BE49-F238E27FC236}">
                <a16:creationId xmlns:a16="http://schemas.microsoft.com/office/drawing/2014/main" id="{03EF605E-E7B0-4423-AD71-EAEA56145119}"/>
              </a:ext>
            </a:extLst>
          </p:cNvPr>
          <p:cNvSpPr/>
          <p:nvPr/>
        </p:nvSpPr>
        <p:spPr>
          <a:xfrm>
            <a:off x="913954" y="3562350"/>
            <a:ext cx="166294" cy="1081162"/>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21" name="Left Brace 20">
            <a:extLst>
              <a:ext uri="{FF2B5EF4-FFF2-40B4-BE49-F238E27FC236}">
                <a16:creationId xmlns:a16="http://schemas.microsoft.com/office/drawing/2014/main" id="{BBA2AC96-E53E-470A-ABBF-A18BE1A55A7F}"/>
              </a:ext>
            </a:extLst>
          </p:cNvPr>
          <p:cNvSpPr/>
          <p:nvPr/>
        </p:nvSpPr>
        <p:spPr>
          <a:xfrm>
            <a:off x="918437" y="4924779"/>
            <a:ext cx="211116" cy="762925"/>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Tree>
    <p:custDataLst>
      <p:tags r:id="rId1"/>
    </p:custDataLst>
    <p:extLst>
      <p:ext uri="{BB962C8B-B14F-4D97-AF65-F5344CB8AC3E}">
        <p14:creationId xmlns:p14="http://schemas.microsoft.com/office/powerpoint/2010/main" val="7909879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2" grpId="0" animBg="1"/>
      <p:bldP spid="19" grpId="0" animBg="1"/>
      <p:bldP spid="20"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5625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A445345-1C97-4283-A373-B4764C1F6B71}"/>
              </a:ext>
            </a:extLst>
          </p:cNvPr>
          <p:cNvSpPr txBox="1"/>
          <p:nvPr/>
        </p:nvSpPr>
        <p:spPr>
          <a:xfrm>
            <a:off x="3887041" y="431071"/>
            <a:ext cx="3808288" cy="658835"/>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Mùa nước nổi</a:t>
            </a:r>
            <a:endParaRPr kumimoji="0" lang="en-US" sz="2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4" name="TextBox 13">
            <a:extLst>
              <a:ext uri="{FF2B5EF4-FFF2-40B4-BE49-F238E27FC236}">
                <a16:creationId xmlns:a16="http://schemas.microsoft.com/office/drawing/2014/main" id="{B45B6452-7753-47F1-8F93-40ECB94E6E30}"/>
              </a:ext>
            </a:extLst>
          </p:cNvPr>
          <p:cNvSpPr txBox="1"/>
          <p:nvPr/>
        </p:nvSpPr>
        <p:spPr>
          <a:xfrm>
            <a:off x="106721" y="862290"/>
            <a:ext cx="11915946" cy="5615704"/>
          </a:xfrm>
          <a:prstGeom prst="rect">
            <a:avLst/>
          </a:prstGeom>
          <a:noFill/>
        </p:spPr>
        <p:txBody>
          <a:bodyPr wrap="square" rtlCol="0">
            <a:spAutoFit/>
          </a:bodyPr>
          <a:lstStyle/>
          <a:p>
            <a:pPr marL="44450" marR="0" lvl="0" indent="0" algn="just" defTabSz="914400" rtl="0" eaLnBrk="1" fontAlgn="auto" latinLnBrk="0" hangingPunct="1">
              <a:lnSpc>
                <a:spcPct val="150000"/>
              </a:lnSpc>
              <a:spcBef>
                <a:spcPts val="0"/>
              </a:spcBef>
              <a:spcAft>
                <a:spcPts val="0"/>
              </a:spcAft>
              <a:buClrTx/>
              <a:buSzTx/>
              <a:buFontTx/>
              <a:buNone/>
              <a:tabLst/>
              <a:defRPr/>
            </a:pPr>
            <a:r>
              <a:rPr kumimoji="0" lang="vi-VN" sz="220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này người làng tôi gọi là mùa nước nổi, không gọi là mùa nước lũ vì nước lên hiền hoà. Nước mỗi ngày một dâng lên. Mưa dầm dề, mưa sướt mướt ngày này qua ngày khác.</a:t>
            </a:r>
          </a:p>
          <a:p>
            <a:pPr marL="44450" marR="0" lvl="0" indent="0" algn="just" defTabSz="914400" rtl="0" eaLnBrk="1" fontAlgn="auto" latinLnBrk="0" hangingPunct="1">
              <a:lnSpc>
                <a:spcPct val="150000"/>
              </a:lnSpc>
              <a:spcBef>
                <a:spcPts val="0"/>
              </a:spcBef>
              <a:spcAft>
                <a:spcPts val="0"/>
              </a:spcAft>
              <a:buClrTx/>
              <a:buSzTx/>
              <a:buFontTx/>
              <a:buNone/>
              <a:tabLst/>
              <a:defRPr/>
            </a:pP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Rồi đến rằm tháng Bảy: “Rằm tháng Bảy nước nhảy lên bờ”. Dòng sông Cửu Long đã no đầy, lại tràn qua bờ. Nước trong ao hồ, trong đồng ruộng của mùa mưa hoà lẫn với nước dòng sông Cửu Long.</a:t>
            </a:r>
          </a:p>
          <a:p>
            <a:pPr marL="44450" marR="0" lvl="0" indent="0" algn="just" defTabSz="914400" rtl="0" eaLnBrk="1" fontAlgn="auto" latinLnBrk="0" hangingPunct="1">
              <a:lnSpc>
                <a:spcPct val="150000"/>
              </a:lnSpc>
              <a:spcBef>
                <a:spcPts val="0"/>
              </a:spcBef>
              <a:spcAft>
                <a:spcPts val="0"/>
              </a:spcAft>
              <a:buClrTx/>
              <a:buSzTx/>
              <a:buFontTx/>
              <a:buNone/>
              <a:tabLst/>
              <a:defRPr/>
            </a:pP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Đồng ruộng, vườn tược và cây cỏ như biết giữ lại hạt phù sa ở quanh mình, nước lại trong dần. Ngồi trong nhà, ta thấy cả những đàn cá ròng ròng, từng đàn, từng đàn theo cá mẹ xuôi theo dòng nước, vào tận đồng sâu.</a:t>
            </a:r>
          </a:p>
          <a:p>
            <a:pPr marL="44450" marR="0" lvl="0" indent="0" algn="just" defTabSz="914400" rtl="0" eaLnBrk="1" fontAlgn="auto" latinLnBrk="0" hangingPunct="1">
              <a:lnSpc>
                <a:spcPct val="150000"/>
              </a:lnSpc>
              <a:spcBef>
                <a:spcPts val="0"/>
              </a:spcBef>
              <a:spcAft>
                <a:spcPts val="0"/>
              </a:spcAft>
              <a:buClrTx/>
              <a:buSzTx/>
              <a:buFontTx/>
              <a:buNone/>
              <a:tabLst/>
              <a:defRPr/>
            </a:pP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Ngủ một đêm, sáng dậy, nước ngập lên những viên gạch. Phải lấy ván, lấy tre làm cầu từ cửa trước vào đến tận bếp. Vui quá! Có cả một cây cầu lắt lẻo ngay dưới mái nhà.</a:t>
            </a:r>
          </a:p>
          <a:p>
            <a:pPr marL="26670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200" b="1" i="1" u="none" strike="noStrike" kern="1200" cap="none" spc="0" normalizeH="0" baseline="0" noProof="0" dirty="0">
                <a:ln>
                  <a:noFill/>
                </a:ln>
                <a:solidFill>
                  <a:srgbClr val="0000CC"/>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1" u="none" strike="noStrike" kern="1200" cap="none" spc="0" normalizeH="0" baseline="0" noProof="0" dirty="0">
                <a:ln>
                  <a:noFill/>
                </a:ln>
                <a:solidFill>
                  <a:srgbClr val="0000CC"/>
                </a:solidFill>
                <a:effectLst/>
                <a:uLnTx/>
                <a:uFillTx/>
                <a:latin typeface="Arial-Rounded" panose="020B0500000000000000" pitchFamily="34" charset="0"/>
                <a:ea typeface="Arial-Rounded" panose="020B0500000000000000" pitchFamily="34" charset="0"/>
                <a:cs typeface="Arial-Rounded" panose="020B0500000000000000" pitchFamily="34" charset="0"/>
              </a:rPr>
              <a:t>(T</a:t>
            </a:r>
            <a:r>
              <a:rPr kumimoji="0" lang="vi-VN" sz="2200" b="1" i="1" u="none" strike="noStrike" kern="0" cap="none" spc="0" normalizeH="0" baseline="0" noProof="0" dirty="0">
                <a:ln>
                  <a:noFill/>
                </a:ln>
                <a:solidFill>
                  <a:srgbClr val="0000CC"/>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heo Nguyễn Quang Sáng)</a:t>
            </a:r>
          </a:p>
        </p:txBody>
      </p:sp>
      <p:pic>
        <p:nvPicPr>
          <p:cNvPr id="2" name="Mùa nước nổi_HTS">
            <a:hlinkClick r:id="" action="ppaction://media"/>
            <a:extLst>
              <a:ext uri="{FF2B5EF4-FFF2-40B4-BE49-F238E27FC236}">
                <a16:creationId xmlns:a16="http://schemas.microsoft.com/office/drawing/2014/main" id="{9EE24C58-5CB2-4697-BBCD-F897899237A9}"/>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32476" y="124243"/>
            <a:ext cx="487363" cy="487363"/>
          </a:xfrm>
          <a:prstGeom prst="rect">
            <a:avLst/>
          </a:prstGeom>
        </p:spPr>
      </p:pic>
    </p:spTree>
    <p:custDataLst>
      <p:tags r:id="rId1"/>
    </p:custDataLst>
    <p:extLst>
      <p:ext uri="{BB962C8B-B14F-4D97-AF65-F5344CB8AC3E}">
        <p14:creationId xmlns:p14="http://schemas.microsoft.com/office/powerpoint/2010/main" val="283811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450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4000" r="-3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01569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28628B3-833C-4FA4-A506-6C624C09F474}"/>
              </a:ext>
            </a:extLst>
          </p:cNvPr>
          <p:cNvSpPr txBox="1"/>
          <p:nvPr/>
        </p:nvSpPr>
        <p:spPr>
          <a:xfrm>
            <a:off x="568570" y="635995"/>
            <a:ext cx="11054860" cy="1478418"/>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CC"/>
                </a:solidFill>
                <a:effectLst/>
                <a:uLnTx/>
                <a:uFillTx/>
                <a:latin typeface="Arial-Rounded" panose="020B0500000000000000" pitchFamily="34" charset="0"/>
                <a:ea typeface="Arial-Rounded" panose="020B0500000000000000" pitchFamily="34" charset="0"/>
                <a:cs typeface="Arial-Rounded" panose="020B0500000000000000" pitchFamily="34" charset="0"/>
              </a:rPr>
              <a:t>1. Vì sao người ta gọi là mùa nước nổi mà không gọi là mùa nước lũ? </a:t>
            </a:r>
          </a:p>
        </p:txBody>
      </p:sp>
      <p:sp>
        <p:nvSpPr>
          <p:cNvPr id="8" name="TextBox 7">
            <a:extLst>
              <a:ext uri="{FF2B5EF4-FFF2-40B4-BE49-F238E27FC236}">
                <a16:creationId xmlns:a16="http://schemas.microsoft.com/office/drawing/2014/main" id="{9FD7AD0B-831C-40B2-A5D9-02DBB6166364}"/>
              </a:ext>
            </a:extLst>
          </p:cNvPr>
          <p:cNvSpPr txBox="1"/>
          <p:nvPr/>
        </p:nvSpPr>
        <p:spPr>
          <a:xfrm>
            <a:off x="568334" y="2300272"/>
            <a:ext cx="11054860" cy="36944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CC"/>
                </a:solidFill>
                <a:effectLst/>
                <a:uLnTx/>
                <a:uFillTx/>
                <a:latin typeface="Arial-Rounded" panose="020B0500000000000000" pitchFamily="34" charset="0"/>
                <a:ea typeface="Arial-Rounded" panose="020B0500000000000000" pitchFamily="34" charset="0"/>
                <a:cs typeface="Arial-Rounded" panose="020B0500000000000000" pitchFamily="34" charset="0"/>
              </a:rPr>
              <a:t>2. Cảnh vật trong mùa nước nổi thế nào?</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Sông nước</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Đồng ruộng</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Vườn tược, cây cỏ</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Cá</a:t>
            </a:r>
          </a:p>
        </p:txBody>
      </p:sp>
      <p:sp>
        <p:nvSpPr>
          <p:cNvPr id="9" name="TextBox 8">
            <a:extLst>
              <a:ext uri="{FF2B5EF4-FFF2-40B4-BE49-F238E27FC236}">
                <a16:creationId xmlns:a16="http://schemas.microsoft.com/office/drawing/2014/main" id="{29E3F511-BBA3-4FFF-9416-DA73316E41B3}"/>
              </a:ext>
            </a:extLst>
          </p:cNvPr>
          <p:cNvSpPr txBox="1"/>
          <p:nvPr/>
        </p:nvSpPr>
        <p:spPr>
          <a:xfrm>
            <a:off x="3339548" y="1358882"/>
            <a:ext cx="5545145" cy="73988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kumimoji="0" lang="vi-VN"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Vì nước lên hiền hoà.</a:t>
            </a:r>
          </a:p>
        </p:txBody>
      </p:sp>
      <p:sp>
        <p:nvSpPr>
          <p:cNvPr id="11" name="TextBox 10">
            <a:extLst>
              <a:ext uri="{FF2B5EF4-FFF2-40B4-BE49-F238E27FC236}">
                <a16:creationId xmlns:a16="http://schemas.microsoft.com/office/drawing/2014/main" id="{9DC41D24-4068-4BD7-B5F5-017BE4791B43}"/>
              </a:ext>
            </a:extLst>
          </p:cNvPr>
          <p:cNvSpPr txBox="1"/>
          <p:nvPr/>
        </p:nvSpPr>
        <p:spPr>
          <a:xfrm>
            <a:off x="2915638" y="3086330"/>
            <a:ext cx="8216372" cy="65883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nước dâng cao, nước lên hiền hoà.</a:t>
            </a:r>
          </a:p>
        </p:txBody>
      </p:sp>
      <p:pic>
        <p:nvPicPr>
          <p:cNvPr id="12" name="Picture 11">
            <a:extLst>
              <a:ext uri="{FF2B5EF4-FFF2-40B4-BE49-F238E27FC236}">
                <a16:creationId xmlns:a16="http://schemas.microsoft.com/office/drawing/2014/main" id="{7BB0F114-6D30-4362-9810-DBB79B1B738A}"/>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colorTemperature colorTemp="7200"/>
                    </a14:imgEffect>
                    <a14:imgEffect>
                      <a14:saturation sat="200000"/>
                    </a14:imgEffect>
                  </a14:imgLayer>
                </a14:imgProps>
              </a:ext>
            </a:extLst>
          </a:blip>
          <a:stretch>
            <a:fillRect/>
          </a:stretch>
        </p:blipFill>
        <p:spPr>
          <a:xfrm>
            <a:off x="8750701" y="1341025"/>
            <a:ext cx="3361786" cy="2576685"/>
          </a:xfrm>
          <a:prstGeom prst="rect">
            <a:avLst/>
          </a:prstGeom>
          <a:ln>
            <a:noFill/>
          </a:ln>
          <a:effectLst>
            <a:softEdge rad="112500"/>
          </a:effectLst>
        </p:spPr>
      </p:pic>
      <p:sp>
        <p:nvSpPr>
          <p:cNvPr id="13" name="TextBox 12">
            <a:extLst>
              <a:ext uri="{FF2B5EF4-FFF2-40B4-BE49-F238E27FC236}">
                <a16:creationId xmlns:a16="http://schemas.microsoft.com/office/drawing/2014/main" id="{290DC006-E2F9-41EE-AB3D-AED862BBA044}"/>
              </a:ext>
            </a:extLst>
          </p:cNvPr>
          <p:cNvSpPr txBox="1"/>
          <p:nvPr/>
        </p:nvSpPr>
        <p:spPr>
          <a:xfrm>
            <a:off x="2961136" y="3842552"/>
            <a:ext cx="8850081" cy="65883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nước trong đồng ruộng hoà lẫn nước sông CL</a:t>
            </a:r>
          </a:p>
        </p:txBody>
      </p:sp>
      <p:sp>
        <p:nvSpPr>
          <p:cNvPr id="14" name="TextBox 13">
            <a:extLst>
              <a:ext uri="{FF2B5EF4-FFF2-40B4-BE49-F238E27FC236}">
                <a16:creationId xmlns:a16="http://schemas.microsoft.com/office/drawing/2014/main" id="{191CB933-45A2-492F-92FA-73E18D04197C}"/>
              </a:ext>
            </a:extLst>
          </p:cNvPr>
          <p:cNvSpPr txBox="1"/>
          <p:nvPr/>
        </p:nvSpPr>
        <p:spPr>
          <a:xfrm>
            <a:off x="4236003" y="4547010"/>
            <a:ext cx="4734837" cy="65883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được bồi đắp phù sa.</a:t>
            </a:r>
          </a:p>
        </p:txBody>
      </p:sp>
      <p:sp>
        <p:nvSpPr>
          <p:cNvPr id="15" name="TextBox 14">
            <a:extLst>
              <a:ext uri="{FF2B5EF4-FFF2-40B4-BE49-F238E27FC236}">
                <a16:creationId xmlns:a16="http://schemas.microsoft.com/office/drawing/2014/main" id="{55636F2C-FDF9-42AD-B194-097AF51A842E}"/>
              </a:ext>
            </a:extLst>
          </p:cNvPr>
          <p:cNvSpPr txBox="1"/>
          <p:nvPr/>
        </p:nvSpPr>
        <p:spPr>
          <a:xfrm>
            <a:off x="1366627" y="5285730"/>
            <a:ext cx="8068921" cy="65883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bơi thành đàn, theo cá mẹ vào tận đồng sâu. </a:t>
            </a:r>
          </a:p>
        </p:txBody>
      </p:sp>
    </p:spTree>
    <p:extLst>
      <p:ext uri="{BB962C8B-B14F-4D97-AF65-F5344CB8AC3E}">
        <p14:creationId xmlns:p14="http://schemas.microsoft.com/office/powerpoint/2010/main" val="2063884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wipe(left)">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wipe(left)">
                                      <p:cBhvr>
                                        <p:cTn id="27" dur="5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wipe(left)">
                                      <p:cBhvr>
                                        <p:cTn id="32" dur="500"/>
                                        <p:tgtEl>
                                          <p:spTgt spid="1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wipe(left)">
                                      <p:cBhvr>
                                        <p:cTn id="3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1" grpId="0" build="p"/>
      <p:bldP spid="13" grpId="0" build="p"/>
      <p:bldP spid="14" grpId="0" build="p"/>
      <p:bldP spid="15"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5B70FEB-206D-4914-9ECE-289019A53C8E}"/>
              </a:ext>
            </a:extLst>
          </p:cNvPr>
          <p:cNvSpPr txBox="1"/>
          <p:nvPr/>
        </p:nvSpPr>
        <p:spPr>
          <a:xfrm>
            <a:off x="1469081" y="788886"/>
            <a:ext cx="9253837" cy="1651671"/>
          </a:xfrm>
          <a:prstGeom prst="rect">
            <a:avLst/>
          </a:prstGeom>
          <a:noFill/>
        </p:spPr>
        <p:txBody>
          <a:bodyPr wrap="square" rtlCol="0">
            <a:spAutoFit/>
          </a:bodyPr>
          <a:lstStyle/>
          <a:p>
            <a:pPr marL="7938" marR="0" lvl="0" indent="38100" algn="just" defTabSz="914400" rtl="0" eaLnBrk="1" fontAlgn="auto" latinLnBrk="0" hangingPunct="1">
              <a:lnSpc>
                <a:spcPct val="15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3. </a:t>
            </a:r>
            <a:r>
              <a:rPr kumimoji="0" lang="vi-V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Vì sao vào mùa nước nổi, người ta phải làm cầu từ cửa trước vào đến tận bếp? </a:t>
            </a:r>
          </a:p>
        </p:txBody>
      </p:sp>
      <p:sp>
        <p:nvSpPr>
          <p:cNvPr id="17" name="TextBox 16">
            <a:extLst>
              <a:ext uri="{FF2B5EF4-FFF2-40B4-BE49-F238E27FC236}">
                <a16:creationId xmlns:a16="http://schemas.microsoft.com/office/drawing/2014/main" id="{78FCDB25-0260-4AC4-B5F6-C5F7F71E5F9F}"/>
              </a:ext>
            </a:extLst>
          </p:cNvPr>
          <p:cNvSpPr txBox="1"/>
          <p:nvPr/>
        </p:nvSpPr>
        <p:spPr>
          <a:xfrm>
            <a:off x="1469081" y="2427862"/>
            <a:ext cx="9531428" cy="165167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kumimoji="0" lang="vi-VN"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Vì nước ngập lên những viên gạch, không đi lại được.</a:t>
            </a:r>
          </a:p>
        </p:txBody>
      </p:sp>
      <p:sp>
        <p:nvSpPr>
          <p:cNvPr id="18" name="TextBox 17">
            <a:extLst>
              <a:ext uri="{FF2B5EF4-FFF2-40B4-BE49-F238E27FC236}">
                <a16:creationId xmlns:a16="http://schemas.microsoft.com/office/drawing/2014/main" id="{2CB9D860-07FC-4E0C-BF6B-E03E2872E582}"/>
              </a:ext>
            </a:extLst>
          </p:cNvPr>
          <p:cNvSpPr txBox="1"/>
          <p:nvPr/>
        </p:nvSpPr>
        <p:spPr>
          <a:xfrm>
            <a:off x="1469081" y="4220235"/>
            <a:ext cx="9661295" cy="820674"/>
          </a:xfrm>
          <a:prstGeom prst="rect">
            <a:avLst/>
          </a:prstGeom>
          <a:noFill/>
        </p:spPr>
        <p:txBody>
          <a:bodyPr wrap="square" rtlCol="0">
            <a:spAutoFit/>
          </a:bodyPr>
          <a:lstStyle/>
          <a:p>
            <a:pPr marL="7938" marR="0" lvl="0" indent="38100" algn="just" defTabSz="914400" rtl="0" eaLnBrk="1" fontAlgn="auto" latinLnBrk="0" hangingPunct="1">
              <a:lnSpc>
                <a:spcPct val="15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4. </a:t>
            </a:r>
            <a:r>
              <a:rPr kumimoji="0" lang="vi-V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thích nhất hình ảnh nào trong bài? </a:t>
            </a:r>
          </a:p>
        </p:txBody>
      </p:sp>
      <p:sp>
        <p:nvSpPr>
          <p:cNvPr id="19" name="TextBox 18">
            <a:extLst>
              <a:ext uri="{FF2B5EF4-FFF2-40B4-BE49-F238E27FC236}">
                <a16:creationId xmlns:a16="http://schemas.microsoft.com/office/drawing/2014/main" id="{DE2AA5DF-75A4-4245-8428-20696E5F7CD1}"/>
              </a:ext>
            </a:extLst>
          </p:cNvPr>
          <p:cNvSpPr txBox="1"/>
          <p:nvPr/>
        </p:nvSpPr>
        <p:spPr>
          <a:xfrm>
            <a:off x="1599452" y="4963967"/>
            <a:ext cx="7877375" cy="82080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kumimoji="0" lang="vi-VN"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17737057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A3F71EC-0186-4772-92B7-5D7C25D07506}"/>
              </a:ext>
            </a:extLst>
          </p:cNvPr>
          <p:cNvSpPr/>
          <p:nvPr/>
        </p:nvSpPr>
        <p:spPr>
          <a:xfrm>
            <a:off x="1139688" y="1099930"/>
            <a:ext cx="9978886" cy="4664766"/>
          </a:xfrm>
          <a:prstGeom prst="roundRect">
            <a:avLst/>
          </a:prstGeom>
          <a:solidFill>
            <a:schemeClr val="accent4">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TextBox 3">
            <a:extLst>
              <a:ext uri="{FF2B5EF4-FFF2-40B4-BE49-F238E27FC236}">
                <a16:creationId xmlns:a16="http://schemas.microsoft.com/office/drawing/2014/main" id="{86D395E8-C921-4F42-9625-289620919FB2}"/>
              </a:ext>
            </a:extLst>
          </p:cNvPr>
          <p:cNvSpPr txBox="1"/>
          <p:nvPr/>
        </p:nvSpPr>
        <p:spPr>
          <a:xfrm>
            <a:off x="1309986" y="1235221"/>
            <a:ext cx="9424276" cy="4147739"/>
          </a:xfrm>
          <a:prstGeom prst="rect">
            <a:avLst/>
          </a:prstGeom>
          <a:noFill/>
        </p:spPr>
        <p:txBody>
          <a:bodyPr wrap="square" rtlCol="0">
            <a:spAutoFit/>
          </a:bodyPr>
          <a:lstStyle/>
          <a:p>
            <a:pPr algn="ctr">
              <a:lnSpc>
                <a:spcPct val="150000"/>
              </a:lnSpc>
            </a:pPr>
            <a:r>
              <a:rPr lang="en-US" sz="3600" b="1" dirty="0" err="1">
                <a:solidFill>
                  <a:srgbClr val="FF0000"/>
                </a:solidFill>
                <a:latin typeface="Times New Roman" panose="02020603050405020304" pitchFamily="18" charset="0"/>
                <a:cs typeface="Times New Roman" panose="02020603050405020304" pitchFamily="18" charset="0"/>
              </a:rPr>
              <a:t>Hiểu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nội</a:t>
            </a:r>
            <a:r>
              <a:rPr lang="en-US" sz="3600" b="1" dirty="0">
                <a:solidFill>
                  <a:srgbClr val="FF0000"/>
                </a:solidFill>
                <a:latin typeface="Times New Roman" panose="02020603050405020304" pitchFamily="18" charset="0"/>
                <a:cs typeface="Times New Roman" panose="02020603050405020304" pitchFamily="18" charset="0"/>
              </a:rPr>
              <a:t> dung </a:t>
            </a: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p>
          <a:p>
            <a:pPr algn="just">
              <a:lnSpc>
                <a:spcPct val="150000"/>
              </a:lnSpc>
            </a:pP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Bài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văn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hiện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hiện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thực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mùa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nổi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xảy</a:t>
            </a:r>
            <a:r>
              <a:rPr lang="en-US" sz="3600" b="1" dirty="0">
                <a:solidFill>
                  <a:srgbClr val="0000CC"/>
                </a:solidFill>
                <a:latin typeface="Times New Roman" panose="02020603050405020304" pitchFamily="18" charset="0"/>
                <a:cs typeface="Times New Roman" panose="02020603050405020304" pitchFamily="18" charset="0"/>
              </a:rPr>
              <a:t> ra ở </a:t>
            </a:r>
            <a:r>
              <a:rPr lang="en-US" sz="3600" b="1" dirty="0" err="1">
                <a:solidFill>
                  <a:srgbClr val="0000CC"/>
                </a:solidFill>
                <a:latin typeface="Times New Roman" panose="02020603050405020304" pitchFamily="18" charset="0"/>
                <a:cs typeface="Times New Roman" panose="02020603050405020304" pitchFamily="18" charset="0"/>
              </a:rPr>
              <a:t>đồng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bằng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sông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Cửu</a:t>
            </a:r>
            <a:r>
              <a:rPr lang="en-US" sz="3600" b="1" dirty="0">
                <a:solidFill>
                  <a:srgbClr val="0000CC"/>
                </a:solidFill>
                <a:latin typeface="Times New Roman" panose="02020603050405020304" pitchFamily="18" charset="0"/>
                <a:cs typeface="Times New Roman" panose="02020603050405020304" pitchFamily="18" charset="0"/>
              </a:rPr>
              <a:t> Long </a:t>
            </a:r>
            <a:r>
              <a:rPr lang="en-US" sz="3600" b="1" dirty="0" err="1">
                <a:solidFill>
                  <a:srgbClr val="0000CC"/>
                </a:solidFill>
                <a:latin typeface="Times New Roman" panose="02020603050405020304" pitchFamily="18" charset="0"/>
                <a:cs typeface="Times New Roman" panose="02020603050405020304" pitchFamily="18" charset="0"/>
              </a:rPr>
              <a:t>hàng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năm</a:t>
            </a:r>
            <a:r>
              <a:rPr lang="en-US" sz="3600" b="1" dirty="0">
                <a:solidFill>
                  <a:srgbClr val="0000CC"/>
                </a:solidFill>
                <a:latin typeface="Times New Roman" panose="02020603050405020304" pitchFamily="18" charset="0"/>
                <a:cs typeface="Times New Roman" panose="02020603050405020304" pitchFamily="18" charset="0"/>
              </a:rPr>
              <a:t>. Qua </a:t>
            </a:r>
            <a:r>
              <a:rPr lang="en-US" sz="3600" b="1" dirty="0" err="1">
                <a:solidFill>
                  <a:srgbClr val="0000CC"/>
                </a:solidFill>
                <a:latin typeface="Times New Roman" panose="02020603050405020304" pitchFamily="18" charset="0"/>
                <a:cs typeface="Times New Roman" panose="02020603050405020304" pitchFamily="18" charset="0"/>
              </a:rPr>
              <a:t>đó</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thấy</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được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yêu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của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với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này</a:t>
            </a:r>
            <a:r>
              <a:rPr lang="en-US" sz="3600" b="1" dirty="0">
                <a:solidFill>
                  <a:srgbClr val="0000CC"/>
                </a:solidFill>
                <a:latin typeface="Times New Roman" panose="02020603050405020304" pitchFamily="18" charset="0"/>
                <a:cs typeface="Times New Roman" panose="02020603050405020304" pitchFamily="18" charset="0"/>
              </a:rPr>
              <a:t>.</a:t>
            </a:r>
            <a:endParaRPr lang="vi-VN" sz="36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8466089"/>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sljho3q">
      <a:majorFont>
        <a:latin typeface="Arial"/>
        <a:ea typeface="汉仪跳跳体简"/>
        <a:cs typeface=""/>
      </a:majorFont>
      <a:minorFont>
        <a:latin typeface="Arial"/>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TotalTime>
  <Words>1152</Words>
  <Application>Microsoft Office PowerPoint</Application>
  <PresentationFormat>Widescreen</PresentationFormat>
  <Paragraphs>90</Paragraphs>
  <Slides>17</Slides>
  <Notes>11</Notes>
  <HiddenSlides>0</HiddenSlides>
  <MMClips>1</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17</vt:i4>
      </vt:variant>
    </vt:vector>
  </HeadingPairs>
  <TitlesOfParts>
    <vt:vector size="33" baseType="lpstr">
      <vt:lpstr>等线</vt:lpstr>
      <vt:lpstr>等线 Light</vt:lpstr>
      <vt:lpstr>微软雅黑</vt:lpstr>
      <vt:lpstr>Arial</vt:lpstr>
      <vt:lpstr>Arial-Rounded</vt:lpstr>
      <vt:lpstr>Calibri</vt:lpstr>
      <vt:lpstr>Calibri Light</vt:lpstr>
      <vt:lpstr>Kalam</vt:lpstr>
      <vt:lpstr>Montserrat</vt:lpstr>
      <vt:lpstr>Times New Roman</vt:lpstr>
      <vt:lpstr>1_Office Theme</vt:lpstr>
      <vt:lpstr>千图网拥有20W+精美PPT模板 更多PPT模板下载至：www.58pic.com/office/ppt​​</vt:lpstr>
      <vt:lpstr>1_Doodle Sketchbook by Slidesgo</vt:lpstr>
      <vt:lpstr>1_Office 主题</vt:lpstr>
      <vt:lpstr>3_Office 主题​​</vt:lpstr>
      <vt:lpstr>1_https://www.freeppt7.com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DELL</cp:lastModifiedBy>
  <cp:revision>73</cp:revision>
  <dcterms:created xsi:type="dcterms:W3CDTF">2021-07-31T09:46:09Z</dcterms:created>
  <dcterms:modified xsi:type="dcterms:W3CDTF">2025-01-20T15:38:52Z</dcterms:modified>
</cp:coreProperties>
</file>