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290" r:id="rId4"/>
    <p:sldId id="289" r:id="rId5"/>
    <p:sldId id="291" r:id="rId6"/>
    <p:sldId id="292" r:id="rId7"/>
    <p:sldId id="29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117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1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74" y="21255"/>
            <a:ext cx="15404123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1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9"/>
            <a:ext cx="12396536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6"/>
            <a:ext cx="12516852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 -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ts val="135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40: LUYỆN TẬP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UBND QUẬN DƯƠNG KINH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7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>
                <a:latin typeface="Times New Roman" panose="02020603050405020304" pitchFamily="18" charset="0"/>
              </a:rPr>
              <a:t>Giáo viên thực hiện: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Phạm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 Thu </a:t>
            </a:r>
            <a:r>
              <a:rPr lang="en-US" altLang="en-US" sz="4000" b="1" i="1" dirty="0" err="1">
                <a:latin typeface="Times New Roman" panose="02020603050405020304" pitchFamily="18" charset="0"/>
              </a:rPr>
              <a:t>Hà</a:t>
            </a:r>
            <a:endParaRPr lang="en-US" altLang="en-US" sz="4000" b="1" i="1" dirty="0">
              <a:latin typeface="Times New Roman" panose="02020603050405020304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graphicFrame>
        <p:nvGraphicFramePr>
          <p:cNvPr id="44" name="Table 17"/>
          <p:cNvGraphicFramePr>
            <a:graphicFrameLocks noGrp="1"/>
          </p:cNvGraphicFramePr>
          <p:nvPr/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/>
                <a:gridCol w="871568"/>
                <a:gridCol w="881368"/>
                <a:gridCol w="934787"/>
                <a:gridCol w="961493"/>
                <a:gridCol w="961493"/>
                <a:gridCol w="961493"/>
                <a:gridCol w="961493"/>
                <a:gridCol w="961493"/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  <a:endParaRPr lang="vi-VN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  <a:endParaRPr lang="vi-V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  <a:endParaRPr lang="vi-VN" sz="3200" b="1">
              <a:solidFill>
                <a:srgbClr val="FF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  <a:endParaRPr lang="vi-V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  <a:endParaRPr lang="vi-VN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2" t="-8" r="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WPS Presentation</Application>
  <PresentationFormat>Widescreen</PresentationFormat>
  <Paragraphs>142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Arial</vt:lpstr>
      <vt:lpstr>Cambria Math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165</cp:revision>
  <dcterms:created xsi:type="dcterms:W3CDTF">2021-06-02T01:34:00Z</dcterms:created>
  <dcterms:modified xsi:type="dcterms:W3CDTF">2025-02-07T01:12:11Z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4FA1BE0C0EB341EF9B8DC70317E36E6C_13</vt:lpwstr>
  </property>
  <property fmtid="{D5CDD505-2E9C-101B-9397-08002B2CF9AE}" pid="3" name="KSOProductBuildVer">
    <vt:lpwstr>1033-12.2.0.19805</vt:lpwstr>
  </property>
</Properties>
</file>