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579D8-5884-414E-8C81-B743B1CE26E9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B9C10-E3EE-4C4F-90A7-10E2FF46F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8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5fc2d3da3d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5fc2d3da3d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566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B8EF-44F1-4B5C-9520-A3B0E8DD357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002A-667A-4F7E-A488-5E29CF05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B8EF-44F1-4B5C-9520-A3B0E8DD357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002A-667A-4F7E-A488-5E29CF05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3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B8EF-44F1-4B5C-9520-A3B0E8DD357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002A-667A-4F7E-A488-5E29CF05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20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291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60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B8EF-44F1-4B5C-9520-A3B0E8DD357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002A-667A-4F7E-A488-5E29CF05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6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B8EF-44F1-4B5C-9520-A3B0E8DD357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002A-667A-4F7E-A488-5E29CF05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8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B8EF-44F1-4B5C-9520-A3B0E8DD357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002A-667A-4F7E-A488-5E29CF05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8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B8EF-44F1-4B5C-9520-A3B0E8DD357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002A-667A-4F7E-A488-5E29CF05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9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B8EF-44F1-4B5C-9520-A3B0E8DD357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002A-667A-4F7E-A488-5E29CF05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8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B8EF-44F1-4B5C-9520-A3B0E8DD357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002A-667A-4F7E-A488-5E29CF05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4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B8EF-44F1-4B5C-9520-A3B0E8DD357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002A-667A-4F7E-A488-5E29CF05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9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B8EF-44F1-4B5C-9520-A3B0E8DD357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6002A-667A-4F7E-A488-5E29CF05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8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B8EF-44F1-4B5C-9520-A3B0E8DD357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6002A-667A-4F7E-A488-5E29CF05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6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../clipboard/media/image1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../clipboard/media/image13.png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1.wdp"/><Relationship Id="rId7" Type="http://schemas.openxmlformats.org/officeDocument/2006/relationships/image" Target="../../clipboard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../clipboard/media/image16.png"/><Relationship Id="rId5" Type="http://schemas.openxmlformats.org/officeDocument/2006/relationships/image" Target="../../clipboard/media/image15.png"/><Relationship Id="rId4" Type="http://schemas.openxmlformats.org/officeDocument/2006/relationships/image" Target="../../clipboard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>
            <a:spLocks noGrp="1"/>
          </p:cNvSpPr>
          <p:nvPr>
            <p:ph type="ctrTitle"/>
          </p:nvPr>
        </p:nvSpPr>
        <p:spPr>
          <a:xfrm>
            <a:off x="279628" y="1396365"/>
            <a:ext cx="11313568" cy="31216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dist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</a:t>
            </a:r>
            <a:r>
              <a:rPr lang="en-US" alt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2990793" y="5814408"/>
            <a:ext cx="6038400" cy="63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665" b="1" dirty="0"/>
              <a:t>GV: </a:t>
            </a:r>
            <a:r>
              <a:rPr lang="en-US" sz="2665" b="1" err="1"/>
              <a:t>Nguyễn</a:t>
            </a:r>
            <a:r>
              <a:rPr lang="en-US" sz="2665" b="1"/>
              <a:t> Hồng Nhung</a:t>
            </a:r>
            <a:endParaRPr sz="2665" b="1" dirty="0"/>
          </a:p>
        </p:txBody>
      </p:sp>
      <p:grpSp>
        <p:nvGrpSpPr>
          <p:cNvPr id="290" name="Google Shape;290;p32"/>
          <p:cNvGrpSpPr/>
          <p:nvPr/>
        </p:nvGrpSpPr>
        <p:grpSpPr>
          <a:xfrm>
            <a:off x="9108897" y="4292073"/>
            <a:ext cx="3214756" cy="3240616"/>
            <a:chOff x="6831672" y="3219055"/>
            <a:chExt cx="2411067" cy="2430462"/>
          </a:xfrm>
        </p:grpSpPr>
        <p:pic>
          <p:nvPicPr>
            <p:cNvPr id="291" name="Google Shape;291;p32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8430780" y="4333979"/>
              <a:ext cx="396557" cy="918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32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8229440" y="3219055"/>
              <a:ext cx="1013300" cy="960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32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6831672" y="4333991"/>
              <a:ext cx="1466618" cy="13155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4" name="Google Shape;294;p32"/>
          <p:cNvGrpSpPr/>
          <p:nvPr/>
        </p:nvGrpSpPr>
        <p:grpSpPr>
          <a:xfrm>
            <a:off x="-106401" y="3400159"/>
            <a:ext cx="3659695" cy="4114671"/>
            <a:chOff x="-79801" y="2550119"/>
            <a:chExt cx="2744771" cy="3086003"/>
          </a:xfrm>
        </p:grpSpPr>
        <p:pic>
          <p:nvPicPr>
            <p:cNvPr id="295" name="Google Shape;295;p32"/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>
              <a:off x="882591" y="3617703"/>
              <a:ext cx="186660" cy="1634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32"/>
            <p:cNvPicPr preferRelativeResize="0"/>
            <p:nvPr/>
          </p:nvPicPr>
          <p:blipFill>
            <a:blip r:embed="rId7"/>
            <a:stretch>
              <a:fillRect/>
            </a:stretch>
          </p:blipFill>
          <p:spPr>
            <a:xfrm rot="10356429">
              <a:off x="1355525" y="4188324"/>
              <a:ext cx="889716" cy="360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32"/>
            <p:cNvPicPr preferRelativeResize="0"/>
            <p:nvPr/>
          </p:nvPicPr>
          <p:blipFill>
            <a:blip r:embed="rId8"/>
            <a:stretch>
              <a:fillRect/>
            </a:stretch>
          </p:blipFill>
          <p:spPr>
            <a:xfrm rot="2119054">
              <a:off x="1554766" y="4734893"/>
              <a:ext cx="290646" cy="933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32"/>
            <p:cNvPicPr preferRelativeResize="0"/>
            <p:nvPr/>
          </p:nvPicPr>
          <p:blipFill>
            <a:blip r:embed="rId9"/>
            <a:stretch>
              <a:fillRect/>
            </a:stretch>
          </p:blipFill>
          <p:spPr>
            <a:xfrm>
              <a:off x="2127210" y="4446485"/>
              <a:ext cx="537760" cy="693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32"/>
            <p:cNvPicPr preferRelativeResize="0"/>
            <p:nvPr/>
          </p:nvPicPr>
          <p:blipFill>
            <a:blip r:embed="rId10"/>
            <a:stretch>
              <a:fillRect/>
            </a:stretch>
          </p:blipFill>
          <p:spPr>
            <a:xfrm>
              <a:off x="-79801" y="3870239"/>
              <a:ext cx="1568837" cy="16145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32"/>
            <p:cNvPicPr preferRelativeResize="0"/>
            <p:nvPr/>
          </p:nvPicPr>
          <p:blipFill>
            <a:blip r:embed="rId11"/>
            <a:stretch>
              <a:fillRect/>
            </a:stretch>
          </p:blipFill>
          <p:spPr>
            <a:xfrm>
              <a:off x="175552" y="2550119"/>
              <a:ext cx="524425" cy="1169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32"/>
            <p:cNvPicPr preferRelativeResize="0"/>
            <p:nvPr/>
          </p:nvPicPr>
          <p:blipFill>
            <a:blip r:embed="rId12"/>
            <a:stretch>
              <a:fillRect/>
            </a:stretch>
          </p:blipFill>
          <p:spPr>
            <a:xfrm>
              <a:off x="1148280" y="3457206"/>
              <a:ext cx="182216" cy="1594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2" name="Google Shape;302;p32"/>
          <p:cNvGrpSpPr/>
          <p:nvPr/>
        </p:nvGrpSpPr>
        <p:grpSpPr>
          <a:xfrm>
            <a:off x="-414825" y="-84600"/>
            <a:ext cx="2234725" cy="1869875"/>
            <a:chOff x="-311119" y="-63450"/>
            <a:chExt cx="1676044" cy="1402406"/>
          </a:xfrm>
        </p:grpSpPr>
        <p:pic>
          <p:nvPicPr>
            <p:cNvPr id="303" name="Google Shape;303;p32"/>
            <p:cNvPicPr preferRelativeResize="0"/>
            <p:nvPr/>
          </p:nvPicPr>
          <p:blipFill>
            <a:blip r:embed="rId13"/>
            <a:stretch>
              <a:fillRect/>
            </a:stretch>
          </p:blipFill>
          <p:spPr>
            <a:xfrm>
              <a:off x="-311119" y="70041"/>
              <a:ext cx="844650" cy="75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32"/>
            <p:cNvPicPr preferRelativeResize="0"/>
            <p:nvPr/>
          </p:nvPicPr>
          <p:blipFill>
            <a:blip r:embed="rId14"/>
            <a:stretch>
              <a:fillRect/>
            </a:stretch>
          </p:blipFill>
          <p:spPr>
            <a:xfrm>
              <a:off x="600506" y="-63450"/>
              <a:ext cx="764419" cy="75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32"/>
            <p:cNvPicPr preferRelativeResize="0"/>
            <p:nvPr/>
          </p:nvPicPr>
          <p:blipFill>
            <a:blip r:embed="rId15"/>
            <a:stretch>
              <a:fillRect/>
            </a:stretch>
          </p:blipFill>
          <p:spPr>
            <a:xfrm>
              <a:off x="209720" y="979110"/>
              <a:ext cx="456075" cy="3598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p32"/>
          <p:cNvSpPr txBox="1"/>
          <p:nvPr/>
        </p:nvSpPr>
        <p:spPr>
          <a:xfrm>
            <a:off x="2400512" y="587899"/>
            <a:ext cx="6540289" cy="565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935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Trường Tiểu </a:t>
            </a:r>
            <a:r>
              <a:rPr lang="en-GB" sz="2935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học Đa Phúc</a:t>
            </a:r>
            <a:endParaRPr sz="2935"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grpSp>
        <p:nvGrpSpPr>
          <p:cNvPr id="307" name="Google Shape;307;p32"/>
          <p:cNvGrpSpPr/>
          <p:nvPr/>
        </p:nvGrpSpPr>
        <p:grpSpPr>
          <a:xfrm>
            <a:off x="9305642" y="-1197134"/>
            <a:ext cx="3281671" cy="3195011"/>
            <a:chOff x="6979231" y="-897850"/>
            <a:chExt cx="2461253" cy="2396258"/>
          </a:xfrm>
        </p:grpSpPr>
        <p:pic>
          <p:nvPicPr>
            <p:cNvPr id="308" name="Google Shape;308;p32"/>
            <p:cNvPicPr preferRelativeResize="0"/>
            <p:nvPr/>
          </p:nvPicPr>
          <p:blipFill>
            <a:blip r:embed="rId16"/>
            <a:stretch>
              <a:fillRect/>
            </a:stretch>
          </p:blipFill>
          <p:spPr>
            <a:xfrm>
              <a:off x="7779077" y="-897850"/>
              <a:ext cx="1393503" cy="2152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32"/>
            <p:cNvPicPr preferRelativeResize="0"/>
            <p:nvPr/>
          </p:nvPicPr>
          <p:blipFill>
            <a:blip r:embed="rId17"/>
            <a:stretch>
              <a:fillRect/>
            </a:stretch>
          </p:blipFill>
          <p:spPr>
            <a:xfrm>
              <a:off x="6979231" y="-189370"/>
              <a:ext cx="675533" cy="6856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32"/>
            <p:cNvPicPr preferRelativeResize="0"/>
            <p:nvPr/>
          </p:nvPicPr>
          <p:blipFill>
            <a:blip r:embed="rId18"/>
            <a:stretch>
              <a:fillRect/>
            </a:stretch>
          </p:blipFill>
          <p:spPr>
            <a:xfrm>
              <a:off x="8107197" y="1338950"/>
              <a:ext cx="191105" cy="1594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32"/>
            <p:cNvPicPr preferRelativeResize="0"/>
            <p:nvPr/>
          </p:nvPicPr>
          <p:blipFill>
            <a:blip r:embed="rId19"/>
            <a:stretch>
              <a:fillRect/>
            </a:stretch>
          </p:blipFill>
          <p:spPr>
            <a:xfrm>
              <a:off x="8298300" y="870003"/>
              <a:ext cx="1142184" cy="578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32"/>
            <p:cNvPicPr preferRelativeResize="0"/>
            <p:nvPr/>
          </p:nvPicPr>
          <p:blipFill>
            <a:blip r:embed="rId20"/>
            <a:stretch>
              <a:fillRect/>
            </a:stretch>
          </p:blipFill>
          <p:spPr>
            <a:xfrm>
              <a:off x="7654769" y="134223"/>
              <a:ext cx="212303" cy="3620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Google Shape;289;p32"/>
          <p:cNvSpPr txBox="1"/>
          <p:nvPr/>
        </p:nvSpPr>
        <p:spPr>
          <a:xfrm>
            <a:off x="2916643" y="4511428"/>
            <a:ext cx="6038400" cy="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 Sans"/>
              <a:buNone/>
              <a:defRPr sz="16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9pPr>
          </a:lstStyle>
          <a:p>
            <a:pPr marL="0" indent="0"/>
            <a:r>
              <a:rPr lang="en-US" sz="3735" b="1" u="sng"/>
              <a:t>Môn Toán – Lớp 2</a:t>
            </a:r>
            <a:endParaRPr lang="en-US" sz="3735" b="1" u="sng" dirty="0"/>
          </a:p>
        </p:txBody>
      </p:sp>
    </p:spTree>
    <p:extLst>
      <p:ext uri="{BB962C8B-B14F-4D97-AF65-F5344CB8AC3E}">
        <p14:creationId xmlns:p14="http://schemas.microsoft.com/office/powerpoint/2010/main" val="12199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28207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30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/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/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r="8145"/>
            <a:stretch>
              <a:fillRect/>
            </a:stretch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/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/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/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256289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/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/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/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/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/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/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/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/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/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/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/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/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/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/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/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/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/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39369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/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2145" t="9566" b="8104"/>
          <a:stretch>
            <a:fillRect/>
          </a:stretch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1" t="-24" r="-5232" b="9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1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19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/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/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/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 rotWithShape="1">
                  <a:blip r:embed="rId6"/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/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/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/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/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286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0" t="-114" r="-5545" b="1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/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9" t="-114" r="-1367" b="1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0" t="-32" r="-1404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9" t="-31" r="-1367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138399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458</Words>
  <Application>Microsoft Office PowerPoint</Application>
  <PresentationFormat>Widescreen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Average Sans</vt:lpstr>
      <vt:lpstr>Calibri</vt:lpstr>
      <vt:lpstr>Calibri Light</vt:lpstr>
      <vt:lpstr>Cambria Math</vt:lpstr>
      <vt:lpstr>Philosopher</vt:lpstr>
      <vt:lpstr>Times New Roman</vt:lpstr>
      <vt:lpstr>Office Theme</vt:lpstr>
      <vt:lpstr>NHIỆT LIỆT CHÀO MỪNG QUÝ THẦY CÔ ĐẾN VỚI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QUÝ THẦY CÔ ĐẾN VỚI TIẾT HỌC</dc:title>
  <dc:creator>User</dc:creator>
  <cp:lastModifiedBy>User</cp:lastModifiedBy>
  <cp:revision>1</cp:revision>
  <dcterms:created xsi:type="dcterms:W3CDTF">2025-02-07T01:05:17Z</dcterms:created>
  <dcterms:modified xsi:type="dcterms:W3CDTF">2025-02-07T01:08:02Z</dcterms:modified>
</cp:coreProperties>
</file>