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0" r:id="rId4"/>
    <p:sldId id="272" r:id="rId5"/>
    <p:sldId id="258" r:id="rId6"/>
    <p:sldId id="259" r:id="rId7"/>
    <p:sldId id="260" r:id="rId8"/>
    <p:sldId id="266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4" y="15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2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1.pptx" TargetMode="External"/><Relationship Id="rId13" Type="http://schemas.openxmlformats.org/officeDocument/2006/relationships/image" Target="../media/image11.jpeg"/><Relationship Id="rId3" Type="http://schemas.openxmlformats.org/officeDocument/2006/relationships/image" Target="../media/image8.jpg"/><Relationship Id="rId7" Type="http://schemas.openxmlformats.org/officeDocument/2006/relationships/hyperlink" Target="bai%20tap/bai%20tap%204.ppt" TargetMode="External"/><Relationship Id="rId12" Type="http://schemas.openxmlformats.org/officeDocument/2006/relationships/hyperlink" Target="Cau%20hoi/Cau%203.pptx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0.jpeg"/><Relationship Id="rId5" Type="http://schemas.openxmlformats.org/officeDocument/2006/relationships/hyperlink" Target="bai%20tap/bai%20tap%202.ppt" TargetMode="External"/><Relationship Id="rId15" Type="http://schemas.openxmlformats.org/officeDocument/2006/relationships/image" Target="../media/image12.jpeg"/><Relationship Id="rId10" Type="http://schemas.openxmlformats.org/officeDocument/2006/relationships/hyperlink" Target="Cau%20hoi/Cau%202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9.jpeg"/><Relationship Id="rId14" Type="http://schemas.openxmlformats.org/officeDocument/2006/relationships/hyperlink" Target="Cau%20hoi/Cau%204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ĐA PHÚC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04119" y="4343401"/>
            <a:ext cx="13563600" cy="393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38: BIỂU THỨC SỐ. TÍNH GIÁ TRỊ CỦA BIỂU THỨC (T3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>
              <a:spcBef>
                <a:spcPts val="1800"/>
              </a:spcBef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06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GIẢNG MÔN TOÁN LỚP 3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22695" y="6800044"/>
            <a:ext cx="4078423" cy="130763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279976" y="1182469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DU LỊCH ĐẠI DƯƠNG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1430794" y="691769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4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008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17" name="Picture 2" descr="Cá Ngựa: Đặc Điểm, Công Dụng, Cách Dùng &amp;amp; Giá Bán 2021">
              <a:hlinkClick r:id="rId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1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20" name="Picture 6" descr="Cá heo có thật thông minh đến mức biết cứu người không?">
              <a:hlinkClick r:id="rId10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2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23" name="Picture 4" descr="Những điều chưa biết về sứa - VnExpress">
              <a:hlinkClick r:id="rId1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3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26" name="Picture 8" descr="Cá chuồn bay là gì? Đặc điểm, thành phần dinh dưỡng và nơi mua cá chuồn">
              <a:hlinkClick r:id="rId14" action="ppaction://hlinkpres?slideindex=1&amp;slidetitle="/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4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28" name="Arc 27"/>
          <p:cNvSpPr/>
          <p:nvPr/>
        </p:nvSpPr>
        <p:spPr>
          <a:xfrm rot="18879283">
            <a:off x="11694494" y="4816685"/>
            <a:ext cx="3161952" cy="3010814"/>
          </a:xfrm>
          <a:prstGeom prst="arc">
            <a:avLst>
              <a:gd name="adj1" fmla="val 14188544"/>
              <a:gd name="adj2" fmla="val 2064879"/>
            </a:avLst>
          </a:prstGeom>
          <a:ln w="127000">
            <a:solidFill>
              <a:srgbClr val="008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688463" y="5992324"/>
            <a:ext cx="3174012" cy="79106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2479402" y="4773613"/>
            <a:ext cx="782504" cy="121871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215402" y="4718051"/>
            <a:ext cx="933193" cy="128697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335389" cy="992290"/>
            <a:chOff x="4539228" y="172432"/>
            <a:chExt cx="6228493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228493" cy="992290"/>
              <a:chOff x="4539228" y="172432"/>
              <a:chExt cx="6228493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2284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Hai,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30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12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2024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880519" y="1041400"/>
            <a:ext cx="107441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u="sng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38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TÍNH GIÁ TRỊ CỦA BIỂU THỨC CÓ DẤU NGOẶC (T3)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61319" y="1695271"/>
            <a:ext cx="13617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a)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con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con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tai?</a:t>
            </a: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4" t="41852" r="8933" b="23148"/>
          <a:stretch/>
        </p:blipFill>
        <p:spPr bwMode="auto">
          <a:xfrm>
            <a:off x="2374161" y="2895600"/>
            <a:ext cx="12192000" cy="598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3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091147" y="2039077"/>
            <a:ext cx="136176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x (3 + 4)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91148" y="5257800"/>
            <a:ext cx="13617685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94719" y="3056680"/>
            <a:ext cx="136176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x (3 + 4) = 2 x 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94719" y="3847523"/>
            <a:ext cx="136176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</a:t>
            </a:r>
          </a:p>
        </p:txBody>
      </p:sp>
    </p:spTree>
    <p:extLst>
      <p:ext uri="{BB962C8B-B14F-4D97-AF65-F5344CB8AC3E}">
        <p14:creationId xmlns:p14="http://schemas.microsoft.com/office/powerpoint/2010/main" val="290856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5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2600"/>
            <a:ext cx="8645402" cy="681454"/>
            <a:chOff x="1470819" y="1943100"/>
            <a:chExt cx="8645402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99770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8723736" y="2854408"/>
            <a:ext cx="48247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pt-BR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pt-BR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+ 4)</a:t>
            </a:r>
          </a:p>
          <a:p>
            <a:pPr marL="514350" indent="-514350">
              <a:buAutoNum type="alphaLcParenR"/>
            </a:pPr>
            <a:r>
              <a:rPr lang="pt-BR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x (11 – 6)</a:t>
            </a:r>
          </a:p>
          <a:p>
            <a:pPr marL="514350" indent="-514350">
              <a:buAutoNum type="alphaLcParenR"/>
            </a:pPr>
            <a:r>
              <a:rPr lang="pt-BR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– (42 - 5)</a:t>
            </a:r>
            <a:r>
              <a:rPr lang="pt-BR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66353" y="6645855"/>
            <a:ext cx="53487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8 x  (11 – 6)  = 8 x 5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=  40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66353" y="5198237"/>
            <a:ext cx="56535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lphaLcParenR"/>
            </a:pP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45 : (5 + 4) = 45 : 9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=  5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66353" y="7733908"/>
            <a:ext cx="53487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42 – (42 - 5)  = 42 – 37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= 5              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s://img.loigiaihay.com/picture/2022/0308/bai-1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2811" b="16357"/>
          <a:stretch/>
        </p:blipFill>
        <p:spPr bwMode="auto">
          <a:xfrm>
            <a:off x="2118519" y="2573622"/>
            <a:ext cx="4419600" cy="245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2600"/>
            <a:ext cx="8361671" cy="681454"/>
            <a:chOff x="1470819" y="1943100"/>
            <a:chExt cx="83616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7139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2" descr="https://img.loigiaihay.com/picture/2022/0308/bai-2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383" y="2573622"/>
            <a:ext cx="12886736" cy="634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1411439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13027819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14703120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13027819" y="5909346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1051719" y="1679909"/>
            <a:ext cx="8354143" cy="705020"/>
            <a:chOff x="1470819" y="1884411"/>
            <a:chExt cx="8354143" cy="705020"/>
          </a:xfrm>
        </p:grpSpPr>
        <p:grpSp>
          <p:nvGrpSpPr>
            <p:cNvPr id="37" name="Group 36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2232819" y="1884411"/>
              <a:ext cx="759214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395565" y="3493574"/>
            <a:ext cx="55862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(15 + 5) : 5  =  20 : 5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=  4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60638" y="2492625"/>
            <a:ext cx="14147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+mj-lt"/>
              </a:rPr>
              <a:t>Bước 1: Thực hiện tính giá trị các biểu </a:t>
            </a:r>
            <a:r>
              <a:rPr lang="vi-VN" sz="4000" b="1" dirty="0" smtClean="0">
                <a:solidFill>
                  <a:srgbClr val="0000FF"/>
                </a:solidFill>
                <a:latin typeface="+mj-lt"/>
              </a:rPr>
              <a:t>thức</a:t>
            </a:r>
            <a:r>
              <a:rPr lang="en-US" sz="40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66319" y="4726816"/>
            <a:ext cx="533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– (25 + 4)   = 32 - 29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=  3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45923" y="5960058"/>
            <a:ext cx="50855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+ (40 – 16) = 16 + 24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=  40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66320" y="7221942"/>
            <a:ext cx="46088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 : (11 – 3) = 40 : 8</a:t>
            </a:r>
          </a:p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=  5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4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1411439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13027819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14703120" y="4394200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13027819" y="5909346"/>
            <a:ext cx="1847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4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1051719" y="1679909"/>
            <a:ext cx="8354143" cy="705020"/>
            <a:chOff x="1470819" y="1884411"/>
            <a:chExt cx="8354143" cy="705020"/>
          </a:xfrm>
        </p:grpSpPr>
        <p:grpSp>
          <p:nvGrpSpPr>
            <p:cNvPr id="37" name="Group 36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2232819" y="1884411"/>
              <a:ext cx="759214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381844" y="2568724"/>
            <a:ext cx="100786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Toán lớp 3 trang 104, 105, 106, 107, 108 Bài 38: Biểu thức số. Tính giá trị của biểu thức số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07" y="3256945"/>
            <a:ext cx="13766812" cy="542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6868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98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361</Words>
  <Application>Microsoft Office PowerPoint</Application>
  <PresentationFormat>Custom</PresentationFormat>
  <Paragraphs>54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131</cp:revision>
  <dcterms:created xsi:type="dcterms:W3CDTF">2022-07-10T01:37:20Z</dcterms:created>
  <dcterms:modified xsi:type="dcterms:W3CDTF">2024-12-30T13:35:24Z</dcterms:modified>
</cp:coreProperties>
</file>