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9"/>
  </p:notesMasterIdLst>
  <p:sldIdLst>
    <p:sldId id="2007577502" r:id="rId2"/>
    <p:sldId id="2007577503" r:id="rId3"/>
    <p:sldId id="257" r:id="rId4"/>
    <p:sldId id="282" r:id="rId5"/>
    <p:sldId id="283" r:id="rId6"/>
    <p:sldId id="284" r:id="rId7"/>
    <p:sldId id="285" r:id="rId8"/>
    <p:sldId id="291" r:id="rId9"/>
    <p:sldId id="345" r:id="rId10"/>
    <p:sldId id="258" r:id="rId11"/>
    <p:sldId id="2007577498" r:id="rId12"/>
    <p:sldId id="2007577499" r:id="rId13"/>
    <p:sldId id="2007577500" r:id="rId14"/>
    <p:sldId id="2007577501" r:id="rId15"/>
    <p:sldId id="340" r:id="rId16"/>
    <p:sldId id="33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421" autoAdjust="0"/>
  </p:normalViewPr>
  <p:slideViewPr>
    <p:cSldViewPr snapToGrid="0">
      <p:cViewPr>
        <p:scale>
          <a:sx n="69" d="100"/>
          <a:sy n="69" d="100"/>
        </p:scale>
        <p:origin x="-120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9D2F9-1C16-726D-4620-697372A21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76C928-EF01-D079-32F0-66B20B500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3D4A07-2B02-CC78-159A-E2F5ED20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9EE218-5415-3284-C7AF-E319F868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13C4E-745F-CB63-C700-AD63B095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5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7B6F6-7ADA-11C8-BF23-1685C2FF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3AD52C-56E3-9620-7F61-67F91EC4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2177B6-DCA6-FB3F-ACB1-589F1BB6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F2B8D5-61B8-E9B8-2059-1B76DC8A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986729-E618-33D2-8169-B706BF58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B195C2-9D11-F706-AE7A-15BEB3771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D9078A-F713-ED66-05DE-AB2D96CAD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D9D571-CCC5-B2F5-A337-98614F09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523D57-AF35-F779-0FAB-8F006C61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A9B48-1A40-0ECE-E873-0AD5E5E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5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1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1_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459BF-3534-662D-061C-EB099095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1C4AA-853C-156B-A53B-70D8FCC3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C9BF3C-4F8C-266A-D0F5-B14AB487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9E39C-D65C-0A51-C0E2-1596F807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A51C6D-F13C-DDBC-75BD-6F9B70EB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F1B4D9-B735-4025-6C70-DC1F522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929BB3-E321-5EE4-AADB-1CDCD213C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D94026-9ADE-4F0A-DA22-AFA14EA2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5113C2-ABEA-AE63-A418-1B339A39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5F6C8-CEEA-DBD4-A65F-CD3AA4EA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91B536-8951-2E57-320A-A7521053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9088DC-AEBD-9E3B-6DDC-C6B5F2D2A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A7A94B-704D-9637-D63D-52FEF1C3C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CB2204-A27C-820C-7DF9-9282EA9D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31E86F-AA7C-012B-DDF4-D2437E5E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F454FA-11FF-F7BC-7A19-0DE6C3CF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059D7-D02A-DF63-0460-4676557F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E3DE2-7FF2-C167-B4AC-C14FE434D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1AC0C6-DCCD-973B-C662-71002C0F7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B58E8D-C9CF-9C41-F330-EB82FA1FB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005430-9E74-7764-0C6E-B16D744BC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072A351-AD65-5FEF-89C5-0D5962EE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7E331F-E4AD-D6AB-64D0-289BF7E9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552D2A-08A8-A2F6-6710-C5C474A1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2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4B7C67-7DCF-72D9-DEAC-3CB5CC82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56A597-4893-3D8C-BD0F-E2244B6B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7BAEE8-D317-7960-816E-8AC71145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5373FB-86A9-177C-77DF-7A187C82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FBA096-82EB-EEBC-7690-9367D058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547FC6-1BDA-D7A4-B428-1748C664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E3F082-8F99-4A29-89EE-6334B0AD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25B02-2769-2186-33CE-C9A49CBC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9246AA-2E24-B196-8BB3-A6227905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E7E493-CD62-4AC6-668B-6E1F86F52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A34485-B85A-5066-2C6F-222397AF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F86183-A964-3560-A5F8-ADC185B9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6CF76E-3A15-9600-3D79-11DB2AE2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9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E71C1-5F68-1C8A-71BA-1CEF4BE9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895F70-92D6-775E-AAEF-C0412FAA7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D9AFD6-9B68-833B-C50E-F410374FF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9B24B2-6525-C606-8217-07E54DB6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7F89-D793-3843-5201-2A19C898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283AAB-50CC-5254-EAC2-DAC82242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4940814-3B65-15BF-0FEF-17E8DEA45D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6F0F5E7-2F4B-262E-93B3-514ADE40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186479-EBB5-E3C8-F8D8-6CCF9C43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A4EFCF-469C-E5B3-276B-B97D09B14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91C49-87DE-4BE2-8995-0C47547B3BD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6055F0-6402-DA0C-C03E-A1A056606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70FB4-7445-B314-5582-05BF537D1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0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3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xmlns="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xmlns="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– 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36: ÔN TẬP VỀ ĐO LƯỜNG (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xmlns="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xmlns="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QUẬN DƯƠNG KINH</a:t>
            </a:r>
            <a:b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1" y="4562240"/>
            <a:ext cx="608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HIỆN: NGÔ THỊ HOA</a:t>
            </a: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007" y="1791341"/>
            <a:ext cx="7139035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2EDC56-777E-11D2-5C77-85AA443ED4F0}"/>
              </a:ext>
            </a:extLst>
          </p:cNvPr>
          <p:cNvSpPr txBox="1"/>
          <p:nvPr/>
        </p:nvSpPr>
        <p:spPr>
          <a:xfrm>
            <a:off x="5248275" y="4219575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xmlns="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xmlns="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xmlns="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xmlns="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xmlns="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xmlns="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xmlns="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xmlns="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xmlns="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484</Words>
  <Application>Microsoft Office PowerPoint</Application>
  <PresentationFormat>Custom</PresentationFormat>
  <Paragraphs>135</Paragraphs>
  <Slides>17</Slides>
  <Notes>11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</cp:lastModifiedBy>
  <cp:revision>31</cp:revision>
  <dcterms:created xsi:type="dcterms:W3CDTF">2023-10-17T11:43:37Z</dcterms:created>
  <dcterms:modified xsi:type="dcterms:W3CDTF">2025-01-16T15:05:13Z</dcterms:modified>
  <cp:category>9Slide.vn</cp:category>
</cp:coreProperties>
</file>