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950" r:id="rId2"/>
    <p:sldMasterId id="2147483962" r:id="rId3"/>
  </p:sldMasterIdLst>
  <p:notesMasterIdLst>
    <p:notesMasterId r:id="rId23"/>
  </p:notesMasterIdLst>
  <p:sldIdLst>
    <p:sldId id="2651" r:id="rId4"/>
    <p:sldId id="2652" r:id="rId5"/>
    <p:sldId id="299" r:id="rId6"/>
    <p:sldId id="300" r:id="rId7"/>
    <p:sldId id="301" r:id="rId8"/>
    <p:sldId id="302" r:id="rId9"/>
    <p:sldId id="261" r:id="rId10"/>
    <p:sldId id="2644" r:id="rId11"/>
    <p:sldId id="2645" r:id="rId12"/>
    <p:sldId id="2646" r:id="rId13"/>
    <p:sldId id="2643" r:id="rId14"/>
    <p:sldId id="270" r:id="rId15"/>
    <p:sldId id="275" r:id="rId16"/>
    <p:sldId id="277" r:id="rId17"/>
    <p:sldId id="2638" r:id="rId18"/>
    <p:sldId id="2641" r:id="rId19"/>
    <p:sldId id="2647" r:id="rId20"/>
    <p:sldId id="2650" r:id="rId21"/>
    <p:sldId id="26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EEAA-6AD5-4A30-89A3-18E20FC5CD5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AF91C-15D8-4195-9FE6-2DFBEA87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47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37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4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7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50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283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3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46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1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6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8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844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55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6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5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537D3102-AD23-4BFF-87AE-61567A0BE8E3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B68DB90A-5AB2-4BF4-8147-F4CADCC03FE3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6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subTitle" idx="1"/>
          </p:nvPr>
        </p:nvSpPr>
        <p:spPr>
          <a:xfrm>
            <a:off x="4712400" y="4442400"/>
            <a:ext cx="6519600" cy="58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title" hasCustomPrompt="1"/>
          </p:nvPr>
        </p:nvSpPr>
        <p:spPr>
          <a:xfrm rot="422">
            <a:off x="4712367" y="1828800"/>
            <a:ext cx="6519600" cy="2410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769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70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70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9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342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2" y="284736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7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8" y="886556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3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258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10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09862235-3807-E7D3-6B95-030D295AF39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20" y="339090"/>
            <a:ext cx="1261111" cy="1261110"/>
          </a:xfrm>
          <a:prstGeom prst="rect">
            <a:avLst/>
          </a:prstGeom>
        </p:spPr>
      </p:pic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30" y="8526160"/>
            <a:ext cx="1261111" cy="1261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76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5" r:id="rId12"/>
    <p:sldLayoutId id="2147483686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slide" Target="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slide" Target="slide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slide" Target="slide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slide" Target="slide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" y="21257"/>
            <a:ext cx="12192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1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endParaRPr kumimoji="0" lang="en-US" altLang="en-US" sz="4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13: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trăm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endParaRPr kumimoji="0" lang="en-US" altLang="en-US" sz="4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Lê Thị Quyên</a:t>
            </a: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6" y="763590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0" cap="none" spc="0" normalizeH="0" baseline="3000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3600" b="1" i="0" u="none" strike="noStrike" kern="10" cap="none" spc="0" normalizeH="0" baseline="0" noProof="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226" y="2"/>
            <a:ext cx="13245375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" y="2600848"/>
            <a:ext cx="12516852" cy="1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kumimoji="0" lang="en-US" sz="299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en-US" sz="29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" y="281709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TH ĐA PHÚC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" y="5046254"/>
            <a:ext cx="12516852" cy="66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 thực hiện: </a:t>
            </a:r>
            <a:r>
              <a:rPr lang="en-US" altLang="en-US" sz="3600" b="1" i="1" dirty="0" err="1" smtClean="0">
                <a:solidFill>
                  <a:prstClr val="black"/>
                </a:solidFill>
                <a:latin typeface="Times New Roman" pitchFamily="18" charset="0"/>
              </a:rPr>
              <a:t>Phạm</a:t>
            </a:r>
            <a:r>
              <a:rPr lang="en-US" altLang="en-US" sz="36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prstClr val="black"/>
                </a:solidFill>
                <a:latin typeface="Times New Roman" pitchFamily="18" charset="0"/>
              </a:rPr>
              <a:t>Thị</a:t>
            </a:r>
            <a:r>
              <a:rPr lang="en-US" altLang="en-US" sz="3600" b="1" i="1" dirty="0" smtClean="0">
                <a:solidFill>
                  <a:prstClr val="black"/>
                </a:solidFill>
                <a:latin typeface="Times New Roman" pitchFamily="18" charset="0"/>
              </a:rPr>
              <a:t> Thu </a:t>
            </a:r>
            <a:r>
              <a:rPr lang="en-US" altLang="en-US" sz="3600" b="1" i="1" dirty="0" err="1" smtClean="0">
                <a:solidFill>
                  <a:prstClr val="black"/>
                </a:solidFill>
                <a:latin typeface="Times New Roman" pitchFamily="18" charset="0"/>
              </a:rPr>
              <a:t>Hương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7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B7E5FF-66EB-4FFE-FC19-B1F4DD9C7481}"/>
              </a:ext>
            </a:extLst>
          </p:cNvPr>
          <p:cNvSpPr/>
          <p:nvPr/>
        </p:nvSpPr>
        <p:spPr>
          <a:xfrm>
            <a:off x="295275" y="400051"/>
            <a:ext cx="11163300" cy="616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45" y="0"/>
            <a:ext cx="2151419" cy="169037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94460E-85A2-A397-B9A6-ACCCB4BA73DF}"/>
              </a:ext>
            </a:extLst>
          </p:cNvPr>
          <p:cNvSpPr/>
          <p:nvPr/>
        </p:nvSpPr>
        <p:spPr>
          <a:xfrm>
            <a:off x="3657600" y="714377"/>
            <a:ext cx="7639051" cy="35909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129501-339A-C940-966E-E8605C80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2428875"/>
            <a:ext cx="2695575" cy="241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4552FE-8C32-E8EF-6BFB-024A9DD134DE}"/>
              </a:ext>
            </a:extLst>
          </p:cNvPr>
          <p:cNvSpPr txBox="1"/>
          <p:nvPr/>
        </p:nvSpPr>
        <p:spPr>
          <a:xfrm>
            <a:off x="4152900" y="876302"/>
            <a:ext cx="1847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598E89-5F6E-2316-93BF-C1C21920A335}"/>
              </a:ext>
            </a:extLst>
          </p:cNvPr>
          <p:cNvSpPr txBox="1"/>
          <p:nvPr/>
        </p:nvSpPr>
        <p:spPr>
          <a:xfrm>
            <a:off x="3848100" y="1152525"/>
            <a:ext cx="184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AA42DCC-2BD1-B20B-4D53-AAC54341C582}"/>
              </a:ext>
            </a:extLst>
          </p:cNvPr>
          <p:cNvCxnSpPr/>
          <p:nvPr/>
        </p:nvCxnSpPr>
        <p:spPr>
          <a:xfrm>
            <a:off x="4105275" y="2162175"/>
            <a:ext cx="781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76A113-42FE-32E1-0071-F71B30D6089C}"/>
              </a:ext>
            </a:extLst>
          </p:cNvPr>
          <p:cNvSpPr txBox="1"/>
          <p:nvPr/>
        </p:nvSpPr>
        <p:spPr>
          <a:xfrm>
            <a:off x="5219700" y="9525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8;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4C48030-A482-8479-FA22-2F0FA801EF9A}"/>
              </a:ext>
            </a:extLst>
          </p:cNvPr>
          <p:cNvSpPr txBox="1"/>
          <p:nvPr/>
        </p:nvSpPr>
        <p:spPr>
          <a:xfrm>
            <a:off x="4191000" y="2066925"/>
            <a:ext cx="184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860C6-5ADC-1323-6497-71F954F7BEC2}"/>
              </a:ext>
            </a:extLst>
          </p:cNvPr>
          <p:cNvSpPr txBox="1"/>
          <p:nvPr/>
        </p:nvSpPr>
        <p:spPr>
          <a:xfrm>
            <a:off x="5219700" y="202882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4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 (dưới 6)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 3 bằng 3 viết 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58C62B-2EE6-3F72-5A11-7765894DD36C}"/>
              </a:ext>
            </a:extLst>
          </p:cNvPr>
          <p:cNvSpPr txBox="1"/>
          <p:nvPr/>
        </p:nvSpPr>
        <p:spPr>
          <a:xfrm>
            <a:off x="3924300" y="2600325"/>
            <a:ext cx="184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62F941-C987-1B80-DA13-D5FEA8A64873}"/>
              </a:ext>
            </a:extLst>
          </p:cNvPr>
          <p:cNvSpPr txBox="1"/>
          <p:nvPr/>
        </p:nvSpPr>
        <p:spPr>
          <a:xfrm>
            <a:off x="5219700" y="315277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Hạ 8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6 cộng 4 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10, viết 0, nhớ 1; 3 thêm 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E7AB534-3FEE-42A0-BBC7-17C84C151A72}"/>
              </a:ext>
            </a:extLst>
          </p:cNvPr>
          <p:cNvCxnSpPr>
            <a:cxnSpLocks/>
          </p:cNvCxnSpPr>
          <p:nvPr/>
        </p:nvCxnSpPr>
        <p:spPr>
          <a:xfrm>
            <a:off x="3962401" y="3190875"/>
            <a:ext cx="90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A3797A-1F88-9D56-750B-D2871496822C}"/>
              </a:ext>
            </a:extLst>
          </p:cNvPr>
          <p:cNvSpPr txBox="1"/>
          <p:nvPr/>
        </p:nvSpPr>
        <p:spPr>
          <a:xfrm>
            <a:off x="3952875" y="3114675"/>
            <a:ext cx="184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9FE3B0-87CF-35D1-B054-39CD9F0A2201}"/>
              </a:ext>
            </a:extLst>
          </p:cNvPr>
          <p:cNvSpPr txBox="1"/>
          <p:nvPr/>
        </p:nvSpPr>
        <p:spPr>
          <a:xfrm>
            <a:off x="1495426" y="4819650"/>
            <a:ext cx="10039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Lưu ý: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72B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- 68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nhất (68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D2232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- 34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hai (34 chục hay 340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Viết tích riêng thứ hai lùi sang trái một cột (so với tích riêng thứ nhất).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8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  <p:bldP spid="17" grpId="0"/>
      <p:bldP spid="18" grpId="0"/>
      <p:bldP spid="19" grpId="0"/>
      <p:bldP spid="20" grpId="0"/>
      <p:bldP spid="21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xmlns="" id="{6BE59B84-5F46-45E2-9C91-EE295F2C3107}"/>
              </a:ext>
            </a:extLst>
          </p:cNvPr>
          <p:cNvSpPr/>
          <p:nvPr/>
        </p:nvSpPr>
        <p:spPr>
          <a:xfrm>
            <a:off x="-1546456" y="-234823"/>
            <a:ext cx="11394043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7" y="944931"/>
            <a:ext cx="10318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bước tính nhân với số có hai chữ số: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997" y="1865379"/>
            <a:ext cx="6747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29D363-30FF-77AC-9AA4-767B42C2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61" y="2642662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3BA918-F0A2-C4F3-E9AE-D93A6F1C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26" y="3391213"/>
            <a:ext cx="10634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just">
              <a:defRPr/>
            </a:pPr>
            <a:r>
              <a:rPr lang="vi-VN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 ý:</a:t>
            </a:r>
            <a:endParaRPr lang="en-US" altLang="en-US" sz="3200" b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nhất (là thừa số thứ nhất nhân với chữ số hàng đơn vị).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hai (Thừa số thứ nhất nhân với chữ số hàng chục).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tích riêng thứ hai lùi sang trái một cột – một chữ số</a:t>
            </a:r>
            <a:r>
              <a:rPr lang="en-US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(so với tích riêng thứ nhất).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4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541C24-9779-210D-A549-DB346D41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161" y="5547787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7">
            <a:extLst>
              <a:ext uri="{FF2B5EF4-FFF2-40B4-BE49-F238E27FC236}">
                <a16:creationId xmlns:a16="http://schemas.microsoft.com/office/drawing/2014/main" xmlns="" id="{730CB9F4-39CD-4D4A-A356-2E04C54C99E1}"/>
              </a:ext>
            </a:extLst>
          </p:cNvPr>
          <p:cNvGrpSpPr/>
          <p:nvPr/>
        </p:nvGrpSpPr>
        <p:grpSpPr>
          <a:xfrm>
            <a:off x="-1654316" y="118064"/>
            <a:ext cx="3075754" cy="2175994"/>
            <a:chOff x="609584" y="2133703"/>
            <a:chExt cx="7161963" cy="360893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6C251CC-DC72-4841-B0EB-B8C3D864A187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aphic 7">
              <a:extLst>
                <a:ext uri="{FF2B5EF4-FFF2-40B4-BE49-F238E27FC236}">
                  <a16:creationId xmlns:a16="http://schemas.microsoft.com/office/drawing/2014/main" xmlns="" id="{C53D8D68-3942-4E5B-9C82-35188DC9A215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xmlns="" id="{07EC5EDF-EFAE-49B7-B75D-60188FF66CCE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83548B9D-48EA-41E0-8B55-9D5BA691ACAF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204F15B7-C83E-4DA9-9F19-9381CDCBD0CD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aphic 7">
                <a:extLst>
                  <a:ext uri="{FF2B5EF4-FFF2-40B4-BE49-F238E27FC236}">
                    <a16:creationId xmlns:a16="http://schemas.microsoft.com/office/drawing/2014/main" xmlns="" id="{42BB8AA4-672D-4AAA-98E7-1B165A02F015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7525D947-23FD-4830-89DB-C949F634073F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BC3BB54E-4D83-427C-9850-B9F084970C47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aphic 7">
                <a:extLst>
                  <a:ext uri="{FF2B5EF4-FFF2-40B4-BE49-F238E27FC236}">
                    <a16:creationId xmlns:a16="http://schemas.microsoft.com/office/drawing/2014/main" xmlns="" id="{CD2A675D-ABE1-4995-BC1A-60AD956D678B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27EFBE94-36E7-49D3-B49B-34C519653277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21F56B4E-865F-4097-8991-32116E9B9EC7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449970B2-ED70-47B0-B2F1-9F9D56DBD982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0B2E7D89-5288-424A-BEE7-E9312FE117F3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5CA2E3-7FD9-461D-8144-80508264876D}"/>
              </a:ext>
            </a:extLst>
          </p:cNvPr>
          <p:cNvSpPr txBox="1"/>
          <p:nvPr/>
        </p:nvSpPr>
        <p:spPr>
          <a:xfrm>
            <a:off x="-1280592" y="605564"/>
            <a:ext cx="368530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51 = ?</a:t>
            </a:r>
          </a:p>
        </p:txBody>
      </p:sp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9374DC8B-43C1-4CB8-8EF2-0A5D4E6D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7" y="1386842"/>
            <a:ext cx="4104020" cy="529403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BA25E1B-9470-4A4A-A305-148B69B3B091}"/>
              </a:ext>
            </a:extLst>
          </p:cNvPr>
          <p:cNvGrpSpPr/>
          <p:nvPr/>
        </p:nvGrpSpPr>
        <p:grpSpPr>
          <a:xfrm>
            <a:off x="304802" y="3441932"/>
            <a:ext cx="7776839" cy="1732921"/>
            <a:chOff x="3595456" y="244265"/>
            <a:chExt cx="7776839" cy="1732921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xmlns="" id="{FE3614F5-7A9A-4EE2-8645-BF8DFA0660A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710F8715-4AC0-442A-BA34-CE2BBDC2F32A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7">
                <a:extLst>
                  <a:ext uri="{FF2B5EF4-FFF2-40B4-BE49-F238E27FC236}">
                    <a16:creationId xmlns:a16="http://schemas.microsoft.com/office/drawing/2014/main" xmlns="" id="{CC488AC3-8DB4-468E-B272-2EA9175FC5F0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xmlns="" id="{BFF961C2-28CC-447E-8598-D42888D8869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xmlns="" id="{67D75EC8-EAB2-4EFD-914D-1D39EABCA38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xmlns="" id="{3714156A-FCA8-46CF-BEB3-22228160817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" name="Graphic 7">
                  <a:extLst>
                    <a:ext uri="{FF2B5EF4-FFF2-40B4-BE49-F238E27FC236}">
                      <a16:creationId xmlns:a16="http://schemas.microsoft.com/office/drawing/2014/main" xmlns="" id="{DF4BB6A8-FAA5-4880-A94D-42BF0A8B315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xmlns="" id="{C21BC510-6066-4486-9AFB-579E701F906E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xmlns="" id="{AE56C826-7171-44C8-A865-3BF258BB899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aphic 7">
                  <a:extLst>
                    <a:ext uri="{FF2B5EF4-FFF2-40B4-BE49-F238E27FC236}">
                      <a16:creationId xmlns:a16="http://schemas.microsoft.com/office/drawing/2014/main" xmlns="" id="{7CBE80D3-0522-423F-87D1-E7FCD306F82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xmlns="" id="{2A1245BA-F23F-4BE4-AF0C-88DE6354527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xmlns="" id="{864616D3-66AA-4EDA-A9B6-DC745D0C647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xmlns="" id="{E32617DD-8EC1-4EE6-BD47-47559A33E14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xmlns="" id="{9CBB62CF-B9E4-43E9-80AC-4259924A142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F65E50F-1300-4889-9195-FE2BF26C6B05}"/>
                </a:ext>
              </a:extLst>
            </p:cNvPr>
            <p:cNvSpPr txBox="1"/>
            <p:nvPr/>
          </p:nvSpPr>
          <p:spPr>
            <a:xfrm>
              <a:off x="4389417" y="744850"/>
              <a:ext cx="655852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 NHAU TÌM CÁCH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46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37C1B98-2BB2-4576-B689-FB442FA83FDF}"/>
              </a:ext>
            </a:extLst>
          </p:cNvPr>
          <p:cNvGrpSpPr/>
          <p:nvPr/>
        </p:nvGrpSpPr>
        <p:grpSpPr>
          <a:xfrm>
            <a:off x="-2024306" y="353958"/>
            <a:ext cx="4298836" cy="1278072"/>
            <a:chOff x="-313196" y="711954"/>
            <a:chExt cx="2889772" cy="95086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A4DEC782-B633-41DC-9341-1967BE64F66F}"/>
                </a:ext>
              </a:extLst>
            </p:cNvPr>
            <p:cNvSpPr/>
            <p:nvPr/>
          </p:nvSpPr>
          <p:spPr>
            <a:xfrm>
              <a:off x="-313196" y="733174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8201652-B263-47AF-AEE3-319F06A72FBF}"/>
                </a:ext>
              </a:extLst>
            </p:cNvPr>
            <p:cNvSpPr/>
            <p:nvPr/>
          </p:nvSpPr>
          <p:spPr>
            <a:xfrm>
              <a:off x="-313196" y="711954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AF30F45-58AC-4BEC-A1CF-CB7C062A09F7}"/>
                </a:ext>
              </a:extLst>
            </p:cNvPr>
            <p:cNvSpPr txBox="1"/>
            <p:nvPr/>
          </p:nvSpPr>
          <p:spPr>
            <a:xfrm>
              <a:off x="-119927" y="828662"/>
              <a:ext cx="269650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1EAD76E-08A0-49AF-8892-D97EAF51D11F}"/>
              </a:ext>
            </a:extLst>
          </p:cNvPr>
          <p:cNvGrpSpPr/>
          <p:nvPr/>
        </p:nvGrpSpPr>
        <p:grpSpPr>
          <a:xfrm>
            <a:off x="3073389" y="626725"/>
            <a:ext cx="8890012" cy="6219639"/>
            <a:chOff x="3073388" y="1647825"/>
            <a:chExt cx="8890012" cy="519853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xmlns="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xmlns="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30908D-18CC-074F-7904-CFDB130E9A9F}"/>
              </a:ext>
            </a:extLst>
          </p:cNvPr>
          <p:cNvSpPr txBox="1"/>
          <p:nvPr/>
        </p:nvSpPr>
        <p:spPr>
          <a:xfrm>
            <a:off x="7130266" y="1304818"/>
            <a:ext cx="2085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BF1EA30-0FF3-6BF8-70F0-908072CB2E09}"/>
              </a:ext>
            </a:extLst>
          </p:cNvPr>
          <p:cNvCxnSpPr>
            <a:cxnSpLocks/>
          </p:cNvCxnSpPr>
          <p:nvPr/>
        </p:nvCxnSpPr>
        <p:spPr>
          <a:xfrm>
            <a:off x="6811768" y="2794571"/>
            <a:ext cx="134591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353D6E-52F6-F75E-4737-4E74B2DF0310}"/>
              </a:ext>
            </a:extLst>
          </p:cNvPr>
          <p:cNvSpPr txBox="1"/>
          <p:nvPr/>
        </p:nvSpPr>
        <p:spPr>
          <a:xfrm>
            <a:off x="7279646" y="272882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7DAF550-0CEE-0D6C-1C27-AB8AFD3030FD}"/>
              </a:ext>
            </a:extLst>
          </p:cNvPr>
          <p:cNvSpPr txBox="1"/>
          <p:nvPr/>
        </p:nvSpPr>
        <p:spPr>
          <a:xfrm>
            <a:off x="6940600" y="272882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38ADB3F-EADC-3A40-B372-3AE510958B94}"/>
              </a:ext>
            </a:extLst>
          </p:cNvPr>
          <p:cNvSpPr txBox="1"/>
          <p:nvPr/>
        </p:nvSpPr>
        <p:spPr>
          <a:xfrm>
            <a:off x="6889229" y="3293907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0F4EF70-E09D-7A71-8974-69919B511384}"/>
              </a:ext>
            </a:extLst>
          </p:cNvPr>
          <p:cNvSpPr txBox="1"/>
          <p:nvPr/>
        </p:nvSpPr>
        <p:spPr>
          <a:xfrm>
            <a:off x="6339157" y="3293907"/>
            <a:ext cx="820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4F71742-3289-8CCF-CDC2-3156869A2A18}"/>
              </a:ext>
            </a:extLst>
          </p:cNvPr>
          <p:cNvCxnSpPr>
            <a:cxnSpLocks/>
          </p:cNvCxnSpPr>
          <p:nvPr/>
        </p:nvCxnSpPr>
        <p:spPr>
          <a:xfrm>
            <a:off x="6452173" y="4068566"/>
            <a:ext cx="147947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66A98B0-51E8-8423-DE81-383CDBF7BA8A}"/>
              </a:ext>
            </a:extLst>
          </p:cNvPr>
          <p:cNvSpPr txBox="1"/>
          <p:nvPr/>
        </p:nvSpPr>
        <p:spPr>
          <a:xfrm>
            <a:off x="7269373" y="401309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B23C74-F376-32F3-6D19-7CDBC82649B5}"/>
              </a:ext>
            </a:extLst>
          </p:cNvPr>
          <p:cNvSpPr txBox="1"/>
          <p:nvPr/>
        </p:nvSpPr>
        <p:spPr>
          <a:xfrm>
            <a:off x="6930325" y="3992549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C28D64F-A838-C853-66BE-FDE919F907D4}"/>
              </a:ext>
            </a:extLst>
          </p:cNvPr>
          <p:cNvSpPr txBox="1"/>
          <p:nvPr/>
        </p:nvSpPr>
        <p:spPr>
          <a:xfrm>
            <a:off x="6560453" y="4002823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60052CD-DAF1-7549-548A-E390B996E2E1}"/>
              </a:ext>
            </a:extLst>
          </p:cNvPr>
          <p:cNvSpPr txBox="1"/>
          <p:nvPr/>
        </p:nvSpPr>
        <p:spPr>
          <a:xfrm>
            <a:off x="6185045" y="4002822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6CE2614-C0CE-52D2-2C77-6C538AB69AC0}"/>
              </a:ext>
            </a:extLst>
          </p:cNvPr>
          <p:cNvSpPr txBox="1"/>
          <p:nvPr/>
        </p:nvSpPr>
        <p:spPr>
          <a:xfrm>
            <a:off x="6811767" y="1715786"/>
            <a:ext cx="67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252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1" grpId="0"/>
          <p:bldP spid="28" grpId="0"/>
          <p:bldP spid="30" grpId="0"/>
          <p:bldP spid="32" grpId="0"/>
          <p:bldP spid="33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1" grpId="0"/>
          <p:bldP spid="28" grpId="0"/>
          <p:bldP spid="30" grpId="0"/>
          <p:bldP spid="32" grpId="0"/>
          <p:bldP spid="33" grpId="0"/>
          <p:bldP spid="34" grpId="0"/>
          <p:bldP spid="35" grpId="0"/>
          <p:bldP spid="3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D0452C-FF7D-4F7C-BA40-6F543856D00E}"/>
              </a:ext>
            </a:extLst>
          </p:cNvPr>
          <p:cNvGrpSpPr/>
          <p:nvPr/>
        </p:nvGrpSpPr>
        <p:grpSpPr>
          <a:xfrm>
            <a:off x="-1690686" y="289207"/>
            <a:ext cx="6172198" cy="1248103"/>
            <a:chOff x="457200" y="275897"/>
            <a:chExt cx="617219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257799" cy="1014237"/>
              <a:chOff x="1371600" y="484363"/>
              <a:chExt cx="525779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525779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D2BEF17-EDD3-4B16-9FFB-E910CB083847}"/>
              </a:ext>
            </a:extLst>
          </p:cNvPr>
          <p:cNvGrpSpPr/>
          <p:nvPr/>
        </p:nvGrpSpPr>
        <p:grpSpPr>
          <a:xfrm>
            <a:off x="8058609" y="388468"/>
            <a:ext cx="3435787" cy="1563461"/>
            <a:chOff x="3722255" y="1490091"/>
            <a:chExt cx="5046771" cy="2074467"/>
          </a:xfrm>
        </p:grpSpPr>
        <p:grpSp>
          <p:nvGrpSpPr>
            <p:cNvPr id="80" name="Graphic 7">
              <a:extLst>
                <a:ext uri="{FF2B5EF4-FFF2-40B4-BE49-F238E27FC236}">
                  <a16:creationId xmlns:a16="http://schemas.microsoft.com/office/drawing/2014/main" xmlns="" id="{357D24AD-5B95-4E46-B089-BBFF9A84D32F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3206DDD1-DD35-4960-9F46-06AA0ADA9B49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3" name="Graphic 7">
                <a:extLst>
                  <a:ext uri="{FF2B5EF4-FFF2-40B4-BE49-F238E27FC236}">
                    <a16:creationId xmlns:a16="http://schemas.microsoft.com/office/drawing/2014/main" xmlns="" id="{C709A741-BDC4-4610-A986-0CB9D987C897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4" name="Graphic 7">
                  <a:extLst>
                    <a:ext uri="{FF2B5EF4-FFF2-40B4-BE49-F238E27FC236}">
                      <a16:creationId xmlns:a16="http://schemas.microsoft.com/office/drawing/2014/main" xmlns="" id="{81D5A977-636C-4C12-8425-B6BA3C3AA679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xmlns="" id="{158B0754-FAB6-46F0-9B59-FBD2BDB8A95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xmlns="" id="{4E22E3E6-D157-4246-837D-EEE17409B57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aphic 7">
                  <a:extLst>
                    <a:ext uri="{FF2B5EF4-FFF2-40B4-BE49-F238E27FC236}">
                      <a16:creationId xmlns:a16="http://schemas.microsoft.com/office/drawing/2014/main" xmlns="" id="{71CBB625-3EC1-4F11-BC2A-65862FE6057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xmlns="" id="{9159E85C-29A0-4223-9248-94E54E5118D3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xmlns="" id="{909EA380-1FC3-4C6F-A85F-5A27BBC840A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raphic 7">
                  <a:extLst>
                    <a:ext uri="{FF2B5EF4-FFF2-40B4-BE49-F238E27FC236}">
                      <a16:creationId xmlns:a16="http://schemas.microsoft.com/office/drawing/2014/main" xmlns="" id="{E25B105A-45ED-401F-B6B3-B9D285A14540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xmlns="" id="{7D02DAAA-069C-4119-AC1F-8DEBE19E27AE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xmlns="" id="{6A736B7F-55A9-4A2D-9A94-F59B579751BB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xmlns="" id="{486EC218-667F-4D2D-A734-3932AFCAAEC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xmlns="" id="{6D4197FA-C1E1-4749-8123-A7CD2C7AF39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6C86C2E9-7865-49FC-9C26-AABBC5FED996}"/>
                </a:ext>
              </a:extLst>
            </p:cNvPr>
            <p:cNvSpPr txBox="1"/>
            <p:nvPr/>
          </p:nvSpPr>
          <p:spPr>
            <a:xfrm>
              <a:off x="4770215" y="1617920"/>
              <a:ext cx="3399514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76C4EC-3B23-4E98-744B-37512F75D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3" y="3114675"/>
            <a:ext cx="1038839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7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87 x 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1" y="1348282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5734050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5133015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4724401" y="3074671"/>
            <a:ext cx="2430779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5135839" y="2356005"/>
            <a:ext cx="525579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BAA070-9AA9-982B-1D47-A02162FEAA4D}"/>
              </a:ext>
            </a:extLst>
          </p:cNvPr>
          <p:cNvSpPr txBox="1"/>
          <p:nvPr/>
        </p:nvSpPr>
        <p:spPr>
          <a:xfrm>
            <a:off x="5344542" y="2973787"/>
            <a:ext cx="2113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E2E004-57FB-236C-0E0D-D89E5267F599}"/>
              </a:ext>
            </a:extLst>
          </p:cNvPr>
          <p:cNvSpPr txBox="1"/>
          <p:nvPr/>
        </p:nvSpPr>
        <p:spPr>
          <a:xfrm>
            <a:off x="4799285" y="3697903"/>
            <a:ext cx="2382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DB16AC-F87C-DC30-BBB4-AE9987BDBCFB}"/>
              </a:ext>
            </a:extLst>
          </p:cNvPr>
          <p:cNvSpPr/>
          <p:nvPr/>
        </p:nvSpPr>
        <p:spPr>
          <a:xfrm flipV="1">
            <a:off x="4507232" y="4594861"/>
            <a:ext cx="2430779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524084-B629-A22E-3223-1D7F0E7D6C46}"/>
              </a:ext>
            </a:extLst>
          </p:cNvPr>
          <p:cNvSpPr txBox="1"/>
          <p:nvPr/>
        </p:nvSpPr>
        <p:spPr>
          <a:xfrm>
            <a:off x="4846910" y="4538008"/>
            <a:ext cx="3068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7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134 x 32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1" y="1348282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5219701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5737862" y="2188704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4885365" y="256905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4724401" y="3074671"/>
            <a:ext cx="2430779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4888189" y="2575081"/>
            <a:ext cx="525579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BAA070-9AA9-982B-1D47-A02162FEAA4D}"/>
              </a:ext>
            </a:extLst>
          </p:cNvPr>
          <p:cNvSpPr txBox="1"/>
          <p:nvPr/>
        </p:nvSpPr>
        <p:spPr>
          <a:xfrm>
            <a:off x="5244467" y="2992837"/>
            <a:ext cx="205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E2E004-57FB-236C-0E0D-D89E5267F599}"/>
              </a:ext>
            </a:extLst>
          </p:cNvPr>
          <p:cNvSpPr txBox="1"/>
          <p:nvPr/>
        </p:nvSpPr>
        <p:spPr>
          <a:xfrm>
            <a:off x="4735830" y="3695998"/>
            <a:ext cx="220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DB16AC-F87C-DC30-BBB4-AE9987BDBCFB}"/>
              </a:ext>
            </a:extLst>
          </p:cNvPr>
          <p:cNvSpPr/>
          <p:nvPr/>
        </p:nvSpPr>
        <p:spPr>
          <a:xfrm flipV="1">
            <a:off x="4533901" y="4594858"/>
            <a:ext cx="2404111" cy="723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14C136-07B4-7D5E-48D6-84A36B6E7F28}"/>
              </a:ext>
            </a:extLst>
          </p:cNvPr>
          <p:cNvSpPr txBox="1"/>
          <p:nvPr/>
        </p:nvSpPr>
        <p:spPr>
          <a:xfrm>
            <a:off x="4686890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4288</a:t>
            </a:r>
          </a:p>
        </p:txBody>
      </p:sp>
    </p:spTree>
    <p:extLst>
      <p:ext uri="{BB962C8B-B14F-4D97-AF65-F5344CB8AC3E}">
        <p14:creationId xmlns:p14="http://schemas.microsoft.com/office/powerpoint/2010/main" val="2495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7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2021 x 36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1" y="1348282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5219701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6261737" y="2179179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4675816" y="258810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4724402" y="3097531"/>
            <a:ext cx="2933700" cy="552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4678640" y="2594131"/>
            <a:ext cx="525579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BAA070-9AA9-982B-1D47-A02162FEAA4D}"/>
              </a:ext>
            </a:extLst>
          </p:cNvPr>
          <p:cNvSpPr txBox="1"/>
          <p:nvPr/>
        </p:nvSpPr>
        <p:spPr>
          <a:xfrm>
            <a:off x="4625342" y="2973787"/>
            <a:ext cx="3442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12126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E2E004-57FB-236C-0E0D-D89E5267F599}"/>
              </a:ext>
            </a:extLst>
          </p:cNvPr>
          <p:cNvSpPr txBox="1"/>
          <p:nvPr/>
        </p:nvSpPr>
        <p:spPr>
          <a:xfrm>
            <a:off x="4735829" y="3676948"/>
            <a:ext cx="2817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6063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762251" cy="533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14C136-07B4-7D5E-48D6-84A36B6E7F28}"/>
              </a:ext>
            </a:extLst>
          </p:cNvPr>
          <p:cNvSpPr txBox="1"/>
          <p:nvPr/>
        </p:nvSpPr>
        <p:spPr>
          <a:xfrm>
            <a:off x="4686890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72756</a:t>
            </a:r>
          </a:p>
        </p:txBody>
      </p:sp>
    </p:spTree>
    <p:extLst>
      <p:ext uri="{BB962C8B-B14F-4D97-AF65-F5344CB8AC3E}">
        <p14:creationId xmlns:p14="http://schemas.microsoft.com/office/powerpoint/2010/main" val="38766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D0452C-FF7D-4F7C-BA40-6F543856D00E}"/>
              </a:ext>
            </a:extLst>
          </p:cNvPr>
          <p:cNvGrpSpPr/>
          <p:nvPr/>
        </p:nvGrpSpPr>
        <p:grpSpPr>
          <a:xfrm>
            <a:off x="-1770926" y="142548"/>
            <a:ext cx="13496204" cy="1324303"/>
            <a:chOff x="504825" y="399722"/>
            <a:chExt cx="11229975" cy="13243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239662"/>
              <a:chOff x="1371600" y="484363"/>
              <a:chExt cx="10363200" cy="123966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239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18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nặng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35 kg.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tất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nhiêu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ki-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-gam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269088A-C5CD-48CE-BAE6-9F5DADCF3196}"/>
                </a:ext>
              </a:extLst>
            </p:cNvPr>
            <p:cNvGrpSpPr/>
            <p:nvPr/>
          </p:nvGrpSpPr>
          <p:grpSpPr>
            <a:xfrm>
              <a:off x="504825" y="399722"/>
              <a:ext cx="1447800" cy="1248103"/>
              <a:chOff x="504825" y="399722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86A8DE41-1F61-4312-B78D-AB41E3E19D74}"/>
                  </a:ext>
                </a:extLst>
              </p:cNvPr>
              <p:cNvSpPr/>
              <p:nvPr/>
            </p:nvSpPr>
            <p:spPr>
              <a:xfrm>
                <a:off x="504825" y="399722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81772" y="780186"/>
                <a:ext cx="35105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8" name="Picture 7" descr="A sack of corn grains&#10;&#10;Description automatically generated">
            <a:extLst>
              <a:ext uri="{FF2B5EF4-FFF2-40B4-BE49-F238E27FC236}">
                <a16:creationId xmlns:a16="http://schemas.microsoft.com/office/drawing/2014/main" xmlns="" id="{B90FC160-FF27-50B0-E286-1726E944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6" y="1851364"/>
            <a:ext cx="3062287" cy="3168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19E09F-3B6F-89BD-3DA7-8694BC13599B}"/>
              </a:ext>
            </a:extLst>
          </p:cNvPr>
          <p:cNvSpPr txBox="1"/>
          <p:nvPr/>
        </p:nvSpPr>
        <p:spPr>
          <a:xfrm>
            <a:off x="581026" y="2019300"/>
            <a:ext cx="360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bao: 35 kg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bao: ?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E26FBA-239D-60EB-DB79-51680DB1F31F}"/>
              </a:ext>
            </a:extLst>
          </p:cNvPr>
          <p:cNvSpPr txBox="1"/>
          <p:nvPr/>
        </p:nvSpPr>
        <p:spPr>
          <a:xfrm>
            <a:off x="3714751" y="3429000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x 18 = 630 (kg)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630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7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C9CE31-6C8C-E685-F368-16140D0531F3}"/>
              </a:ext>
            </a:extLst>
          </p:cNvPr>
          <p:cNvSpPr txBox="1"/>
          <p:nvPr/>
        </p:nvSpPr>
        <p:spPr>
          <a:xfrm>
            <a:off x="1626446" y="1489331"/>
            <a:ext cx="96088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Quán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Pizza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ngày có thể giao đến 150 suất bánh pizza. Hỏi trong một tháng đơn vị đó có thể giao được nhiều nhất bao nhiêu suất bánh pizza?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A493A8-A59E-6EFA-DACC-41FD28905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1479" y="162913"/>
            <a:ext cx="10394066" cy="152458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DC646DD-3278-19EE-F482-0007FC5820BF}"/>
              </a:ext>
            </a:extLst>
          </p:cNvPr>
          <p:cNvSpPr/>
          <p:nvPr/>
        </p:nvSpPr>
        <p:spPr>
          <a:xfrm>
            <a:off x="1952625" y="3217692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61E6AD-8D9B-B541-918F-1136C1A91042}"/>
              </a:ext>
            </a:extLst>
          </p:cNvPr>
          <p:cNvSpPr txBox="1"/>
          <p:nvPr/>
        </p:nvSpPr>
        <p:spPr>
          <a:xfrm>
            <a:off x="4803786" y="2612716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4408AE-191C-8F7B-244A-7F40017E062F}"/>
              </a:ext>
            </a:extLst>
          </p:cNvPr>
          <p:cNvSpPr txBox="1"/>
          <p:nvPr/>
        </p:nvSpPr>
        <p:spPr>
          <a:xfrm>
            <a:off x="1935551" y="3927484"/>
            <a:ext cx="89906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 pizza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B8B179-8C22-BDC0-F756-8E1833E0E695}"/>
              </a:ext>
            </a:extLst>
          </p:cNvPr>
          <p:cNvSpPr txBox="1"/>
          <p:nvPr/>
        </p:nvSpPr>
        <p:spPr>
          <a:xfrm>
            <a:off x="3009900" y="4951927"/>
            <a:ext cx="7029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150  x 31 = 4 650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C9D5D-3999-697A-9D3D-11D9820E81CE}"/>
              </a:ext>
            </a:extLst>
          </p:cNvPr>
          <p:cNvSpPr txBox="1"/>
          <p:nvPr/>
        </p:nvSpPr>
        <p:spPr>
          <a:xfrm>
            <a:off x="3737510" y="5675575"/>
            <a:ext cx="5703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4 650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715F81-9F1A-81A2-DECB-B714B8B091BD}"/>
              </a:ext>
            </a:extLst>
          </p:cNvPr>
          <p:cNvSpPr txBox="1"/>
          <p:nvPr/>
        </p:nvSpPr>
        <p:spPr>
          <a:xfrm>
            <a:off x="1912691" y="3390273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 giao được nhiều nhất là tháng có 31 ngày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15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xmlns="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xmlns="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xmlns="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xmlns="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xmlns="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xmlns="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8;p48">
            <a:extLst>
              <a:ext uri="{FF2B5EF4-FFF2-40B4-BE49-F238E27FC236}">
                <a16:creationId xmlns:a16="http://schemas.microsoft.com/office/drawing/2014/main" xmlns="" id="{A138C623-ECF2-6D4D-3870-406C9FBA5B26}"/>
              </a:ext>
            </a:extLst>
          </p:cNvPr>
          <p:cNvSpPr/>
          <p:nvPr/>
        </p:nvSpPr>
        <p:spPr>
          <a:xfrm flipH="1">
            <a:off x="3838012" y="3836492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409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Google Shape;629;p48">
            <a:extLst>
              <a:ext uri="{FF2B5EF4-FFF2-40B4-BE49-F238E27FC236}">
                <a16:creationId xmlns:a16="http://schemas.microsoft.com/office/drawing/2014/main" xmlns="" id="{14982C3E-9D51-B16F-9DCE-7B36FD30FA75}"/>
              </a:ext>
            </a:extLst>
          </p:cNvPr>
          <p:cNvSpPr/>
          <p:nvPr/>
        </p:nvSpPr>
        <p:spPr>
          <a:xfrm flipH="1">
            <a:off x="3837124" y="5333107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410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Google Shape;630;p48">
            <a:extLst>
              <a:ext uri="{FF2B5EF4-FFF2-40B4-BE49-F238E27FC236}">
                <a16:creationId xmlns:a16="http://schemas.microsoft.com/office/drawing/2014/main" xmlns="" id="{A867B970-275F-00C4-4B6C-4F19F7D37369}"/>
              </a:ext>
            </a:extLst>
          </p:cNvPr>
          <p:cNvSpPr/>
          <p:nvPr/>
        </p:nvSpPr>
        <p:spPr>
          <a:xfrm flipH="1">
            <a:off x="3837124" y="2350999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408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xmlns="" id="{7CCC7ABD-C84D-82DE-A844-3BBE63BBB1CA}"/>
              </a:ext>
            </a:extLst>
          </p:cNvPr>
          <p:cNvSpPr/>
          <p:nvPr/>
        </p:nvSpPr>
        <p:spPr>
          <a:xfrm flipH="1">
            <a:off x="2770972" y="266288"/>
            <a:ext cx="8750301" cy="1662640"/>
          </a:xfrm>
          <a:prstGeom prst="wedgeRoundRectCallout">
            <a:avLst>
              <a:gd name="adj1" fmla="val 53694"/>
              <a:gd name="adj2" fmla="val 3692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34 x (10 + 2)</a:t>
            </a:r>
            <a:endParaRPr kumimoji="0" sz="8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" name="Google Shape;1018;p48">
            <a:extLst>
              <a:ext uri="{FF2B5EF4-FFF2-40B4-BE49-F238E27FC236}">
                <a16:creationId xmlns:a16="http://schemas.microsoft.com/office/drawing/2014/main" xmlns="" id="{3B6D632F-E0B3-0B0D-A51B-4E9F267EDB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90320"/>
            <a:ext cx="2810205" cy="313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C4B06E-F3E0-C7CF-FE46-979AA46220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686" b="97187" l="65898" r="89915"/>
                    </a14:imgEffect>
                  </a14:imgLayer>
                </a14:imgProps>
              </a:ext>
            </a:extLst>
          </a:blip>
          <a:srcRect l="69450" t="71873" r="7083" b="2991"/>
          <a:stretch/>
        </p:blipFill>
        <p:spPr>
          <a:xfrm>
            <a:off x="600246" y="4909607"/>
            <a:ext cx="1959191" cy="2146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E8C6B5-D109-DCE9-4FF4-8685596C9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4" b="21790" l="6431" r="18957">
                        <a14:foregroundMark x1="17325" y1="17759" x2="18829" y2="20254"/>
                        <a14:foregroundMark x1="18957" y1="19606" x2="18957" y2="19606"/>
                      </a14:backgroundRemoval>
                    </a14:imgEffect>
                  </a14:imgLayer>
                </a14:imgProps>
              </a:ext>
            </a:extLst>
          </a:blip>
          <a:srcRect l="4939" r="80041" b="75756"/>
          <a:stretch/>
        </p:blipFill>
        <p:spPr>
          <a:xfrm>
            <a:off x="3902360" y="2218283"/>
            <a:ext cx="1357213" cy="146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643D491-B2D3-2171-45B7-1488CF1414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44" b="21934" l="21629" r="34490">
                        <a14:foregroundMark x1="22044" y1="19534" x2="21629" y2="9407"/>
                      </a14:backgroundRemoval>
                    </a14:imgEffect>
                  </a14:imgLayer>
                </a14:imgProps>
              </a:ext>
            </a:extLst>
          </a:blip>
          <a:srcRect l="20985" t="127" r="63995" b="75629"/>
          <a:stretch/>
        </p:blipFill>
        <p:spPr>
          <a:xfrm>
            <a:off x="4122677" y="3703776"/>
            <a:ext cx="1388167" cy="14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9307A2-AC24-555F-E067-561051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6" b="20662" l="36234" r="48248">
                        <a14:foregroundMark x1="39546" y1="18623" x2="45193" y2="16343"/>
                        <a14:foregroundMark x1="41881" y1="20686" x2="46984" y2="14471"/>
                        <a14:foregroundMark x1="46984" y1="14471" x2="46984" y2="14279"/>
                        <a14:foregroundMark x1="42153" y1="4152" x2="42153" y2="4152"/>
                        <a14:foregroundMark x1="42153" y1="4152" x2="42841" y2="4344"/>
                        <a14:foregroundMark x1="41193" y1="3936" x2="42713" y2="4968"/>
                      </a14:backgroundRemoval>
                    </a14:imgEffect>
                  </a14:imgLayer>
                </a14:imgProps>
              </a:ext>
            </a:extLst>
          </a:blip>
          <a:srcRect l="34753" t="2120" r="50227" b="77848"/>
          <a:stretch/>
        </p:blipFill>
        <p:spPr>
          <a:xfrm>
            <a:off x="3902360" y="5293173"/>
            <a:ext cx="1460597" cy="1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8;p48">
            <a:extLst>
              <a:ext uri="{FF2B5EF4-FFF2-40B4-BE49-F238E27FC236}">
                <a16:creationId xmlns:a16="http://schemas.microsoft.com/office/drawing/2014/main" xmlns="" id="{A138C623-ECF2-6D4D-3870-406C9FBA5B26}"/>
              </a:ext>
            </a:extLst>
          </p:cNvPr>
          <p:cNvSpPr/>
          <p:nvPr/>
        </p:nvSpPr>
        <p:spPr>
          <a:xfrm flipH="1">
            <a:off x="3838012" y="3836492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3 000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Google Shape;629;p48">
            <a:extLst>
              <a:ext uri="{FF2B5EF4-FFF2-40B4-BE49-F238E27FC236}">
                <a16:creationId xmlns:a16="http://schemas.microsoft.com/office/drawing/2014/main" xmlns="" id="{14982C3E-9D51-B16F-9DCE-7B36FD30FA75}"/>
              </a:ext>
            </a:extLst>
          </p:cNvPr>
          <p:cNvSpPr/>
          <p:nvPr/>
        </p:nvSpPr>
        <p:spPr>
          <a:xfrm flipH="1">
            <a:off x="3837124" y="5333107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2 500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Google Shape;630;p48">
            <a:extLst>
              <a:ext uri="{FF2B5EF4-FFF2-40B4-BE49-F238E27FC236}">
                <a16:creationId xmlns:a16="http://schemas.microsoft.com/office/drawing/2014/main" xmlns="" id="{A867B970-275F-00C4-4B6C-4F19F7D37369}"/>
              </a:ext>
            </a:extLst>
          </p:cNvPr>
          <p:cNvSpPr/>
          <p:nvPr/>
        </p:nvSpPr>
        <p:spPr>
          <a:xfrm flipH="1">
            <a:off x="3837124" y="2350999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4 000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xmlns="" id="{7CCC7ABD-C84D-82DE-A844-3BBE63BBB1CA}"/>
              </a:ext>
            </a:extLst>
          </p:cNvPr>
          <p:cNvSpPr/>
          <p:nvPr/>
        </p:nvSpPr>
        <p:spPr>
          <a:xfrm flipH="1">
            <a:off x="2770972" y="266288"/>
            <a:ext cx="8750301" cy="1662640"/>
          </a:xfrm>
          <a:prstGeom prst="wedgeRoundRectCallout">
            <a:avLst>
              <a:gd name="adj1" fmla="val 53694"/>
              <a:gd name="adj2" fmla="val 3692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(650 – 50)  x 5 = ?</a:t>
            </a:r>
            <a:endParaRPr kumimoji="0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" name="Google Shape;1018;p48">
            <a:extLst>
              <a:ext uri="{FF2B5EF4-FFF2-40B4-BE49-F238E27FC236}">
                <a16:creationId xmlns:a16="http://schemas.microsoft.com/office/drawing/2014/main" xmlns="" id="{3B6D632F-E0B3-0B0D-A51B-4E9F267EDB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90320"/>
            <a:ext cx="2810205" cy="313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C4B06E-F3E0-C7CF-FE46-979AA46220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686" b="97187" l="65898" r="89915"/>
                    </a14:imgEffect>
                  </a14:imgLayer>
                </a14:imgProps>
              </a:ext>
            </a:extLst>
          </a:blip>
          <a:srcRect l="69450" t="71873" r="7083" b="2991"/>
          <a:stretch/>
        </p:blipFill>
        <p:spPr>
          <a:xfrm>
            <a:off x="600246" y="4909607"/>
            <a:ext cx="1959191" cy="2146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E8C6B5-D109-DCE9-4FF4-8685596C9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4" b="21790" l="6431" r="18957">
                        <a14:foregroundMark x1="17325" y1="17759" x2="18829" y2="20254"/>
                        <a14:foregroundMark x1="18957" y1="19606" x2="18957" y2="19606"/>
                      </a14:backgroundRemoval>
                    </a14:imgEffect>
                  </a14:imgLayer>
                </a14:imgProps>
              </a:ext>
            </a:extLst>
          </a:blip>
          <a:srcRect l="4939" r="80041" b="75756"/>
          <a:stretch/>
        </p:blipFill>
        <p:spPr>
          <a:xfrm>
            <a:off x="3902360" y="2218283"/>
            <a:ext cx="1357213" cy="146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643D491-B2D3-2171-45B7-1488CF1414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44" b="21934" l="21629" r="34490">
                        <a14:foregroundMark x1="22044" y1="19534" x2="21629" y2="9407"/>
                      </a14:backgroundRemoval>
                    </a14:imgEffect>
                  </a14:imgLayer>
                </a14:imgProps>
              </a:ext>
            </a:extLst>
          </a:blip>
          <a:srcRect l="20985" t="127" r="63995" b="75629"/>
          <a:stretch/>
        </p:blipFill>
        <p:spPr>
          <a:xfrm>
            <a:off x="4122677" y="3703776"/>
            <a:ext cx="1388167" cy="14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9307A2-AC24-555F-E067-561051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6" b="20662" l="36234" r="48248">
                        <a14:foregroundMark x1="39546" y1="18623" x2="45193" y2="16343"/>
                        <a14:foregroundMark x1="41881" y1="20686" x2="46984" y2="14471"/>
                        <a14:foregroundMark x1="46984" y1="14471" x2="46984" y2="14279"/>
                        <a14:foregroundMark x1="42153" y1="4152" x2="42153" y2="4152"/>
                        <a14:foregroundMark x1="42153" y1="4152" x2="42841" y2="4344"/>
                        <a14:foregroundMark x1="41193" y1="3936" x2="42713" y2="4968"/>
                      </a14:backgroundRemoval>
                    </a14:imgEffect>
                  </a14:imgLayer>
                </a14:imgProps>
              </a:ext>
            </a:extLst>
          </a:blip>
          <a:srcRect l="34753" t="2120" r="50227" b="77848"/>
          <a:stretch/>
        </p:blipFill>
        <p:spPr>
          <a:xfrm>
            <a:off x="3902360" y="5293173"/>
            <a:ext cx="1460597" cy="1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8;p48">
            <a:extLst>
              <a:ext uri="{FF2B5EF4-FFF2-40B4-BE49-F238E27FC236}">
                <a16:creationId xmlns:a16="http://schemas.microsoft.com/office/drawing/2014/main" xmlns="" id="{A138C623-ECF2-6D4D-3870-406C9FBA5B26}"/>
              </a:ext>
            </a:extLst>
          </p:cNvPr>
          <p:cNvSpPr/>
          <p:nvPr/>
        </p:nvSpPr>
        <p:spPr>
          <a:xfrm flipH="1">
            <a:off x="3838012" y="3836492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200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Google Shape;629;p48">
            <a:extLst>
              <a:ext uri="{FF2B5EF4-FFF2-40B4-BE49-F238E27FC236}">
                <a16:creationId xmlns:a16="http://schemas.microsoft.com/office/drawing/2014/main" xmlns="" id="{14982C3E-9D51-B16F-9DCE-7B36FD30FA75}"/>
              </a:ext>
            </a:extLst>
          </p:cNvPr>
          <p:cNvSpPr/>
          <p:nvPr/>
        </p:nvSpPr>
        <p:spPr>
          <a:xfrm flipH="1">
            <a:off x="3837124" y="5333107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210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Google Shape;630;p48">
            <a:extLst>
              <a:ext uri="{FF2B5EF4-FFF2-40B4-BE49-F238E27FC236}">
                <a16:creationId xmlns:a16="http://schemas.microsoft.com/office/drawing/2014/main" xmlns="" id="{A867B970-275F-00C4-4B6C-4F19F7D37369}"/>
              </a:ext>
            </a:extLst>
          </p:cNvPr>
          <p:cNvSpPr/>
          <p:nvPr/>
        </p:nvSpPr>
        <p:spPr>
          <a:xfrm flipH="1">
            <a:off x="3837124" y="2350999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190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xmlns="" id="{7CCC7ABD-C84D-82DE-A844-3BBE63BBB1CA}"/>
              </a:ext>
            </a:extLst>
          </p:cNvPr>
          <p:cNvSpPr/>
          <p:nvPr/>
        </p:nvSpPr>
        <p:spPr>
          <a:xfrm flipH="1">
            <a:off x="2770972" y="266288"/>
            <a:ext cx="8750301" cy="1662640"/>
          </a:xfrm>
          <a:prstGeom prst="wedgeRoundRectCallout">
            <a:avLst>
              <a:gd name="adj1" fmla="val 53694"/>
              <a:gd name="adj2" fmla="val 3692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21 x 3 + 21 x 7 = ?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" name="Google Shape;1018;p48">
            <a:extLst>
              <a:ext uri="{FF2B5EF4-FFF2-40B4-BE49-F238E27FC236}">
                <a16:creationId xmlns:a16="http://schemas.microsoft.com/office/drawing/2014/main" xmlns="" id="{3B6D632F-E0B3-0B0D-A51B-4E9F267EDB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90320"/>
            <a:ext cx="2810205" cy="313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C4B06E-F3E0-C7CF-FE46-979AA46220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686" b="97187" l="65898" r="89915"/>
                    </a14:imgEffect>
                  </a14:imgLayer>
                </a14:imgProps>
              </a:ext>
            </a:extLst>
          </a:blip>
          <a:srcRect l="69450" t="71873" r="7083" b="2991"/>
          <a:stretch/>
        </p:blipFill>
        <p:spPr>
          <a:xfrm>
            <a:off x="600246" y="4909607"/>
            <a:ext cx="1959191" cy="2146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E8C6B5-D109-DCE9-4FF4-8685596C9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4" b="21790" l="6431" r="18957">
                        <a14:foregroundMark x1="17325" y1="17759" x2="18829" y2="20254"/>
                        <a14:foregroundMark x1="18957" y1="19606" x2="18957" y2="19606"/>
                      </a14:backgroundRemoval>
                    </a14:imgEffect>
                  </a14:imgLayer>
                </a14:imgProps>
              </a:ext>
            </a:extLst>
          </a:blip>
          <a:srcRect l="4939" r="80041" b="75756"/>
          <a:stretch/>
        </p:blipFill>
        <p:spPr>
          <a:xfrm>
            <a:off x="3902360" y="2218283"/>
            <a:ext cx="1357213" cy="146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643D491-B2D3-2171-45B7-1488CF1414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44" b="21934" l="21629" r="34490">
                        <a14:foregroundMark x1="22044" y1="19534" x2="21629" y2="9407"/>
                      </a14:backgroundRemoval>
                    </a14:imgEffect>
                  </a14:imgLayer>
                </a14:imgProps>
              </a:ext>
            </a:extLst>
          </a:blip>
          <a:srcRect l="20985" t="127" r="63995" b="75629"/>
          <a:stretch/>
        </p:blipFill>
        <p:spPr>
          <a:xfrm>
            <a:off x="4122677" y="3703776"/>
            <a:ext cx="1388167" cy="14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9307A2-AC24-555F-E067-561051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6" b="20662" l="36234" r="48248">
                        <a14:foregroundMark x1="39546" y1="18623" x2="45193" y2="16343"/>
                        <a14:foregroundMark x1="41881" y1="20686" x2="46984" y2="14471"/>
                        <a14:foregroundMark x1="46984" y1="14471" x2="46984" y2="14279"/>
                        <a14:foregroundMark x1="42153" y1="4152" x2="42153" y2="4152"/>
                        <a14:foregroundMark x1="42153" y1="4152" x2="42841" y2="4344"/>
                        <a14:foregroundMark x1="41193" y1="3936" x2="42713" y2="4968"/>
                      </a14:backgroundRemoval>
                    </a14:imgEffect>
                  </a14:imgLayer>
                </a14:imgProps>
              </a:ext>
            </a:extLst>
          </a:blip>
          <a:srcRect l="34753" t="2120" r="50227" b="77848"/>
          <a:stretch/>
        </p:blipFill>
        <p:spPr>
          <a:xfrm>
            <a:off x="3902360" y="5293173"/>
            <a:ext cx="1460597" cy="1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8;p48">
            <a:extLst>
              <a:ext uri="{FF2B5EF4-FFF2-40B4-BE49-F238E27FC236}">
                <a16:creationId xmlns:a16="http://schemas.microsoft.com/office/drawing/2014/main" xmlns="" id="{A138C623-ECF2-6D4D-3870-406C9FBA5B26}"/>
              </a:ext>
            </a:extLst>
          </p:cNvPr>
          <p:cNvSpPr/>
          <p:nvPr/>
        </p:nvSpPr>
        <p:spPr>
          <a:xfrm flipH="1">
            <a:off x="3838012" y="3836492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599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Google Shape;629;p48">
            <a:extLst>
              <a:ext uri="{FF2B5EF4-FFF2-40B4-BE49-F238E27FC236}">
                <a16:creationId xmlns:a16="http://schemas.microsoft.com/office/drawing/2014/main" xmlns="" id="{14982C3E-9D51-B16F-9DCE-7B36FD30FA75}"/>
              </a:ext>
            </a:extLst>
          </p:cNvPr>
          <p:cNvSpPr/>
          <p:nvPr/>
        </p:nvSpPr>
        <p:spPr>
          <a:xfrm flipH="1">
            <a:off x="3837124" y="5333107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598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Google Shape;630;p48">
            <a:extLst>
              <a:ext uri="{FF2B5EF4-FFF2-40B4-BE49-F238E27FC236}">
                <a16:creationId xmlns:a16="http://schemas.microsoft.com/office/drawing/2014/main" xmlns="" id="{A867B970-275F-00C4-4B6C-4F19F7D37369}"/>
              </a:ext>
            </a:extLst>
          </p:cNvPr>
          <p:cNvSpPr/>
          <p:nvPr/>
        </p:nvSpPr>
        <p:spPr>
          <a:xfrm flipH="1">
            <a:off x="3837124" y="2350999"/>
            <a:ext cx="6618000" cy="1207263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600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xmlns="" id="{7CCC7ABD-C84D-82DE-A844-3BBE63BBB1CA}"/>
              </a:ext>
            </a:extLst>
          </p:cNvPr>
          <p:cNvSpPr/>
          <p:nvPr/>
        </p:nvSpPr>
        <p:spPr>
          <a:xfrm flipH="1">
            <a:off x="2770972" y="266288"/>
            <a:ext cx="8750301" cy="1662640"/>
          </a:xfrm>
          <a:prstGeom prst="wedgeRoundRectCallout">
            <a:avLst>
              <a:gd name="adj1" fmla="val 53694"/>
              <a:gd name="adj2" fmla="val 3692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 x 101 – 6 x 1 = ?</a:t>
            </a:r>
            <a:endParaRPr kumimoji="0" sz="42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" name="Google Shape;1018;p48">
            <a:extLst>
              <a:ext uri="{FF2B5EF4-FFF2-40B4-BE49-F238E27FC236}">
                <a16:creationId xmlns:a16="http://schemas.microsoft.com/office/drawing/2014/main" xmlns="" id="{3B6D632F-E0B3-0B0D-A51B-4E9F267EDB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90320"/>
            <a:ext cx="2810205" cy="313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C4B06E-F3E0-C7CF-FE46-979AA46220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686" b="97187" l="65898" r="89915"/>
                    </a14:imgEffect>
                  </a14:imgLayer>
                </a14:imgProps>
              </a:ext>
            </a:extLst>
          </a:blip>
          <a:srcRect l="69450" t="71873" r="7083" b="2991"/>
          <a:stretch/>
        </p:blipFill>
        <p:spPr>
          <a:xfrm>
            <a:off x="600246" y="4909607"/>
            <a:ext cx="1959191" cy="2146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E8C6B5-D109-DCE9-4FF4-8685596C9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4" b="21790" l="6431" r="18957">
                        <a14:foregroundMark x1="17325" y1="17759" x2="18829" y2="20254"/>
                        <a14:foregroundMark x1="18957" y1="19606" x2="18957" y2="19606"/>
                      </a14:backgroundRemoval>
                    </a14:imgEffect>
                  </a14:imgLayer>
                </a14:imgProps>
              </a:ext>
            </a:extLst>
          </a:blip>
          <a:srcRect l="4939" r="80041" b="75756"/>
          <a:stretch/>
        </p:blipFill>
        <p:spPr>
          <a:xfrm>
            <a:off x="3902360" y="2218283"/>
            <a:ext cx="1357213" cy="146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643D491-B2D3-2171-45B7-1488CF1414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44" b="21934" l="21629" r="34490">
                        <a14:foregroundMark x1="22044" y1="19534" x2="21629" y2="9407"/>
                      </a14:backgroundRemoval>
                    </a14:imgEffect>
                  </a14:imgLayer>
                </a14:imgProps>
              </a:ext>
            </a:extLst>
          </a:blip>
          <a:srcRect l="20985" t="127" r="63995" b="75629"/>
          <a:stretch/>
        </p:blipFill>
        <p:spPr>
          <a:xfrm>
            <a:off x="4122677" y="3703776"/>
            <a:ext cx="1388167" cy="14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9307A2-AC24-555F-E067-561051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6" b="20662" l="36234" r="48248">
                        <a14:foregroundMark x1="39546" y1="18623" x2="45193" y2="16343"/>
                        <a14:foregroundMark x1="41881" y1="20686" x2="46984" y2="14471"/>
                        <a14:foregroundMark x1="46984" y1="14471" x2="46984" y2="14279"/>
                        <a14:foregroundMark x1="42153" y1="4152" x2="42153" y2="4152"/>
                        <a14:foregroundMark x1="42153" y1="4152" x2="42841" y2="4344"/>
                        <a14:foregroundMark x1="41193" y1="3936" x2="42713" y2="4968"/>
                      </a14:backgroundRemoval>
                    </a14:imgEffect>
                  </a14:imgLayer>
                </a14:imgProps>
              </a:ext>
            </a:extLst>
          </a:blip>
          <a:srcRect l="34753" t="2120" r="50227" b="77848"/>
          <a:stretch/>
        </p:blipFill>
        <p:spPr>
          <a:xfrm>
            <a:off x="3902360" y="5293173"/>
            <a:ext cx="1460597" cy="1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-1722641" y="-45712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6400" y="645212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3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9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5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4A1AAD-AAFC-4C2F-B12F-B4C3F1001FF4}"/>
              </a:ext>
            </a:extLst>
          </p:cNvPr>
          <p:cNvSpPr txBox="1"/>
          <p:nvPr/>
        </p:nvSpPr>
        <p:spPr>
          <a:xfrm>
            <a:off x="3006695" y="436602"/>
            <a:ext cx="574561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7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29" y="3376403"/>
            <a:ext cx="3481599" cy="3481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5" y="1158957"/>
            <a:ext cx="2349271" cy="1355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6274F5-77D6-1130-F1CA-82DC559D3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4830" y="2226463"/>
            <a:ext cx="634039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B7E5FF-66EB-4FFE-FC19-B1F4DD9C7481}"/>
              </a:ext>
            </a:extLst>
          </p:cNvPr>
          <p:cNvSpPr/>
          <p:nvPr/>
        </p:nvSpPr>
        <p:spPr>
          <a:xfrm>
            <a:off x="-1521950" y="-190259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FA2DEC-86C8-9E63-83AD-7C1AE513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752600"/>
            <a:ext cx="6355787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0" y="460838"/>
            <a:ext cx="2151419" cy="1075709"/>
          </a:xfrm>
          <a:prstGeom prst="rect">
            <a:avLst/>
          </a:prstGeom>
        </p:spPr>
      </p:pic>
      <p:pic>
        <p:nvPicPr>
          <p:cNvPr id="6" name="Picture 5" descr="A cartoon of a child with her hand on her chin&#10;&#10;Description automatically generated">
            <a:extLst>
              <a:ext uri="{FF2B5EF4-FFF2-40B4-BE49-F238E27FC236}">
                <a16:creationId xmlns:a16="http://schemas.microsoft.com/office/drawing/2014/main" xmlns="" id="{9B413E9F-F5B5-A0EC-9FA8-804C63A34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25" y="714377"/>
            <a:ext cx="4163387" cy="37480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7B6F87-725F-93B7-D0AF-0C4BB4670327}"/>
              </a:ext>
            </a:extLst>
          </p:cNvPr>
          <p:cNvSpPr/>
          <p:nvPr/>
        </p:nvSpPr>
        <p:spPr>
          <a:xfrm>
            <a:off x="4467226" y="4705352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34 x 12 = ?</a:t>
            </a:r>
          </a:p>
        </p:txBody>
      </p:sp>
    </p:spTree>
    <p:extLst>
      <p:ext uri="{BB962C8B-B14F-4D97-AF65-F5344CB8AC3E}">
        <p14:creationId xmlns:p14="http://schemas.microsoft.com/office/powerpoint/2010/main" val="29929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077" y="-210407"/>
            <a:ext cx="4594485" cy="22972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7B6F87-725F-93B7-D0AF-0C4BB4670327}"/>
              </a:ext>
            </a:extLst>
          </p:cNvPr>
          <p:cNvSpPr/>
          <p:nvPr/>
        </p:nvSpPr>
        <p:spPr>
          <a:xfrm>
            <a:off x="4238626" y="600077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12 =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56EE9D-0842-D38A-44D0-08591EC2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8" y="2547937"/>
            <a:ext cx="1381125" cy="277177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A3D99D66-E0F1-C90E-E0F4-DEA174133616}"/>
              </a:ext>
            </a:extLst>
          </p:cNvPr>
          <p:cNvSpPr/>
          <p:nvPr/>
        </p:nvSpPr>
        <p:spPr>
          <a:xfrm>
            <a:off x="1933575" y="1676402"/>
            <a:ext cx="3114675" cy="828675"/>
          </a:xfrm>
          <a:prstGeom prst="wedgeRoundRectCallout">
            <a:avLst>
              <a:gd name="adj1" fmla="val -54042"/>
              <a:gd name="adj2" fmla="val 716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94460E-85A2-A397-B9A6-ACCCB4BA73DF}"/>
              </a:ext>
            </a:extLst>
          </p:cNvPr>
          <p:cNvSpPr/>
          <p:nvPr/>
        </p:nvSpPr>
        <p:spPr>
          <a:xfrm>
            <a:off x="3438526" y="2971800"/>
            <a:ext cx="7296151" cy="23717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5F0D43-EE55-6DBF-8710-170E5BE91A0A}"/>
              </a:ext>
            </a:extLst>
          </p:cNvPr>
          <p:cNvSpPr txBox="1"/>
          <p:nvPr/>
        </p:nvSpPr>
        <p:spPr>
          <a:xfrm>
            <a:off x="3971925" y="3028950"/>
            <a:ext cx="6419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4 x 12 = 34 x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 x 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34 x 2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340 + 68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408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582</Words>
  <Application>Microsoft Office PowerPoint</Application>
  <PresentationFormat>Custom</PresentationFormat>
  <Paragraphs>112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Printable Number Sense Activities for Pre-K by Slidesgo</vt:lpstr>
      <vt:lpstr>Concourse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2023-12-04T02:49:45Z</dcterms:created>
  <dcterms:modified xsi:type="dcterms:W3CDTF">2025-02-05T09:04:04Z</dcterms:modified>
</cp:coreProperties>
</file>