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26" r:id="rId3"/>
  </p:sldMasterIdLst>
  <p:notesMasterIdLst>
    <p:notesMasterId r:id="rId26"/>
  </p:notesMasterIdLst>
  <p:sldIdLst>
    <p:sldId id="2673" r:id="rId4"/>
    <p:sldId id="259" r:id="rId5"/>
    <p:sldId id="365" r:id="rId6"/>
    <p:sldId id="364" r:id="rId7"/>
    <p:sldId id="367" r:id="rId8"/>
    <p:sldId id="370" r:id="rId9"/>
    <p:sldId id="257" r:id="rId10"/>
    <p:sldId id="265" r:id="rId11"/>
    <p:sldId id="266" r:id="rId12"/>
    <p:sldId id="2645" r:id="rId13"/>
    <p:sldId id="2668" r:id="rId14"/>
    <p:sldId id="2669" r:id="rId15"/>
    <p:sldId id="2643" r:id="rId16"/>
    <p:sldId id="2652" r:id="rId17"/>
    <p:sldId id="2653" r:id="rId18"/>
    <p:sldId id="2667" r:id="rId19"/>
    <p:sldId id="2670" r:id="rId20"/>
    <p:sldId id="2671" r:id="rId21"/>
    <p:sldId id="2672" r:id="rId22"/>
    <p:sldId id="273" r:id="rId23"/>
    <p:sldId id="2646" r:id="rId24"/>
    <p:sldId id="5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4EC"/>
    <a:srgbClr val="E21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86" y="-1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37C3C-6CFB-49F0-A7AA-660A42B27125}"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C9F2B-B040-457E-B0E1-B35F49682D1D}" type="slidenum">
              <a:rPr lang="en-US" smtClean="0"/>
              <a:t>‹#›</a:t>
            </a:fld>
            <a:endParaRPr lang="en-US"/>
          </a:p>
        </p:txBody>
      </p:sp>
    </p:spTree>
    <p:extLst>
      <p:ext uri="{BB962C8B-B14F-4D97-AF65-F5344CB8AC3E}">
        <p14:creationId xmlns:p14="http://schemas.microsoft.com/office/powerpoint/2010/main" val="6389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04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02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4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405854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18369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5707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xmlns=""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xmlns=""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xmlns=""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xmlns=""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xmlns=""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77014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6044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1152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483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01315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25816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31403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16405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135895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42289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8382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3861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7763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576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9464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13735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4354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455560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16234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xmlns=""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xmlns=""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xmlns=""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xmlns=""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xmlns=""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8811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75864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2025/2/5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0909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09465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381162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51348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04487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02671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032296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443900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240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249557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82657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CAFE08C9-2CE6-425A-EDCB-27A65EC0F39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62101" y="266700"/>
            <a:ext cx="1266825" cy="1266825"/>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xmlns="" id="{B22029CB-D55A-43CA-8EE2-241EBE9311F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30585" y="-3815442"/>
            <a:ext cx="1266825" cy="1266825"/>
          </a:xfrm>
          <a:prstGeom prst="rect">
            <a:avLst/>
          </a:prstGeom>
        </p:spPr>
      </p:pic>
    </p:spTree>
    <p:extLst>
      <p:ext uri="{BB962C8B-B14F-4D97-AF65-F5344CB8AC3E}">
        <p14:creationId xmlns:p14="http://schemas.microsoft.com/office/powerpoint/2010/main" val="138020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59AB11A8-22A1-2968-E52D-3626B624D23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14475" y="314325"/>
            <a:ext cx="1238250" cy="1238250"/>
          </a:xfrm>
          <a:prstGeom prst="rect">
            <a:avLst/>
          </a:prstGeom>
        </p:spPr>
      </p:pic>
    </p:spTree>
    <p:extLst>
      <p:ext uri="{BB962C8B-B14F-4D97-AF65-F5344CB8AC3E}">
        <p14:creationId xmlns:p14="http://schemas.microsoft.com/office/powerpoint/2010/main" val="25281124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2025/2/5</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529175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39.png"/><Relationship Id="rId5" Type="http://schemas.openxmlformats.org/officeDocument/2006/relationships/image" Target="../media/image22.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gi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slide" Target="slide5.xml"/><Relationship Id="rId2" Type="http://schemas.openxmlformats.org/officeDocument/2006/relationships/notesSlide" Target="../notesSlides/notesSlide1.xml"/><Relationship Id="rId16" Type="http://schemas.openxmlformats.org/officeDocument/2006/relationships/slide" Target="slide7.xml"/><Relationship Id="rId1" Type="http://schemas.openxmlformats.org/officeDocument/2006/relationships/slideLayout" Target="../slideLayouts/slideLayout25.xml"/><Relationship Id="rId6" Type="http://schemas.openxmlformats.org/officeDocument/2006/relationships/image" Target="../media/image12.png"/><Relationship Id="rId11" Type="http://schemas.microsoft.com/office/2007/relationships/hdphoto" Target="../media/hdphoto1.wdp"/><Relationship Id="rId5" Type="http://schemas.openxmlformats.org/officeDocument/2006/relationships/image" Target="../media/image11.png"/><Relationship Id="rId1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slide" Target="slide4.xm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5.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5.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5.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p:txBody>
          <a:bodyPr>
            <a:normAutofit/>
          </a:bodyPr>
          <a:lstStyle/>
          <a:p>
            <a:pPr eaLnBrk="1" hangingPunct="1"/>
            <a:endParaRPr lang="en-US" altLang="en-US"/>
          </a:p>
        </p:txBody>
      </p:sp>
      <p:pic>
        <p:nvPicPr>
          <p:cNvPr id="5"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324852" y="21257"/>
            <a:ext cx="12192000"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609601" y="2511281"/>
            <a:ext cx="11087100" cy="193899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Môn</a:t>
            </a:r>
            <a:r>
              <a:rPr kumimoji="0" lang="en-US" altLang="en-US" sz="4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 : </a:t>
            </a:r>
            <a:r>
              <a:rPr kumimoji="0" lang="en-US" altLang="en-US" sz="48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Toán</a:t>
            </a:r>
            <a:endParaRPr kumimoji="0" lang="en-US" altLang="en-US" sz="4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endParaRPr>
          </a:p>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Bài</a:t>
            </a:r>
            <a:r>
              <a:rPr kumimoji="0" lang="en-US" altLang="en-US" sz="4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 13: </a:t>
            </a:r>
            <a:r>
              <a:rPr kumimoji="0" lang="en-US" altLang="en-US" sz="48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Làm</a:t>
            </a:r>
            <a:r>
              <a:rPr kumimoji="0" lang="en-US" altLang="en-US" sz="4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tròn</a:t>
            </a:r>
            <a:r>
              <a:rPr kumimoji="0" lang="en-US" altLang="en-US" sz="4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số</a:t>
            </a:r>
            <a:r>
              <a:rPr kumimoji="0" lang="en-US" altLang="en-US" sz="4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đến</a:t>
            </a:r>
            <a:r>
              <a:rPr kumimoji="0" lang="en-US" altLang="en-US" sz="4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hàng</a:t>
            </a:r>
            <a:r>
              <a:rPr kumimoji="0" lang="en-US" altLang="en-US" sz="4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trăm</a:t>
            </a:r>
            <a:r>
              <a:rPr kumimoji="0" lang="en-US" altLang="en-US" sz="4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rPr>
              <a:t>nghìn</a:t>
            </a:r>
            <a:endParaRPr kumimoji="0" lang="en-US" altLang="en-US" sz="4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Times New Roman" panose="02020603050405020304" pitchFamily="18" charset="0"/>
              <a:ea typeface="+mn-ea"/>
              <a:cs typeface="+mn-cs"/>
            </a:endParaRPr>
          </a:p>
        </p:txBody>
      </p:sp>
      <p:sp>
        <p:nvSpPr>
          <p:cNvPr id="7" name="Rectangle 6"/>
          <p:cNvSpPr/>
          <p:nvPr/>
        </p:nvSpPr>
        <p:spPr>
          <a:xfrm>
            <a:off x="2133600" y="4683021"/>
            <a:ext cx="7924800" cy="523220"/>
          </a:xfrm>
          <a:prstGeom prst="rect">
            <a:avLst/>
          </a:prstGeom>
          <a:noFill/>
        </p:spPr>
        <p:txBody>
          <a:bodyPr>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pt-BR" sz="2800" b="1" i="0" u="none" strike="noStrike" kern="10" cap="none" spc="0" normalizeH="0" baseline="0" noProof="0" dirty="0">
                <a:ln w="9525">
                  <a:solidFill>
                    <a:prstClr val="white"/>
                  </a:solidFill>
                  <a:prstDash val="solid"/>
                </a:ln>
                <a:solidFill>
                  <a:srgbClr val="FF33CC"/>
                </a:solidFill>
                <a:effectLst>
                  <a:outerShdw blurRad="12700" dist="38100" dir="2700000" algn="tl" rotWithShape="0">
                    <a:prstClr val="white">
                      <a:lumMod val="50000"/>
                    </a:prstClr>
                  </a:outerShdw>
                </a:effectLst>
                <a:uLnTx/>
                <a:uFillTx/>
                <a:latin typeface="Times New Roman" panose="02020603050405020304" pitchFamily="18" charset="0"/>
                <a:ea typeface="+mn-ea"/>
                <a:cs typeface="Times New Roman" panose="02020603050405020304" pitchFamily="18" charset="0"/>
              </a:rPr>
              <a:t>Giáo viên: Lê Thị Quyên</a:t>
            </a:r>
          </a:p>
        </p:txBody>
      </p:sp>
      <p:sp>
        <p:nvSpPr>
          <p:cNvPr id="8" name="WordArt 87"/>
          <p:cNvSpPr>
            <a:spLocks noChangeArrowheads="1" noChangeShapeType="1" noTextEdit="1"/>
          </p:cNvSpPr>
          <p:nvPr/>
        </p:nvSpPr>
        <p:spPr bwMode="auto">
          <a:xfrm>
            <a:off x="2434046" y="763590"/>
            <a:ext cx="7801129" cy="3495387"/>
          </a:xfrm>
          <a:prstGeom prst="rect">
            <a:avLst/>
          </a:prstGeom>
          <a:noFill/>
          <a:ln>
            <a:noFill/>
          </a:ln>
        </p:spPr>
        <p:txBody>
          <a:bodyPr wrap="none" fromWordArt="1">
            <a:prstTxWarp prst="textCanUp">
              <a:avLst>
                <a:gd name="adj" fmla="val 66667"/>
              </a:avLst>
            </a:prstTxWarp>
            <a:scene3d>
              <a:camera prst="legacyPerspectiveBottom"/>
              <a:lightRig rig="legacyFlat3" dir="t"/>
            </a:scene3d>
            <a:sp3d extrusionH="887400" prstMaterial="legacyMatte">
              <a:extrusionClr>
                <a:srgbClr val="FFFF00"/>
              </a:extrusionClr>
            </a:sp3d>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err="1">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Chào</a:t>
            </a:r>
            <a:r>
              <a:rPr kumimoji="0" lang="en-US" sz="3600" b="1" i="0" u="none" strike="noStrike" kern="10" cap="none" spc="0" normalizeH="0" baseline="0" noProof="0" dirty="0">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 </a:t>
            </a:r>
            <a:r>
              <a:rPr kumimoji="0" lang="en-US" sz="3600" b="1" i="0" u="none" strike="noStrike" kern="10" cap="none" spc="0" normalizeH="0" baseline="0" noProof="0" dirty="0" err="1">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mừng</a:t>
            </a:r>
            <a:r>
              <a:rPr kumimoji="0" lang="en-US" sz="3600" b="1" i="0" u="none" strike="noStrike" kern="10" cap="none" spc="0" normalizeH="0" baseline="0" noProof="0" dirty="0">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 </a:t>
            </a:r>
            <a:r>
              <a:rPr kumimoji="0" lang="en-US" sz="3600" b="1" i="0" u="none" strike="noStrike" kern="10" cap="none" spc="0" normalizeH="0" baseline="0" noProof="0" dirty="0" err="1">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thầy</a:t>
            </a:r>
            <a:r>
              <a:rPr kumimoji="0" lang="en-US" sz="3600" b="1" i="0" u="none" strike="noStrike" kern="10" cap="none" spc="0" normalizeH="0" baseline="0" noProof="0" dirty="0">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 </a:t>
            </a:r>
            <a:r>
              <a:rPr kumimoji="0" lang="en-US" sz="3600" b="1" i="0" u="none" strike="noStrike" kern="10" cap="none" spc="0" normalizeH="0" baseline="0" noProof="0" dirty="0" err="1">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cô</a:t>
            </a:r>
            <a:r>
              <a:rPr kumimoji="0" lang="en-US" sz="3600" b="1" i="0" u="none" strike="noStrike" kern="10" cap="none" spc="0" normalizeH="0" baseline="0" noProof="0" dirty="0">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 </a:t>
            </a:r>
            <a:r>
              <a:rPr kumimoji="0" lang="en-US" sz="3600" b="1" i="0" u="none" strike="noStrike" kern="10" cap="none" spc="0" normalizeH="0" baseline="0" noProof="0" dirty="0" err="1">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về</a:t>
            </a:r>
            <a:r>
              <a:rPr kumimoji="0" lang="en-US" sz="3600" b="1" i="0" u="none" strike="noStrike" kern="10" cap="none" spc="0" normalizeH="0" baseline="0" noProof="0" dirty="0">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 </a:t>
            </a:r>
            <a:r>
              <a:rPr kumimoji="0" lang="en-US" sz="3600" b="1" i="0" u="none" strike="noStrike" kern="10" cap="none" spc="0" normalizeH="0" baseline="0" noProof="0" dirty="0" err="1">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dự</a:t>
            </a:r>
            <a:r>
              <a:rPr kumimoji="0" lang="en-US" sz="3600" b="1" i="0" u="none" strike="noStrike" kern="10" cap="none" spc="0" normalizeH="0" baseline="0" noProof="0" dirty="0">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 </a:t>
            </a:r>
            <a:r>
              <a:rPr kumimoji="0" lang="en-US" sz="3600" b="1" i="0" u="none" strike="noStrike" kern="10" cap="none" spc="0" normalizeH="0" baseline="0" noProof="0" dirty="0" err="1">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giờ</a:t>
            </a:r>
            <a:r>
              <a:rPr kumimoji="0" lang="en-US" sz="3600" b="1" i="0" u="none" strike="noStrike" kern="10" cap="none" spc="0" normalizeH="0" baseline="0" noProof="0" dirty="0">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 </a:t>
            </a: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3600" b="1" i="0" u="none" strike="noStrike" kern="10" cap="none" spc="0" normalizeH="0" baseline="0" noProof="0" dirty="0">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err="1">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lớp</a:t>
            </a:r>
            <a:r>
              <a:rPr kumimoji="0" lang="en-US" sz="3600" b="1" i="0" u="none" strike="noStrike" kern="10" cap="none" spc="0" normalizeH="0" baseline="0" noProof="0" dirty="0">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 4</a:t>
            </a:r>
            <a:r>
              <a:rPr kumimoji="0" lang="en-US" sz="3600" b="1" i="0" u="none" strike="noStrike" kern="10" cap="none" spc="0" normalizeH="0" baseline="30000" noProof="0" dirty="0">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rPr>
              <a:t>B</a:t>
            </a:r>
            <a:endParaRPr kumimoji="0" lang="en-US" sz="3600" b="1" i="0" u="none" strike="noStrike" kern="10" cap="none" spc="0" normalizeH="0" baseline="0" noProof="0" dirty="0">
              <a:ln w="18000">
                <a:solidFill>
                  <a:srgbClr val="0000CC"/>
                </a:solidFill>
                <a:prstDash val="solid"/>
                <a:miter lim="800000"/>
              </a:ln>
              <a:noFill/>
              <a:effectLst>
                <a:outerShdw blurRad="25500" dist="23000" dir="7020000" algn="tl">
                  <a:srgbClr val="000000">
                    <a:alpha val="50000"/>
                  </a:srgbClr>
                </a:outerShdw>
              </a:effectLst>
              <a:uLnTx/>
              <a:uFillTx/>
              <a:latin typeface="Arial" panose="020B0604020202020204" pitchFamily="34"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dirty="0">
              <a:ln w="9525">
                <a:round/>
              </a:ln>
              <a:solidFill>
                <a:srgbClr val="FF0000"/>
              </a:solidFill>
              <a:effectLst/>
              <a:uLnTx/>
              <a:uFillTx/>
              <a:latin typeface="Arial" panose="020B0604020202020204" pitchFamily="34" charset="0"/>
              <a:ea typeface="+mn-ea"/>
              <a:cs typeface="Times New Roman" panose="02020603050405020304" pitchFamily="18" charset="0"/>
            </a:endParaRPr>
          </a:p>
        </p:txBody>
      </p:sp>
      <p:pic>
        <p:nvPicPr>
          <p:cNvPr id="9"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1378226" y="2"/>
            <a:ext cx="13245375"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 y="2600848"/>
            <a:ext cx="12516852" cy="119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348"/>
              </a:spcBef>
              <a:spcAft>
                <a:spcPct val="0"/>
              </a:spcAft>
              <a:buClrTx/>
              <a:buSzTx/>
              <a:buFontTx/>
              <a:buNone/>
              <a:tabLst/>
              <a:defRPr/>
            </a:pP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 </a:t>
            </a:r>
            <a:r>
              <a:rPr kumimoji="0" lang="en-US" sz="2996"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Toán</a:t>
            </a:r>
            <a:r>
              <a:rPr kumimoji="0" lang="en-US" sz="2996"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p>
          <a:p>
            <a:pPr marL="0" marR="0" lvl="0" indent="0" algn="ctr" defTabSz="914400" rtl="0" eaLnBrk="1" fontAlgn="base" latinLnBrk="0" hangingPunct="1">
              <a:lnSpc>
                <a:spcPct val="100000"/>
              </a:lnSpc>
              <a:spcBef>
                <a:spcPts val="1348"/>
              </a:spcBef>
              <a:spcAft>
                <a:spcPct val="0"/>
              </a:spcAft>
              <a:buClrTx/>
              <a:buSzTx/>
              <a:buFontTx/>
              <a:buNone/>
              <a:tabLst/>
              <a:defRPr/>
            </a:pP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9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40</a:t>
            </a:r>
            <a:r>
              <a:rPr lang="en-US" sz="29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Tính</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hoán</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kết</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phép</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a:t>
            </a:r>
            <a:endPar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Text Box 17"/>
          <p:cNvSpPr txBox="1">
            <a:spLocks noChangeArrowheads="1"/>
          </p:cNvSpPr>
          <p:nvPr/>
        </p:nvSpPr>
        <p:spPr bwMode="auto">
          <a:xfrm>
            <a:off x="1" y="281709"/>
            <a:ext cx="12516852" cy="97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UBND QUẬN DƯƠNG KINH</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TRƯỜNG TH ĐA PHÚC</a:t>
            </a:r>
          </a:p>
        </p:txBody>
      </p:sp>
      <p:sp>
        <p:nvSpPr>
          <p:cNvPr id="12" name="Text Box 18"/>
          <p:cNvSpPr txBox="1">
            <a:spLocks noChangeArrowheads="1"/>
          </p:cNvSpPr>
          <p:nvPr/>
        </p:nvSpPr>
        <p:spPr bwMode="auto">
          <a:xfrm>
            <a:off x="1" y="5046254"/>
            <a:ext cx="12516852" cy="66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prstClr val="black"/>
                </a:solidFill>
                <a:effectLst/>
                <a:uLnTx/>
                <a:uFillTx/>
                <a:latin typeface="Times New Roman" pitchFamily="18" charset="0"/>
                <a:ea typeface="+mn-ea"/>
                <a:cs typeface="+mn-cs"/>
              </a:rPr>
              <a:t>Giáo viên thực hiện: </a:t>
            </a:r>
            <a:r>
              <a:rPr lang="en-US" altLang="en-US" sz="3600" b="1" i="1" dirty="0" err="1" smtClean="0">
                <a:solidFill>
                  <a:prstClr val="black"/>
                </a:solidFill>
                <a:latin typeface="Times New Roman" pitchFamily="18" charset="0"/>
              </a:rPr>
              <a:t>Phạm</a:t>
            </a:r>
            <a:r>
              <a:rPr lang="en-US" altLang="en-US" sz="3600" b="1" i="1" dirty="0" smtClean="0">
                <a:solidFill>
                  <a:prstClr val="black"/>
                </a:solidFill>
                <a:latin typeface="Times New Roman" pitchFamily="18" charset="0"/>
              </a:rPr>
              <a:t> </a:t>
            </a:r>
            <a:r>
              <a:rPr lang="en-US" altLang="en-US" sz="3600" b="1" i="1" dirty="0" err="1" smtClean="0">
                <a:solidFill>
                  <a:prstClr val="black"/>
                </a:solidFill>
                <a:latin typeface="Times New Roman" pitchFamily="18" charset="0"/>
              </a:rPr>
              <a:t>Thị</a:t>
            </a:r>
            <a:r>
              <a:rPr lang="en-US" altLang="en-US" sz="3600" b="1" i="1" dirty="0" smtClean="0">
                <a:solidFill>
                  <a:prstClr val="black"/>
                </a:solidFill>
                <a:latin typeface="Times New Roman" pitchFamily="18" charset="0"/>
              </a:rPr>
              <a:t> Thu </a:t>
            </a:r>
            <a:r>
              <a:rPr lang="en-US" altLang="en-US" sz="3600" b="1" i="1" dirty="0" err="1" smtClean="0">
                <a:solidFill>
                  <a:prstClr val="black"/>
                </a:solidFill>
                <a:latin typeface="Times New Roman" pitchFamily="18" charset="0"/>
              </a:rPr>
              <a:t>Hương</a:t>
            </a:r>
            <a:endParaRPr kumimoji="0" lang="en-US" altLang="en-US" sz="3600" b="1" i="1"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pic>
        <p:nvPicPr>
          <p:cNvPr id="13"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7"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flipV="1">
            <a:off x="5149516" y="1155032"/>
            <a:ext cx="1900989" cy="120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62755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551007" y="-179126"/>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xmlns=""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xmlns=""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TextBox 11">
            <a:extLst>
              <a:ext uri="{FF2B5EF4-FFF2-40B4-BE49-F238E27FC236}">
                <a16:creationId xmlns:a16="http://schemas.microsoft.com/office/drawing/2014/main" xmlns="" id="{1E334072-C1B3-4A67-03D1-4193557938B9}"/>
              </a:ext>
            </a:extLst>
          </p:cNvPr>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extLst>
      <p:ext uri="{BB962C8B-B14F-4D97-AF65-F5344CB8AC3E}">
        <p14:creationId xmlns:p14="http://schemas.microsoft.com/office/powerpoint/2010/main" val="1722866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551007" y="-199503"/>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xmlns=""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xmlns=""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sp>
        <p:nvSpPr>
          <p:cNvPr id="12" name="TextBox 11">
            <a:extLst>
              <a:ext uri="{FF2B5EF4-FFF2-40B4-BE49-F238E27FC236}">
                <a16:creationId xmlns:a16="http://schemas.microsoft.com/office/drawing/2014/main" xmlns="" id="{1E334072-C1B3-4A67-03D1-4193557938B9}"/>
              </a:ext>
            </a:extLst>
          </p:cNvPr>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extLst>
      <p:ext uri="{BB962C8B-B14F-4D97-AF65-F5344CB8AC3E}">
        <p14:creationId xmlns:p14="http://schemas.microsoft.com/office/powerpoint/2010/main" val="306365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527859" y="-104172"/>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Picture 2">
            <a:extLst>
              <a:ext uri="{FF2B5EF4-FFF2-40B4-BE49-F238E27FC236}">
                <a16:creationId xmlns:a16="http://schemas.microsoft.com/office/drawing/2014/main" xmlns="" id="{8390E58F-C9D7-2E39-0899-144B236D15BE}"/>
              </a:ext>
            </a:extLst>
          </p:cNvPr>
          <p:cNvPicPr>
            <a:picLocks noChangeAspect="1"/>
          </p:cNvPicPr>
          <p:nvPr/>
        </p:nvPicPr>
        <p:blipFill>
          <a:blip r:embed="rId2"/>
          <a:stretch>
            <a:fillRect/>
          </a:stretch>
        </p:blipFill>
        <p:spPr>
          <a:xfrm>
            <a:off x="3638549" y="309563"/>
            <a:ext cx="5133975" cy="3329174"/>
          </a:xfrm>
          <a:prstGeom prst="rect">
            <a:avLst/>
          </a:prstGeom>
        </p:spPr>
      </p:pic>
      <p:sp>
        <p:nvSpPr>
          <p:cNvPr id="5" name="Rectangle: Rounded Corners 4">
            <a:extLst>
              <a:ext uri="{FF2B5EF4-FFF2-40B4-BE49-F238E27FC236}">
                <a16:creationId xmlns:a16="http://schemas.microsoft.com/office/drawing/2014/main" xmlns="" id="{FFB2C514-70CB-19F8-D14F-CEB1C3747B9F}"/>
              </a:ext>
            </a:extLst>
          </p:cNvPr>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Rectangle: Rounded Corners 6">
            <a:extLst>
              <a:ext uri="{FF2B5EF4-FFF2-40B4-BE49-F238E27FC236}">
                <a16:creationId xmlns:a16="http://schemas.microsoft.com/office/drawing/2014/main" xmlns="" id="{5558A717-298E-E5DF-C921-5C476B486560}"/>
              </a:ext>
            </a:extLst>
          </p:cNvPr>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Rectangle: Rounded Corners 8">
            <a:extLst>
              <a:ext uri="{FF2B5EF4-FFF2-40B4-BE49-F238E27FC236}">
                <a16:creationId xmlns:a16="http://schemas.microsoft.com/office/drawing/2014/main" xmlns="" id="{38A9BD2B-B7AB-5D6B-08CC-25CBDFBBC189}"/>
              </a:ext>
            </a:extLst>
          </p:cNvPr>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extLst>
      <p:ext uri="{BB962C8B-B14F-4D97-AF65-F5344CB8AC3E}">
        <p14:creationId xmlns:p14="http://schemas.microsoft.com/office/powerpoint/2010/main" val="2979329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588625" y="-109865"/>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xmlns="" id="{8EDCFBF0-47F4-6FDC-97B9-C3D24A134C2B}"/>
              </a:ext>
            </a:extLst>
          </p:cNvPr>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5" name="Table 5">
            <a:extLst>
              <a:ext uri="{FF2B5EF4-FFF2-40B4-BE49-F238E27FC236}">
                <a16:creationId xmlns:a16="http://schemas.microsoft.com/office/drawing/2014/main" xmlns="" id="{17EEE378-D2E9-C686-05E9-61559D181564}"/>
              </a:ext>
            </a:extLst>
          </p:cNvPr>
          <p:cNvGraphicFramePr>
            <a:graphicFrameLocks noGrp="1"/>
          </p:cNvGraphicFramePr>
          <p:nvPr>
            <p:extLst>
              <p:ext uri="{D42A27DB-BD31-4B8C-83A1-F6EECF244321}">
                <p14:modId xmlns:p14="http://schemas.microsoft.com/office/powerpoint/2010/main" val="196711862"/>
              </p:ext>
            </p:extLst>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xmlns="" val="4209254148"/>
                    </a:ext>
                  </a:extLst>
                </a:gridCol>
                <a:gridCol w="1200150">
                  <a:extLst>
                    <a:ext uri="{9D8B030D-6E8A-4147-A177-3AD203B41FA5}">
                      <a16:colId xmlns:a16="http://schemas.microsoft.com/office/drawing/2014/main" xmlns="" val="1268828668"/>
                    </a:ext>
                  </a:extLst>
                </a:gridCol>
                <a:gridCol w="1304925">
                  <a:extLst>
                    <a:ext uri="{9D8B030D-6E8A-4147-A177-3AD203B41FA5}">
                      <a16:colId xmlns:a16="http://schemas.microsoft.com/office/drawing/2014/main" xmlns="" val="4019893441"/>
                    </a:ext>
                  </a:extLst>
                </a:gridCol>
                <a:gridCol w="3381375">
                  <a:extLst>
                    <a:ext uri="{9D8B030D-6E8A-4147-A177-3AD203B41FA5}">
                      <a16:colId xmlns:a16="http://schemas.microsoft.com/office/drawing/2014/main" xmlns="" val="1430161641"/>
                    </a:ext>
                  </a:extLst>
                </a:gridCol>
                <a:gridCol w="3276600">
                  <a:extLst>
                    <a:ext uri="{9D8B030D-6E8A-4147-A177-3AD203B41FA5}">
                      <a16:colId xmlns:a16="http://schemas.microsoft.com/office/drawing/2014/main" xmlns="" val="2109969250"/>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3479778608"/>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37068437"/>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989870"/>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18228730"/>
                  </a:ext>
                </a:extLst>
              </a:tr>
            </a:tbl>
          </a:graphicData>
        </a:graphic>
      </p:graphicFrame>
      <p:sp>
        <p:nvSpPr>
          <p:cNvPr id="6" name="TextBox 5">
            <a:extLst>
              <a:ext uri="{FF2B5EF4-FFF2-40B4-BE49-F238E27FC236}">
                <a16:creationId xmlns:a16="http://schemas.microsoft.com/office/drawing/2014/main" xmlns="" id="{1B4D3FE0-3051-866F-42E0-546EA143CF6C}"/>
              </a:ext>
            </a:extLst>
          </p:cNvPr>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7" name="TextBox 6">
            <a:extLst>
              <a:ext uri="{FF2B5EF4-FFF2-40B4-BE49-F238E27FC236}">
                <a16:creationId xmlns:a16="http://schemas.microsoft.com/office/drawing/2014/main" xmlns="" id="{432A2D1A-4797-1840-C2A4-4CD44CD9D052}"/>
              </a:ext>
            </a:extLst>
          </p:cNvPr>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8" name="TextBox 7">
            <a:extLst>
              <a:ext uri="{FF2B5EF4-FFF2-40B4-BE49-F238E27FC236}">
                <a16:creationId xmlns:a16="http://schemas.microsoft.com/office/drawing/2014/main" xmlns="" id="{81A29F0D-4917-5478-2F4E-6A4E91FD18B1}"/>
              </a:ext>
            </a:extLst>
          </p:cNvPr>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0" name="TextBox 9">
            <a:extLst>
              <a:ext uri="{FF2B5EF4-FFF2-40B4-BE49-F238E27FC236}">
                <a16:creationId xmlns:a16="http://schemas.microsoft.com/office/drawing/2014/main" xmlns="" id="{CA611919-3966-DAA8-68DB-11EC81279541}"/>
              </a:ext>
            </a:extLst>
          </p:cNvPr>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xmlns="" id="{38EF3C63-8959-1E90-09B6-AED802966EF9}"/>
              </a:ext>
            </a:extLst>
          </p:cNvPr>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3" name="TextBox 12">
            <a:extLst>
              <a:ext uri="{FF2B5EF4-FFF2-40B4-BE49-F238E27FC236}">
                <a16:creationId xmlns:a16="http://schemas.microsoft.com/office/drawing/2014/main" xmlns="" id="{B023439C-8F2A-9013-1EEF-7D21EC6224B5}"/>
              </a:ext>
            </a:extLst>
          </p:cNvPr>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4" name="TextBox 13">
            <a:extLst>
              <a:ext uri="{FF2B5EF4-FFF2-40B4-BE49-F238E27FC236}">
                <a16:creationId xmlns:a16="http://schemas.microsoft.com/office/drawing/2014/main" xmlns="" id="{54F0648C-B169-41F9-CB47-BC0263625F5A}"/>
              </a:ext>
            </a:extLst>
          </p:cNvPr>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5" name="Rectangle: Rounded Corners 14">
            <a:extLst>
              <a:ext uri="{FF2B5EF4-FFF2-40B4-BE49-F238E27FC236}">
                <a16:creationId xmlns:a16="http://schemas.microsoft.com/office/drawing/2014/main" xmlns="" id="{35D986BF-0E89-6619-2678-A451542D500E}"/>
              </a:ext>
            </a:extLst>
          </p:cNvPr>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a:endParaRPr>
          </a:p>
        </p:txBody>
      </p:sp>
      <p:sp>
        <p:nvSpPr>
          <p:cNvPr id="17" name="TextBox 16">
            <a:extLst>
              <a:ext uri="{FF2B5EF4-FFF2-40B4-BE49-F238E27FC236}">
                <a16:creationId xmlns:a16="http://schemas.microsoft.com/office/drawing/2014/main" xmlns="" id="{C84A889E-853B-4733-7A52-1ED25DC5139E}"/>
              </a:ext>
            </a:extLst>
          </p:cNvPr>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extLst>
      <p:ext uri="{BB962C8B-B14F-4D97-AF65-F5344CB8AC3E}">
        <p14:creationId xmlns:p14="http://schemas.microsoft.com/office/powerpoint/2010/main" val="222690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2" grpId="0"/>
      <p:bldP spid="13" grpId="0"/>
      <p:bldP spid="14" grpId="0"/>
      <p:bldP spid="15"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04457" y="-1014475"/>
            <a:ext cx="8930936" cy="6824966"/>
          </a:xfrm>
          <a:prstGeom prst="rect">
            <a:avLst/>
          </a:prstGeom>
        </p:spPr>
      </p:pic>
      <p:pic>
        <p:nvPicPr>
          <p:cNvPr id="7" name="图片 7">
            <a:extLst>
              <a:ext uri="{FF2B5EF4-FFF2-40B4-BE49-F238E27FC236}">
                <a16:creationId xmlns:a16="http://schemas.microsoft.com/office/drawing/2014/main" xmlns=""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3" name="Picture 2">
            <a:extLst>
              <a:ext uri="{FF2B5EF4-FFF2-40B4-BE49-F238E27FC236}">
                <a16:creationId xmlns:a16="http://schemas.microsoft.com/office/drawing/2014/main" xmlns="" id="{FC104DBC-A15A-A841-CD1A-553BFBD03B5E}"/>
              </a:ext>
            </a:extLst>
          </p:cNvPr>
          <p:cNvPicPr>
            <a:picLocks noChangeAspect="1"/>
          </p:cNvPicPr>
          <p:nvPr/>
        </p:nvPicPr>
        <p:blipFill>
          <a:blip r:embed="rId5"/>
          <a:stretch>
            <a:fillRect/>
          </a:stretch>
        </p:blipFill>
        <p:spPr>
          <a:xfrm>
            <a:off x="1013188" y="2237148"/>
            <a:ext cx="6279424" cy="1926503"/>
          </a:xfrm>
          <a:prstGeom prst="rect">
            <a:avLst/>
          </a:prstGeom>
        </p:spPr>
      </p:pic>
    </p:spTree>
    <p:extLst>
      <p:ext uri="{BB962C8B-B14F-4D97-AF65-F5344CB8AC3E}">
        <p14:creationId xmlns:p14="http://schemas.microsoft.com/office/powerpoint/2010/main" val="3442264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557338" y="-115746"/>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xmlns=""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3" name="TextBox 2">
            <a:extLst>
              <a:ext uri="{FF2B5EF4-FFF2-40B4-BE49-F238E27FC236}">
                <a16:creationId xmlns:a16="http://schemas.microsoft.com/office/drawing/2014/main" xmlns="" id="{E7E5CA00-C97E-B00F-4DC2-47E41F092654}"/>
              </a:ext>
            </a:extLst>
          </p:cNvPr>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6" name="Rectangle 5">
            <a:extLst>
              <a:ext uri="{FF2B5EF4-FFF2-40B4-BE49-F238E27FC236}">
                <a16:creationId xmlns:a16="http://schemas.microsoft.com/office/drawing/2014/main" xmlns="" id="{7903981F-BA05-14B8-00DC-AC9825A26501}"/>
              </a:ext>
            </a:extLst>
          </p:cNvPr>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E4F79FBD-00D0-C2E9-38C2-C77EF5E7CB0C}"/>
              </a:ext>
            </a:extLst>
          </p:cNvPr>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9" name="TextBox 8">
            <a:extLst>
              <a:ext uri="{FF2B5EF4-FFF2-40B4-BE49-F238E27FC236}">
                <a16:creationId xmlns:a16="http://schemas.microsoft.com/office/drawing/2014/main" xmlns="" id="{D3EC6A40-4A7F-008A-7E5C-8579121ED865}"/>
              </a:ext>
            </a:extLst>
          </p:cNvPr>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0" name="TextBox 9">
            <a:extLst>
              <a:ext uri="{FF2B5EF4-FFF2-40B4-BE49-F238E27FC236}">
                <a16:creationId xmlns:a16="http://schemas.microsoft.com/office/drawing/2014/main" xmlns="" id="{90A24D52-0FAA-A275-EAB8-9D3D0E4839E6}"/>
              </a:ext>
            </a:extLst>
          </p:cNvPr>
          <p:cNvSpPr txBox="1"/>
          <p:nvPr/>
        </p:nvSpPr>
        <p:spPr>
          <a:xfrm>
            <a:off x="2924175" y="2362200"/>
            <a:ext cx="7267575" cy="584775"/>
          </a:xfrm>
          <a:prstGeom prst="rect">
            <a:avLst/>
          </a:prstGeom>
          <a:noFill/>
        </p:spPr>
        <p:txBody>
          <a:bodyPr wrap="square" rtlCol="0">
            <a:spAutoFit/>
          </a:bodyPr>
          <a:lstStyle/>
          <a:p>
            <a:r>
              <a:rPr lang="en-US" sz="3200" dirty="0" err="1"/>
              <a:t>Cách</a:t>
            </a:r>
            <a:r>
              <a:rPr lang="en-US" sz="3200" dirty="0"/>
              <a:t> 2: 4 x 3 x 2 =  4 x (3 x 2) = 12 x 2 = 24</a:t>
            </a:r>
          </a:p>
        </p:txBody>
      </p:sp>
      <p:sp>
        <p:nvSpPr>
          <p:cNvPr id="11" name="Rectangle: Rounded Corners 10">
            <a:extLst>
              <a:ext uri="{FF2B5EF4-FFF2-40B4-BE49-F238E27FC236}">
                <a16:creationId xmlns:a16="http://schemas.microsoft.com/office/drawing/2014/main" xmlns="" id="{A21903EA-C3AD-F470-D9C6-F29DACACEEA9}"/>
              </a:ext>
            </a:extLst>
          </p:cNvPr>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Rectangle: Rounded Corners 11">
            <a:extLst>
              <a:ext uri="{FF2B5EF4-FFF2-40B4-BE49-F238E27FC236}">
                <a16:creationId xmlns:a16="http://schemas.microsoft.com/office/drawing/2014/main" xmlns="" id="{F0BC06DC-DE13-FEAC-78E0-9B6E757227C4}"/>
              </a:ext>
            </a:extLst>
          </p:cNvPr>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3" name="Rectangle: Rounded Corners 12">
            <a:extLst>
              <a:ext uri="{FF2B5EF4-FFF2-40B4-BE49-F238E27FC236}">
                <a16:creationId xmlns:a16="http://schemas.microsoft.com/office/drawing/2014/main" xmlns="" id="{5717BF0E-FC40-3CEF-8D89-FC6261410D5F}"/>
              </a:ext>
            </a:extLst>
          </p:cNvPr>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Rectangle: Rounded Corners 13">
            <a:extLst>
              <a:ext uri="{FF2B5EF4-FFF2-40B4-BE49-F238E27FC236}">
                <a16:creationId xmlns:a16="http://schemas.microsoft.com/office/drawing/2014/main" xmlns="" id="{048D41D7-BDCC-F9F8-086E-260B6883B437}"/>
              </a:ext>
            </a:extLst>
          </p:cNvPr>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740621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769724"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xmlns=""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xmlns=""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xmlns=""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TextBox 6">
            <a:extLst>
              <a:ext uri="{FF2B5EF4-FFF2-40B4-BE49-F238E27FC236}">
                <a16:creationId xmlns:a16="http://schemas.microsoft.com/office/drawing/2014/main" xmlns=""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xmlns=""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TextBox 8">
            <a:extLst>
              <a:ext uri="{FF2B5EF4-FFF2-40B4-BE49-F238E27FC236}">
                <a16:creationId xmlns:a16="http://schemas.microsoft.com/office/drawing/2014/main" xmlns=""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xmlns=""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xmlns=""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921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514474"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xmlns=""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xmlns=""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xmlns=""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rPr>
              <a:t>6 x 3 x 3</a:t>
            </a:r>
          </a:p>
        </p:txBody>
      </p:sp>
      <p:sp>
        <p:nvSpPr>
          <p:cNvPr id="7" name="TextBox 6">
            <a:extLst>
              <a:ext uri="{FF2B5EF4-FFF2-40B4-BE49-F238E27FC236}">
                <a16:creationId xmlns:a16="http://schemas.microsoft.com/office/drawing/2014/main" xmlns=""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xmlns=""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a:rPr>
              <a:t>6 x 2 x 4</a:t>
            </a:r>
          </a:p>
        </p:txBody>
      </p:sp>
      <p:sp>
        <p:nvSpPr>
          <p:cNvPr id="9" name="TextBox 8">
            <a:extLst>
              <a:ext uri="{FF2B5EF4-FFF2-40B4-BE49-F238E27FC236}">
                <a16:creationId xmlns:a16="http://schemas.microsoft.com/office/drawing/2014/main" xmlns=""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a:extLst>
              <a:ext uri="{FF2B5EF4-FFF2-40B4-BE49-F238E27FC236}">
                <a16:creationId xmlns:a16="http://schemas.microsoft.com/office/drawing/2014/main" xmlns=""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xmlns=""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377525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562582"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xmlns=""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xmlns=""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9A169CE1-8044-99F5-9328-DAC134EC5B2A}"/>
              </a:ext>
            </a:extLst>
          </p:cNvPr>
          <p:cNvPicPr>
            <a:picLocks noChangeAspect="1"/>
          </p:cNvPicPr>
          <p:nvPr/>
        </p:nvPicPr>
        <p:blipFill>
          <a:blip r:embed="rId2"/>
          <a:stretch>
            <a:fillRect/>
          </a:stretch>
        </p:blipFill>
        <p:spPr>
          <a:xfrm>
            <a:off x="6289630" y="3910012"/>
            <a:ext cx="5616620" cy="2576513"/>
          </a:xfrm>
          <a:prstGeom prst="rect">
            <a:avLst/>
          </a:prstGeom>
        </p:spPr>
      </p:pic>
      <p:sp>
        <p:nvSpPr>
          <p:cNvPr id="15" name="TextBox 14">
            <a:extLst>
              <a:ext uri="{FF2B5EF4-FFF2-40B4-BE49-F238E27FC236}">
                <a16:creationId xmlns:a16="http://schemas.microsoft.com/office/drawing/2014/main" xmlns="" id="{116A49CA-C22D-CF27-F0ED-63B394929F74}"/>
              </a:ext>
            </a:extLst>
          </p:cNvPr>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xmlns="" id="{2CBBE76D-2F16-0BC9-E414-73BB240AFA10}"/>
              </a:ext>
            </a:extLst>
          </p:cNvPr>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A4ED14F5-CFDB-CDF2-9B56-0791AF6F5F16}"/>
              </a:ext>
            </a:extLst>
          </p:cNvPr>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D382FA1D-3C61-FA22-223F-6C24B4CA5A87}"/>
              </a:ext>
            </a:extLst>
          </p:cNvPr>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xmlns="" id="{8E9E5697-6F82-B358-E4E0-7242F46961C3}"/>
              </a:ext>
            </a:extLst>
          </p:cNvPr>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xmlns="" id="{4CDC5B12-FE7C-DD60-CD6B-2AF97093CFE7}"/>
              </a:ext>
            </a:extLst>
          </p:cNvPr>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xmlns="" id="{82270D90-66F6-467D-051D-A6C23DC34BCF}"/>
              </a:ext>
            </a:extLst>
          </p:cNvPr>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Vậy</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2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23" name="Rectangle: Rounded Corners 22">
            <a:extLst>
              <a:ext uri="{FF2B5EF4-FFF2-40B4-BE49-F238E27FC236}">
                <a16:creationId xmlns:a16="http://schemas.microsoft.com/office/drawing/2014/main" xmlns="" id="{B8A9AEE8-5BCF-3C83-E483-CC650934B678}"/>
              </a:ext>
            </a:extLst>
          </p:cNvPr>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1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57320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7" grpId="0"/>
      <p:bldP spid="18" grpId="0"/>
      <p:bldP spid="19" grpId="0"/>
      <p:bldP spid="20" grpId="0"/>
      <p:bldP spid="21" grpId="0"/>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539433"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xmlns=""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xmlns=""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B5821F36-94BD-6228-D6C3-43A0A23D5277}"/>
              </a:ext>
            </a:extLst>
          </p:cNvPr>
          <p:cNvPicPr>
            <a:picLocks noChangeAspect="1"/>
          </p:cNvPicPr>
          <p:nvPr/>
        </p:nvPicPr>
        <p:blipFill>
          <a:blip r:embed="rId2"/>
          <a:stretch>
            <a:fillRect/>
          </a:stretch>
        </p:blipFill>
        <p:spPr>
          <a:xfrm>
            <a:off x="8743950" y="1376362"/>
            <a:ext cx="3000375" cy="2025253"/>
          </a:xfrm>
          <a:prstGeom prst="rect">
            <a:avLst/>
          </a:prstGeom>
        </p:spPr>
      </p:pic>
      <p:sp>
        <p:nvSpPr>
          <p:cNvPr id="8" name="TextBox 7">
            <a:extLst>
              <a:ext uri="{FF2B5EF4-FFF2-40B4-BE49-F238E27FC236}">
                <a16:creationId xmlns:a16="http://schemas.microsoft.com/office/drawing/2014/main" xmlns="" id="{EF7AA24A-6A58-3ECE-F65B-A03072780A1B}"/>
              </a:ext>
            </a:extLst>
          </p:cNvPr>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vi-VN" sz="2800" dirty="0">
                <a:solidFill>
                  <a:srgbClr val="FF0000"/>
                </a:solidFill>
                <a:latin typeface="Cambria" panose="02040503050406030204" pitchFamily="18" charset="0"/>
                <a:ea typeface="Cambria" panose="02040503050406030204" pitchFamily="18" charset="0"/>
              </a:rPr>
              <a:t>5 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xmlns="" id="{AD48DCD1-3602-195D-3477-93F30014EBB2}"/>
              </a:ext>
            </a:extLst>
          </p:cNvPr>
          <p:cNvCxnSpPr>
            <a:cxnSpLocks/>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xmlns="" id="{ACB9445F-246D-0A9C-73CB-5792C24DA7B6}"/>
              </a:ext>
            </a:extLst>
          </p:cNvPr>
          <p:cNvSpPr txBox="1"/>
          <p:nvPr/>
        </p:nvSpPr>
        <p:spPr>
          <a:xfrm>
            <a:off x="6572250" y="3823395"/>
            <a:ext cx="5238750" cy="1384995"/>
          </a:xfrm>
          <a:prstGeom prst="rect">
            <a:avLst/>
          </a:prstGeom>
          <a:noFill/>
        </p:spPr>
        <p:txBody>
          <a:bodyPr wrap="square" rtlCol="0">
            <a:spAutoFit/>
          </a:bodyPr>
          <a:lstStyle/>
          <a:p>
            <a:pPr lvl="0" algn="ctr"/>
            <a:r>
              <a:rPr lang="en-US" sz="2800" dirty="0" err="1">
                <a:solidFill>
                  <a:srgbClr val="FF0000"/>
                </a:solidFill>
                <a:latin typeface="Cambria" panose="02040503050406030204" pitchFamily="18" charset="0"/>
                <a:ea typeface="Cambria" panose="02040503050406030204" pitchFamily="18" charset="0"/>
              </a:rPr>
              <a:t>Rô</a:t>
            </a:r>
            <a:r>
              <a:rPr lang="en-US" sz="2800" dirty="0">
                <a:solidFill>
                  <a:srgbClr val="FF0000"/>
                </a:solidFill>
                <a:latin typeface="Cambria" panose="02040503050406030204" pitchFamily="18" charset="0"/>
                <a:ea typeface="Cambria" panose="02040503050406030204" pitchFamily="18" charset="0"/>
              </a:rPr>
              <a:t> – </a:t>
            </a:r>
            <a:r>
              <a:rPr lang="en-US" sz="2800" dirty="0" err="1">
                <a:solidFill>
                  <a:srgbClr val="FF0000"/>
                </a:solidFill>
                <a:latin typeface="Cambria" panose="02040503050406030204" pitchFamily="18" charset="0"/>
                <a:ea typeface="Cambria" panose="02040503050406030204" pitchFamily="18" charset="0"/>
              </a:rPr>
              <a:t>bốt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2 x (5 x 3) =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615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xmlns=""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37980" y="-826450"/>
            <a:ext cx="8070739" cy="6167609"/>
          </a:xfrm>
          <a:prstGeom prst="rect">
            <a:avLst/>
          </a:prstGeom>
        </p:spPr>
      </p:pic>
      <p:pic>
        <p:nvPicPr>
          <p:cNvPr id="8" name="图片 7">
            <a:extLst>
              <a:ext uri="{FF2B5EF4-FFF2-40B4-BE49-F238E27FC236}">
                <a16:creationId xmlns:a16="http://schemas.microsoft.com/office/drawing/2014/main" xmlns="" id="{8D74B89D-CAD9-4DC2-BFE4-8B97EBCFF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Tree>
    <p:extLst>
      <p:ext uri="{BB962C8B-B14F-4D97-AF65-F5344CB8AC3E}">
        <p14:creationId xmlns:p14="http://schemas.microsoft.com/office/powerpoint/2010/main" val="3679492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16033" y="-1014475"/>
            <a:ext cx="8930936" cy="6824966"/>
          </a:xfrm>
          <a:prstGeom prst="rect">
            <a:avLst/>
          </a:prstGeom>
        </p:spPr>
      </p:pic>
      <p:pic>
        <p:nvPicPr>
          <p:cNvPr id="7" name="图片 7">
            <a:extLst>
              <a:ext uri="{FF2B5EF4-FFF2-40B4-BE49-F238E27FC236}">
                <a16:creationId xmlns:a16="http://schemas.microsoft.com/office/drawing/2014/main" xmlns=""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5"/>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428100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1544176" y="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xmlns="" id="{CDADB775-3978-6C17-D55F-9FC296438443}"/>
              </a:ext>
            </a:extLst>
          </p:cNvPr>
          <p:cNvSpPr txBox="1"/>
          <p:nvPr/>
        </p:nvSpPr>
        <p:spPr>
          <a:xfrm>
            <a:off x="1533525" y="1028700"/>
            <a:ext cx="9458325" cy="1654235"/>
          </a:xfrm>
          <a:prstGeom prst="rect">
            <a:avLst/>
          </a:prstGeom>
          <a:noFill/>
        </p:spPr>
        <p:txBody>
          <a:bodyPr wrap="square" rtlCol="0">
            <a:spAutoFit/>
          </a:bodyPr>
          <a:lstStyle/>
          <a:p>
            <a:pPr marL="0" marR="0" algn="ctr">
              <a:lnSpc>
                <a:spcPct val="110000"/>
              </a:lnSpc>
              <a:spcBef>
                <a:spcPts val="0"/>
              </a:spcBef>
              <a:spcAft>
                <a:spcPts val="0"/>
              </a:spcAft>
            </a:pPr>
            <a:r>
              <a:rPr lang="en-US" sz="4800" dirty="0" err="1">
                <a:effectLst/>
                <a:latin typeface="Cambria" panose="02040503050406030204" pitchFamily="18" charset="0"/>
                <a:ea typeface="Cambria" panose="02040503050406030204" pitchFamily="18" charset="0"/>
              </a:rPr>
              <a:t>Tính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bằng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cách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thuận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tiện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nhất</a:t>
            </a:r>
            <a:r>
              <a:rPr lang="en-US" sz="48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800" dirty="0">
                <a:effectLst/>
                <a:latin typeface="Cambria" panose="02040503050406030204" pitchFamily="18" charset="0"/>
                <a:ea typeface="Cambria" panose="02040503050406030204" pitchFamily="18" charset="0"/>
              </a:rPr>
              <a:t>2 x 9 x 5 = ..?..</a:t>
            </a:r>
          </a:p>
        </p:txBody>
      </p:sp>
      <p:sp>
        <p:nvSpPr>
          <p:cNvPr id="5" name="TextBox 4">
            <a:extLst>
              <a:ext uri="{FF2B5EF4-FFF2-40B4-BE49-F238E27FC236}">
                <a16:creationId xmlns:a16="http://schemas.microsoft.com/office/drawing/2014/main" xmlns="" id="{4C2EF08E-6279-14C4-3172-F5EA7205665A}"/>
              </a:ext>
            </a:extLst>
          </p:cNvPr>
          <p:cNvSpPr txBox="1"/>
          <p:nvPr/>
        </p:nvSpPr>
        <p:spPr>
          <a:xfrm>
            <a:off x="1485900" y="3276600"/>
            <a:ext cx="9458325" cy="1654235"/>
          </a:xfrm>
          <a:prstGeom prst="rect">
            <a:avLst/>
          </a:prstGeom>
          <a:noFill/>
        </p:spPr>
        <p:txBody>
          <a:bodyPr wrap="square" rtlCol="0">
            <a:spAutoFit/>
          </a:bodyPr>
          <a:lstStyle/>
          <a:p>
            <a:pPr algn="ctr">
              <a:lnSpc>
                <a:spcPct val="110000"/>
              </a:lnSpc>
            </a:pPr>
            <a:r>
              <a:rPr lang="en-US" sz="4800" dirty="0">
                <a:solidFill>
                  <a:srgbClr val="FF0000"/>
                </a:solidFill>
                <a:latin typeface="Cambria" panose="02040503050406030204" pitchFamily="18" charset="0"/>
                <a:ea typeface="Cambria" panose="02040503050406030204" pitchFamily="18" charset="0"/>
              </a:rPr>
              <a:t>2 x 9 x 5 = (2 </a:t>
            </a:r>
            <a:r>
              <a:rPr lang="en-US" sz="4800">
                <a:solidFill>
                  <a:srgbClr val="FF0000"/>
                </a:solidFill>
                <a:latin typeface="Cambria" panose="02040503050406030204" pitchFamily="18" charset="0"/>
                <a:ea typeface="Cambria" panose="02040503050406030204" pitchFamily="18" charset="0"/>
              </a:rPr>
              <a:t>x 5) </a:t>
            </a:r>
            <a:r>
              <a:rPr lang="en-US" sz="4800" dirty="0">
                <a:solidFill>
                  <a:srgbClr val="FF0000"/>
                </a:solidFill>
                <a:latin typeface="Cambria" panose="02040503050406030204" pitchFamily="18" charset="0"/>
                <a:ea typeface="Cambria" panose="02040503050406030204" pitchFamily="18" charset="0"/>
              </a:rPr>
              <a:t>x 9</a:t>
            </a:r>
          </a:p>
          <a:p>
            <a:pPr algn="ctr">
              <a:lnSpc>
                <a:spcPct val="110000"/>
              </a:lnSpc>
            </a:pPr>
            <a:r>
              <a:rPr lang="en-US" sz="4800" dirty="0">
                <a:solidFill>
                  <a:srgbClr val="FF0000"/>
                </a:solidFill>
                <a:latin typeface="Cambria" panose="02040503050406030204" pitchFamily="18" charset="0"/>
                <a:ea typeface="Cambria" panose="02040503050406030204" pitchFamily="18" charset="0"/>
              </a:rPr>
              <a:t>                  = 10 x 9 = 90</a:t>
            </a:r>
            <a:endParaRPr lang="en-US" sz="4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55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xmlns=""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1678329" y="-1270000"/>
            <a:ext cx="12484100" cy="7213600"/>
          </a:xfrm>
          <a:prstGeom prst="rect">
            <a:avLst/>
          </a:prstGeom>
        </p:spPr>
      </p:pic>
      <p:pic>
        <p:nvPicPr>
          <p:cNvPr id="18" name="图片 17">
            <a:extLst>
              <a:ext uri="{FF2B5EF4-FFF2-40B4-BE49-F238E27FC236}">
                <a16:creationId xmlns:a16="http://schemas.microsoft.com/office/drawing/2014/main" xmlns=""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xmlns=""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xmlns=""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3039151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xmlns=""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4" name="Picture 3" descr="A pink lollipop on a stick&#10;&#10;Description automatically generated">
            <a:extLst>
              <a:ext uri="{FF2B5EF4-FFF2-40B4-BE49-F238E27FC236}">
                <a16:creationId xmlns:a16="http://schemas.microsoft.com/office/drawing/2014/main" xmlns="" id="{5631125B-1F58-6BA5-8772-E6270B1A79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5972" y="2752682"/>
            <a:ext cx="1225578" cy="1937440"/>
          </a:xfrm>
          <a:prstGeom prst="rect">
            <a:avLst/>
          </a:prstGeom>
        </p:spPr>
      </p:pic>
      <p:pic>
        <p:nvPicPr>
          <p:cNvPr id="5" name="Picture 4">
            <a:hlinkClick r:id="rId9" action="ppaction://hlinksldjump"/>
            <a:extLst>
              <a:ext uri="{FF2B5EF4-FFF2-40B4-BE49-F238E27FC236}">
                <a16:creationId xmlns:a16="http://schemas.microsoft.com/office/drawing/2014/main" xmlns="" id="{A332A612-7EDB-134D-3DAF-06930FF3398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20562" y="2115425"/>
            <a:ext cx="3077111" cy="2449129"/>
          </a:xfrm>
          <a:prstGeom prst="rect">
            <a:avLst/>
          </a:prstGeom>
        </p:spPr>
      </p:pic>
      <p:sp>
        <p:nvSpPr>
          <p:cNvPr id="6" name="文本框 18">
            <a:hlinkClick r:id="rId12" action="ppaction://hlinksldjump"/>
            <a:extLst>
              <a:ext uri="{FF2B5EF4-FFF2-40B4-BE49-F238E27FC236}">
                <a16:creationId xmlns:a16="http://schemas.microsoft.com/office/drawing/2014/main" xmlns="" id="{A9A91796-4731-9F3E-3718-9C73BCEC495C}"/>
              </a:ext>
            </a:extLst>
          </p:cNvPr>
          <p:cNvSpPr txBox="1"/>
          <p:nvPr/>
        </p:nvSpPr>
        <p:spPr>
          <a:xfrm>
            <a:off x="3744691" y="34497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0" name="Picture 9" descr="A yellow face with a white glove&#10;&#10;Description automatically generated">
            <a:extLst>
              <a:ext uri="{FF2B5EF4-FFF2-40B4-BE49-F238E27FC236}">
                <a16:creationId xmlns:a16="http://schemas.microsoft.com/office/drawing/2014/main" xmlns="" id="{F6C6D2B6-DD28-1BAF-4DE7-EDEB9816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19849" y="2962275"/>
            <a:ext cx="1209675" cy="1209675"/>
          </a:xfrm>
          <a:prstGeom prst="rect">
            <a:avLst/>
          </a:prstGeom>
        </p:spPr>
      </p:pic>
      <p:pic>
        <p:nvPicPr>
          <p:cNvPr id="12" name="Picture 11">
            <a:hlinkClick r:id="rId12" action="ppaction://hlinksldjump"/>
            <a:extLst>
              <a:ext uri="{FF2B5EF4-FFF2-40B4-BE49-F238E27FC236}">
                <a16:creationId xmlns:a16="http://schemas.microsoft.com/office/drawing/2014/main" xmlns="" id="{603A1414-6CB0-6301-980E-FA060B4D597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30313" y="2084553"/>
            <a:ext cx="3077111" cy="2449129"/>
          </a:xfrm>
          <a:prstGeom prst="rect">
            <a:avLst/>
          </a:prstGeom>
        </p:spPr>
      </p:pic>
      <p:sp>
        <p:nvSpPr>
          <p:cNvPr id="13" name="文本框 18">
            <a:hlinkClick r:id="rId14" action="ppaction://hlinksldjump"/>
            <a:extLst>
              <a:ext uri="{FF2B5EF4-FFF2-40B4-BE49-F238E27FC236}">
                <a16:creationId xmlns:a16="http://schemas.microsoft.com/office/drawing/2014/main" xmlns="" id="{A983460C-6C87-CB18-48A0-76BDDD5E9107}"/>
              </a:ext>
            </a:extLst>
          </p:cNvPr>
          <p:cNvSpPr txBox="1"/>
          <p:nvPr/>
        </p:nvSpPr>
        <p:spPr>
          <a:xfrm>
            <a:off x="6773492" y="340931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4" name="Picture 13">
            <a:extLst>
              <a:ext uri="{FF2B5EF4-FFF2-40B4-BE49-F238E27FC236}">
                <a16:creationId xmlns:a16="http://schemas.microsoft.com/office/drawing/2014/main" xmlns="" id="{285F6F6F-71F1-7B1B-3492-6A2173C1225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9534525" y="3028950"/>
            <a:ext cx="1447516" cy="1447516"/>
          </a:xfrm>
          <a:prstGeom prst="rect">
            <a:avLst/>
          </a:prstGeom>
        </p:spPr>
      </p:pic>
      <p:pic>
        <p:nvPicPr>
          <p:cNvPr id="16" name="Picture 15">
            <a:hlinkClick r:id="rId14" action="ppaction://hlinksldjump"/>
            <a:extLst>
              <a:ext uri="{FF2B5EF4-FFF2-40B4-BE49-F238E27FC236}">
                <a16:creationId xmlns:a16="http://schemas.microsoft.com/office/drawing/2014/main" xmlns="" id="{8638680A-B056-C927-ECB0-D55038756868}"/>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8693209" y="2075028"/>
            <a:ext cx="3077111" cy="2449129"/>
          </a:xfrm>
          <a:prstGeom prst="rect">
            <a:avLst/>
          </a:prstGeom>
        </p:spPr>
      </p:pic>
      <p:sp>
        <p:nvSpPr>
          <p:cNvPr id="17" name="文本框 18">
            <a:hlinkClick r:id="rId9" action="ppaction://hlinksldjump"/>
            <a:extLst>
              <a:ext uri="{FF2B5EF4-FFF2-40B4-BE49-F238E27FC236}">
                <a16:creationId xmlns:a16="http://schemas.microsoft.com/office/drawing/2014/main" xmlns="" id="{4C605D05-8CB6-5F88-9537-0A7CF1F3B082}"/>
              </a:ext>
            </a:extLst>
          </p:cNvPr>
          <p:cNvSpPr txBox="1"/>
          <p:nvPr/>
        </p:nvSpPr>
        <p:spPr>
          <a:xfrm>
            <a:off x="9993538" y="349504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sp>
        <p:nvSpPr>
          <p:cNvPr id="19" name="Rectangle: Rounded Corners 18">
            <a:hlinkClick r:id="rId16" action="ppaction://hlinksldjump"/>
            <a:extLst>
              <a:ext uri="{FF2B5EF4-FFF2-40B4-BE49-F238E27FC236}">
                <a16:creationId xmlns:a16="http://schemas.microsoft.com/office/drawing/2014/main" xmlns="" id="{4145631A-B645-C9A3-B556-AAD0759B4B40}"/>
              </a:ext>
            </a:extLst>
          </p:cNvPr>
          <p:cNvSpPr/>
          <p:nvPr/>
        </p:nvSpPr>
        <p:spPr>
          <a:xfrm>
            <a:off x="10382251" y="6191250"/>
            <a:ext cx="1485900" cy="428625"/>
          </a:xfrm>
          <a:prstGeom prst="roundRect">
            <a:avLst>
              <a:gd name="adj" fmla="val 11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1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325390" y="1971529"/>
            <a:ext cx="2770860" cy="1838471"/>
            <a:chOff x="7675497" y="1612359"/>
            <a:chExt cx="2771582" cy="1838950"/>
          </a:xfrm>
        </p:grpSpPr>
        <p:sp>
          <p:nvSpPr>
            <p:cNvPr id="18" name="Rectangle 17"/>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324</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xmlns="" id="{94AAAAED-4D83-41E3-BB60-D604328DBD4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324  x 9 = 9 x ..?...</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6198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64E2AB9-D9E6-7FBE-F40B-BCDB31DBC319}"/>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xmlns="" id="{C0EC739D-CDC0-0568-7F1B-6C5D7A3870CB}"/>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xmlns="" id="{EED7226C-1429-B1F2-6BD9-71C9E6DDE321}"/>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xmlns="" id="{031FF2BB-C997-5372-767F-3836CCBAF5CA}"/>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xmlns="" id="{FBC53B53-4730-6C89-A110-238814855823}"/>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xmlns="" id="{F3EBECC4-5966-373D-81D5-A5B19848AAE4}"/>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1 400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xmlns="" id="{D9A9EB28-07F4-41BF-E5B9-CAC77F981FB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xmlns="" id="{FB1EF6B5-067E-BB76-4001-0C171CFEEC1F}"/>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xmlns="" id="{56BA40AF-CBAE-7D98-7C62-7DB9ED588F86}"/>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xmlns="" id="{3EE81A1E-DE5B-D477-9F41-263A4470E55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7 x 1 400 = …?.. x 7</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588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70B249-8DDF-6C83-C3A2-20C498672F80}"/>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xmlns="" id="{A11A1072-7DD2-7CA5-5A8E-E3FF3BAB2BE2}"/>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xmlns="" id="{3B871241-7C12-2F53-72B5-349E668FCDAC}"/>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xmlns="" id="{36DC1CA8-3E61-0B1F-49FC-0271821D3D43}"/>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xmlns="" id="{A260A1CE-34C0-41DE-1467-735E1F3A8A2F}"/>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xmlns="" id="{14971B15-B4EC-E76D-3D01-C98BFCE977A3}"/>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xmlns="" id="{D959CE31-7B5D-4029-1516-D71FFF0026A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xmlns="" id="{4E047A53-993E-894F-094F-7B037D2A4155}"/>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xmlns="" id="{4B65536F-FD1E-977A-F2B1-AC1210FADE9D}"/>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xmlns="" id="{98A67C0D-EF83-7D16-4B10-667FADB4E8E4}"/>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6 x 10 = …?.. x 6</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2440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599989"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xmlns=""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xmlns="" id="{EEB678B1-4113-423B-80B2-C6ACFE20F17F}"/>
              </a:ext>
            </a:extLst>
          </p:cNvPr>
          <p:cNvSpPr/>
          <p:nvPr/>
        </p:nvSpPr>
        <p:spPr>
          <a:xfrm>
            <a:off x="244475" y="1405165"/>
            <a:ext cx="413702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xmlns=""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468936" y="1602681"/>
            <a:ext cx="3782830" cy="3782830"/>
          </a:xfrm>
          <a:prstGeom prst="rect">
            <a:avLst/>
          </a:prstGeom>
        </p:spPr>
      </p:pic>
      <p:pic>
        <p:nvPicPr>
          <p:cNvPr id="24" name="图片 4">
            <a:extLst>
              <a:ext uri="{FF2B5EF4-FFF2-40B4-BE49-F238E27FC236}">
                <a16:creationId xmlns:a16="http://schemas.microsoft.com/office/drawing/2014/main" xmlns=""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xmlns="" id="{921EA61D-1BBF-2DA4-6FB5-12F67711FEB1}"/>
              </a:ext>
            </a:extLst>
          </p:cNvPr>
          <p:cNvPicPr>
            <a:picLocks noChangeAspect="1"/>
          </p:cNvPicPr>
          <p:nvPr/>
        </p:nvPicPr>
        <p:blipFill>
          <a:blip r:embed="rId6"/>
          <a:stretch>
            <a:fillRect/>
          </a:stretch>
        </p:blipFill>
        <p:spPr>
          <a:xfrm>
            <a:off x="6096000" y="-237348"/>
            <a:ext cx="4496011" cy="2838107"/>
          </a:xfrm>
          <a:prstGeom prst="rect">
            <a:avLst/>
          </a:prstGeom>
        </p:spPr>
      </p:pic>
      <p:sp>
        <p:nvSpPr>
          <p:cNvPr id="8" name="TextBox 7">
            <a:extLst>
              <a:ext uri="{FF2B5EF4-FFF2-40B4-BE49-F238E27FC236}">
                <a16:creationId xmlns:a16="http://schemas.microsoft.com/office/drawing/2014/main" xmlns="" id="{366F0865-5987-5F70-4C94-6D26DF19EA32}"/>
              </a:ext>
            </a:extLst>
          </p:cNvPr>
          <p:cNvSpPr txBox="1"/>
          <p:nvPr/>
        </p:nvSpPr>
        <p:spPr>
          <a:xfrm>
            <a:off x="7715250" y="3762375"/>
            <a:ext cx="18002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(TIẾT 2)</a:t>
            </a:r>
          </a:p>
        </p:txBody>
      </p:sp>
      <p:pic>
        <p:nvPicPr>
          <p:cNvPr id="13" name="Picture 12">
            <a:extLst>
              <a:ext uri="{FF2B5EF4-FFF2-40B4-BE49-F238E27FC236}">
                <a16:creationId xmlns:a16="http://schemas.microsoft.com/office/drawing/2014/main" xmlns="" id="{3CF3ABEA-9745-C64A-B245-8E3E77D21A66}"/>
              </a:ext>
            </a:extLst>
          </p:cNvPr>
          <p:cNvPicPr>
            <a:picLocks noChangeAspect="1"/>
          </p:cNvPicPr>
          <p:nvPr/>
        </p:nvPicPr>
        <p:blipFill>
          <a:blip r:embed="rId7"/>
          <a:stretch>
            <a:fillRect/>
          </a:stretch>
        </p:blipFill>
        <p:spPr>
          <a:xfrm>
            <a:off x="3677014" y="1744136"/>
            <a:ext cx="9181372" cy="1883827"/>
          </a:xfrm>
          <a:prstGeom prst="rect">
            <a:avLst/>
          </a:prstGeom>
        </p:spPr>
      </p:pic>
      <p:pic>
        <p:nvPicPr>
          <p:cNvPr id="17" name="Picture 16">
            <a:extLst>
              <a:ext uri="{FF2B5EF4-FFF2-40B4-BE49-F238E27FC236}">
                <a16:creationId xmlns:a16="http://schemas.microsoft.com/office/drawing/2014/main" xmlns="" id="{5B92FDF0-1031-0C4B-E9AB-72E64099A0AD}"/>
              </a:ext>
            </a:extLst>
          </p:cNvPr>
          <p:cNvPicPr>
            <a:picLocks noChangeAspect="1"/>
          </p:cNvPicPr>
          <p:nvPr/>
        </p:nvPicPr>
        <p:blipFill>
          <a:blip r:embed="rId8"/>
          <a:stretch>
            <a:fillRect/>
          </a:stretch>
        </p:blipFill>
        <p:spPr>
          <a:xfrm>
            <a:off x="4017169" y="905949"/>
            <a:ext cx="2176461" cy="1579001"/>
          </a:xfrm>
          <a:prstGeom prst="rect">
            <a:avLst/>
          </a:prstGeom>
        </p:spPr>
      </p:pic>
    </p:spTree>
    <p:extLst>
      <p:ext uri="{BB962C8B-B14F-4D97-AF65-F5344CB8AC3E}">
        <p14:creationId xmlns:p14="http://schemas.microsoft.com/office/powerpoint/2010/main" val="328932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643605" y="-243069"/>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xmlns="" id="{DE71E657-1DCC-4C29-B295-5150A19CA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9FFD83C9-4C61-4B1F-8B57-BF8AC95B6C8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7" name="Picture 6">
            <a:extLst>
              <a:ext uri="{FF2B5EF4-FFF2-40B4-BE49-F238E27FC236}">
                <a16:creationId xmlns:a16="http://schemas.microsoft.com/office/drawing/2014/main" xmlns="" id="{8DC25FC2-92A1-B75B-4B6B-43702C5B01DE}"/>
              </a:ext>
            </a:extLst>
          </p:cNvPr>
          <p:cNvPicPr>
            <a:picLocks noChangeAspect="1"/>
          </p:cNvPicPr>
          <p:nvPr/>
        </p:nvPicPr>
        <p:blipFill>
          <a:blip r:embed="rId6"/>
          <a:stretch>
            <a:fillRect/>
          </a:stretch>
        </p:blipFill>
        <p:spPr>
          <a:xfrm>
            <a:off x="3457585" y="1539089"/>
            <a:ext cx="8553429" cy="3475021"/>
          </a:xfrm>
          <a:prstGeom prst="rect">
            <a:avLst/>
          </a:prstGeom>
        </p:spPr>
      </p:pic>
    </p:spTree>
    <p:extLst>
      <p:ext uri="{BB962C8B-B14F-4D97-AF65-F5344CB8AC3E}">
        <p14:creationId xmlns:p14="http://schemas.microsoft.com/office/powerpoint/2010/main" val="3201713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68F29AF-4BD0-4151-863C-740F09A5919E}"/>
              </a:ext>
            </a:extLst>
          </p:cNvPr>
          <p:cNvSpPr/>
          <p:nvPr/>
        </p:nvSpPr>
        <p:spPr>
          <a:xfrm>
            <a:off x="-1571625" y="-123825"/>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xmlns=""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descr="A cartoon of kids pointing at a cube&#10;&#10;Description automatically generated">
            <a:extLst>
              <a:ext uri="{FF2B5EF4-FFF2-40B4-BE49-F238E27FC236}">
                <a16:creationId xmlns:a16="http://schemas.microsoft.com/office/drawing/2014/main" xmlns="" id="{F68FE6F2-92E0-4348-E331-E48020B1F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10" name="Picture 9">
            <a:extLst>
              <a:ext uri="{FF2B5EF4-FFF2-40B4-BE49-F238E27FC236}">
                <a16:creationId xmlns:a16="http://schemas.microsoft.com/office/drawing/2014/main" xmlns="" id="{6B06DFDE-E52C-62E1-43F9-33C14ECE85A3}"/>
              </a:ext>
            </a:extLst>
          </p:cNvPr>
          <p:cNvPicPr>
            <a:picLocks noChangeAspect="1"/>
          </p:cNvPicPr>
          <p:nvPr/>
        </p:nvPicPr>
        <p:blipFill>
          <a:blip r:embed="rId3"/>
          <a:stretch>
            <a:fillRect/>
          </a:stretch>
        </p:blipFill>
        <p:spPr>
          <a:xfrm>
            <a:off x="2181225" y="723900"/>
            <a:ext cx="2343150" cy="1085850"/>
          </a:xfrm>
          <a:prstGeom prst="rect">
            <a:avLst/>
          </a:prstGeom>
        </p:spPr>
      </p:pic>
      <p:pic>
        <p:nvPicPr>
          <p:cNvPr id="13" name="Picture 12">
            <a:extLst>
              <a:ext uri="{FF2B5EF4-FFF2-40B4-BE49-F238E27FC236}">
                <a16:creationId xmlns:a16="http://schemas.microsoft.com/office/drawing/2014/main" xmlns="" id="{215118E1-9D5B-27E1-6830-6911ECADB433}"/>
              </a:ext>
            </a:extLst>
          </p:cNvPr>
          <p:cNvPicPr>
            <a:picLocks noChangeAspect="1"/>
          </p:cNvPicPr>
          <p:nvPr/>
        </p:nvPicPr>
        <p:blipFill>
          <a:blip r:embed="rId4"/>
          <a:stretch>
            <a:fillRect/>
          </a:stretch>
        </p:blipFill>
        <p:spPr>
          <a:xfrm>
            <a:off x="4729162" y="666750"/>
            <a:ext cx="2238375" cy="1524000"/>
          </a:xfrm>
          <a:prstGeom prst="rect">
            <a:avLst/>
          </a:prstGeom>
        </p:spPr>
      </p:pic>
      <p:pic>
        <p:nvPicPr>
          <p:cNvPr id="15" name="Picture 14" descr="A group of blue cubes with black text&#10;&#10;Description automatically generated">
            <a:extLst>
              <a:ext uri="{FF2B5EF4-FFF2-40B4-BE49-F238E27FC236}">
                <a16:creationId xmlns:a16="http://schemas.microsoft.com/office/drawing/2014/main" xmlns="" id="{BC20C60C-4908-BFB6-0953-DECF0CA92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8" name="Picture 17">
            <a:extLst>
              <a:ext uri="{FF2B5EF4-FFF2-40B4-BE49-F238E27FC236}">
                <a16:creationId xmlns:a16="http://schemas.microsoft.com/office/drawing/2014/main" xmlns="" id="{952A95E1-84E8-BDBD-5545-75F97DE257F3}"/>
              </a:ext>
            </a:extLst>
          </p:cNvPr>
          <p:cNvPicPr>
            <a:picLocks noChangeAspect="1"/>
          </p:cNvPicPr>
          <p:nvPr/>
        </p:nvPicPr>
        <p:blipFill>
          <a:blip r:embed="rId6"/>
          <a:stretch>
            <a:fillRect/>
          </a:stretch>
        </p:blipFill>
        <p:spPr>
          <a:xfrm rot="2771442">
            <a:off x="9144000" y="2324100"/>
            <a:ext cx="1524000" cy="1009650"/>
          </a:xfrm>
          <a:prstGeom prst="rect">
            <a:avLst/>
          </a:prstGeom>
        </p:spPr>
      </p:pic>
      <p:grpSp>
        <p:nvGrpSpPr>
          <p:cNvPr id="19" name="Group 18">
            <a:extLst>
              <a:ext uri="{FF2B5EF4-FFF2-40B4-BE49-F238E27FC236}">
                <a16:creationId xmlns:a16="http://schemas.microsoft.com/office/drawing/2014/main" xmlns="" id="{4A07D62B-7617-F66C-FCBA-338C1D9F2422}"/>
              </a:ext>
            </a:extLst>
          </p:cNvPr>
          <p:cNvGrpSpPr/>
          <p:nvPr/>
        </p:nvGrpSpPr>
        <p:grpSpPr>
          <a:xfrm>
            <a:off x="733425" y="4900766"/>
            <a:ext cx="11029949" cy="633259"/>
            <a:chOff x="884903" y="275302"/>
            <a:chExt cx="10422194" cy="1474841"/>
          </a:xfrm>
        </p:grpSpPr>
        <p:sp>
          <p:nvSpPr>
            <p:cNvPr id="20" name="Google Shape;275;p7">
              <a:extLst>
                <a:ext uri="{FF2B5EF4-FFF2-40B4-BE49-F238E27FC236}">
                  <a16:creationId xmlns:a16="http://schemas.microsoft.com/office/drawing/2014/main" xmlns="" id="{5205996E-728B-6EE2-7AB5-664DDBEE2108}"/>
                </a:ext>
              </a:extLst>
            </p:cNvPr>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xmlns="" id="{DF24B283-3594-B7D9-4629-495C331AC8EB}"/>
                </a:ext>
              </a:extLst>
            </p:cNvPr>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Khối hộp chữ nhật này gồm bao nhiêu khối lập phương nhỏ?</a:t>
              </a:r>
            </a:p>
          </p:txBody>
        </p:sp>
      </p:grpSp>
      <p:grpSp>
        <p:nvGrpSpPr>
          <p:cNvPr id="22" name="Group 21">
            <a:extLst>
              <a:ext uri="{FF2B5EF4-FFF2-40B4-BE49-F238E27FC236}">
                <a16:creationId xmlns:a16="http://schemas.microsoft.com/office/drawing/2014/main" xmlns="" id="{6EC3AC1C-E939-57FE-501C-A60BC910C1CD}"/>
              </a:ext>
            </a:extLst>
          </p:cNvPr>
          <p:cNvGrpSpPr/>
          <p:nvPr/>
        </p:nvGrpSpPr>
        <p:grpSpPr>
          <a:xfrm>
            <a:off x="666750" y="5710391"/>
            <a:ext cx="11029949" cy="1023784"/>
            <a:chOff x="884903" y="275302"/>
            <a:chExt cx="10422194" cy="2384362"/>
          </a:xfrm>
        </p:grpSpPr>
        <p:sp>
          <p:nvSpPr>
            <p:cNvPr id="23" name="Google Shape;275;p7">
              <a:extLst>
                <a:ext uri="{FF2B5EF4-FFF2-40B4-BE49-F238E27FC236}">
                  <a16:creationId xmlns:a16="http://schemas.microsoft.com/office/drawing/2014/main" xmlns="" id="{A8748CF7-C2BE-8001-C572-4DB2CC6FB134}"/>
                </a:ext>
              </a:extLst>
            </p:cNvPr>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TextBox 23">
              <a:extLst>
                <a:ext uri="{FF2B5EF4-FFF2-40B4-BE49-F238E27FC236}">
                  <a16:creationId xmlns:a16="http://schemas.microsoft.com/office/drawing/2014/main" xmlns="" id="{15D0BB7F-ADAA-B557-C7FA-E2B58BBE641A}"/>
                </a:ext>
              </a:extLst>
            </p:cNvPr>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Nhận xét của bạn Robot về cách tìm của cả hai bạn đều đúng có chính xác không?</a:t>
              </a:r>
            </a:p>
          </p:txBody>
        </p:sp>
      </p:grpSp>
    </p:spTree>
    <p:extLst>
      <p:ext uri="{BB962C8B-B14F-4D97-AF65-F5344CB8AC3E}">
        <p14:creationId xmlns:p14="http://schemas.microsoft.com/office/powerpoint/2010/main" val="54060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1125</Words>
  <Application>Microsoft Office PowerPoint</Application>
  <PresentationFormat>Custom</PresentationFormat>
  <Paragraphs>134</Paragraphs>
  <Slides>22</Slides>
  <Notes>7</Notes>
  <HiddenSlides>0</HiddenSlides>
  <MMClips>3</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1_Office Theme</vt:lpstr>
      <vt:lpstr>Office 主题​​</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73</cp:revision>
  <dcterms:created xsi:type="dcterms:W3CDTF">2023-11-02T01:36:20Z</dcterms:created>
  <dcterms:modified xsi:type="dcterms:W3CDTF">2025-02-05T09:49:59Z</dcterms:modified>
</cp:coreProperties>
</file>