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9"/>
  </p:notesMasterIdLst>
  <p:sldIdLst>
    <p:sldId id="2007577486" r:id="rId3"/>
    <p:sldId id="2007577487" r:id="rId4"/>
    <p:sldId id="257" r:id="rId5"/>
    <p:sldId id="276" r:id="rId6"/>
    <p:sldId id="259" r:id="rId7"/>
    <p:sldId id="273" r:id="rId8"/>
    <p:sldId id="275" r:id="rId9"/>
    <p:sldId id="747" r:id="rId10"/>
    <p:sldId id="2007577475" r:id="rId11"/>
    <p:sldId id="2007577467" r:id="rId12"/>
    <p:sldId id="2007577464" r:id="rId13"/>
    <p:sldId id="2007577465" r:id="rId14"/>
    <p:sldId id="2007577470" r:id="rId15"/>
    <p:sldId id="2007577469" r:id="rId16"/>
    <p:sldId id="2007577476" r:id="rId17"/>
    <p:sldId id="2007577477" r:id="rId18"/>
    <p:sldId id="2007577478" r:id="rId19"/>
    <p:sldId id="2007577471" r:id="rId20"/>
    <p:sldId id="2007577479" r:id="rId21"/>
    <p:sldId id="2007577480" r:id="rId22"/>
    <p:sldId id="2007577481" r:id="rId23"/>
    <p:sldId id="2007577482" r:id="rId24"/>
    <p:sldId id="2007577483" r:id="rId25"/>
    <p:sldId id="2007577484" r:id="rId26"/>
    <p:sldId id="2007577485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A73A-3FD1-40FF-AAAC-80E20F9E41BA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56C9-C78B-478D-9D77-F719708E1C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6.gif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" Target="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slide" Target="slide9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slide" Target="slide10.xml"/><Relationship Id="rId10" Type="http://schemas.openxmlformats.org/officeDocument/2006/relationships/image" Target="../media/image23.png"/><Relationship Id="rId4" Type="http://schemas.openxmlformats.org/officeDocument/2006/relationships/slide" Target="slide8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slide" Target="slide5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slide" Target="slide5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5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8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2" y="21255"/>
            <a:ext cx="12192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9600" y="2511281"/>
            <a:ext cx="110871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Môn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endParaRPr kumimoji="0" lang="en-US" altLang="en-US" sz="4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13: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tròn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trăm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nghìn</a:t>
            </a:r>
            <a:endParaRPr kumimoji="0" lang="en-US" altLang="en-US" sz="4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683021"/>
            <a:ext cx="792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Lê Thị Quyên</a:t>
            </a: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34045" y="763588"/>
            <a:ext cx="7801129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3600" b="1" i="0" u="none" strike="noStrike" kern="10" cap="none" spc="0" normalizeH="0" baseline="3000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3600" b="1" i="0" u="none" strike="noStrike" kern="10" cap="none" spc="0" normalizeH="0" baseline="0" noProof="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8227" y="0"/>
            <a:ext cx="13245375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6"/>
            <a:ext cx="12516852" cy="11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HAI THÀNH PHẦN CHÍNH CỦA CÂU</a:t>
            </a:r>
            <a:endParaRPr kumimoji="0" lang="en-US" sz="29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7"/>
            <a:ext cx="12516852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 TH ĐA PHÚC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2"/>
            <a:ext cx="12516852" cy="66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 thực hiện: </a:t>
            </a:r>
            <a:r>
              <a:rPr lang="en-US" altLang="en-US" sz="3600" b="1" i="1" noProof="0" dirty="0" err="1" smtClean="0">
                <a:solidFill>
                  <a:prstClr val="black"/>
                </a:solidFill>
                <a:latin typeface="Times New Roman" pitchFamily="18" charset="0"/>
              </a:rPr>
              <a:t>Nguyễn</a:t>
            </a:r>
            <a:r>
              <a:rPr lang="en-US" altLang="en-US" sz="3600" b="1" i="1" noProof="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i="1" noProof="0" dirty="0" err="1" smtClean="0">
                <a:solidFill>
                  <a:prstClr val="black"/>
                </a:solidFill>
                <a:latin typeface="Times New Roman" pitchFamily="18" charset="0"/>
              </a:rPr>
              <a:t>Kiều</a:t>
            </a:r>
            <a:r>
              <a:rPr lang="en-US" altLang="en-US" sz="3600" b="1" i="1" noProof="0" dirty="0" smtClean="0">
                <a:solidFill>
                  <a:prstClr val="black"/>
                </a:solidFill>
                <a:latin typeface="Times New Roman" pitchFamily="18" charset="0"/>
              </a:rPr>
              <a:t> Trinh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49516" y="1155032"/>
            <a:ext cx="1900989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1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947</Words>
  <Application>Microsoft Office PowerPoint</Application>
  <PresentationFormat>Widescreen</PresentationFormat>
  <Paragraphs>111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Aa粉嘟嘟 (非商业使用)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2023-10-26T01:16:25Z</dcterms:created>
  <dcterms:modified xsi:type="dcterms:W3CDTF">2025-02-05T08:14:02Z</dcterms:modified>
</cp:coreProperties>
</file>