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audio1.wav" ContentType="audio/x-wav"/>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30" r:id="rId3"/>
    <p:sldId id="328" r:id="rId4"/>
    <p:sldId id="274" r:id="rId5"/>
    <p:sldId id="281" r:id="rId6"/>
    <p:sldId id="316" r:id="rId7"/>
    <p:sldId id="266" r:id="rId8"/>
    <p:sldId id="283" r:id="rId9"/>
    <p:sldId id="317" r:id="rId10"/>
    <p:sldId id="272" r:id="rId11"/>
    <p:sldId id="318" r:id="rId12"/>
    <p:sldId id="319" r:id="rId13"/>
    <p:sldId id="320" r:id="rId14"/>
    <p:sldId id="321" r:id="rId15"/>
    <p:sldId id="322" r:id="rId16"/>
    <p:sldId id="323" r:id="rId17"/>
    <p:sldId id="298" r:id="rId18"/>
    <p:sldId id="324" r:id="rId19"/>
    <p:sldId id="325" r:id="rId20"/>
    <p:sldId id="326" r:id="rId21"/>
    <p:sldId id="327" r:id="rId22"/>
    <p:sldId id="315" r:id="rId23"/>
    <p:sldId id="31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291" autoAdjust="0"/>
  </p:normalViewPr>
  <p:slideViewPr>
    <p:cSldViewPr snapToGrid="0">
      <p:cViewPr>
        <p:scale>
          <a:sx n="71" d="100"/>
          <a:sy n="71" d="100"/>
        </p:scale>
        <p:origin x="-3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F2F1094-7563-B548-0F00-A2FEA42C905B}"/>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DB61B5-2CA6-226E-B69A-F2A6BC48DB7F}"/>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10405D-EDF9-F0B5-4781-284409DD2963}"/>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307619C-BBC9-0E62-027C-FC412D1E7282}"/>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xmlns=""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33B51-BD8C-ACB1-7C91-53649ABBF90F}"/>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8" name="Footer Placeholder 7">
            <a:extLst>
              <a:ext uri="{FF2B5EF4-FFF2-40B4-BE49-F238E27FC236}">
                <a16:creationId xmlns:a16="http://schemas.microsoft.com/office/drawing/2014/main" xmlns=""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B80EB6A-DA93-A75B-2DA2-8AB61F0B272C}"/>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4" name="Footer Placeholder 3">
            <a:extLst>
              <a:ext uri="{FF2B5EF4-FFF2-40B4-BE49-F238E27FC236}">
                <a16:creationId xmlns:a16="http://schemas.microsoft.com/office/drawing/2014/main" xmlns=""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27198FE-277B-F73D-898A-965E15DFE6C9}"/>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3" name="Footer Placeholder 2">
            <a:extLst>
              <a:ext uri="{FF2B5EF4-FFF2-40B4-BE49-F238E27FC236}">
                <a16:creationId xmlns:a16="http://schemas.microsoft.com/office/drawing/2014/main" xmlns=""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871096-B2C9-9D6A-E84A-B37C327BE07C}"/>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xmlns=""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DA2C42-4BCE-31F0-586D-D9ABC87879B8}"/>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xmlns=""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0F6069-47AB-2189-BB82-336D4F2DD53D}"/>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9F1D33-EE77-CF61-3585-46A3717B394E}"/>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xmlns=""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8" name="Footer Placeholder 7">
            <a:extLst>
              <a:ext uri="{FF2B5EF4-FFF2-40B4-BE49-F238E27FC236}">
                <a16:creationId xmlns:a16="http://schemas.microsoft.com/office/drawing/2014/main" xmlns=""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4" name="Footer Placeholder 3">
            <a:extLst>
              <a:ext uri="{FF2B5EF4-FFF2-40B4-BE49-F238E27FC236}">
                <a16:creationId xmlns:a16="http://schemas.microsoft.com/office/drawing/2014/main" xmlns=""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3" name="Footer Placeholder 2">
            <a:extLst>
              <a:ext uri="{FF2B5EF4-FFF2-40B4-BE49-F238E27FC236}">
                <a16:creationId xmlns:a16="http://schemas.microsoft.com/office/drawing/2014/main" xmlns=""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xmlns=""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xmlns=""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921AFA27-F5C2-2ACE-8876-5BA26F70CD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xmlns=""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xmlns="" id="{A47D2A3F-13DF-1FFD-CC66-9C8A9C9362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jpe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jpe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800" b="1" dirty="0" err="1">
                <a:solidFill>
                  <a:srgbClr val="FF3300"/>
                </a:solidFill>
                <a:latin typeface="Times New Roman" panose="02020603050405020304" charset="0"/>
                <a:cs typeface="Times New Roman" panose="02020603050405020304" charset="0"/>
              </a:rPr>
              <a:t>Trường</a:t>
            </a:r>
            <a:r>
              <a:rPr lang="en-US" altLang="en-US" sz="4800" b="1" dirty="0">
                <a:solidFill>
                  <a:srgbClr val="FF3300"/>
                </a:solidFill>
                <a:latin typeface="Times New Roman" panose="02020603050405020304" charset="0"/>
                <a:cs typeface="Times New Roman" panose="02020603050405020304" charset="0"/>
              </a:rPr>
              <a:t> </a:t>
            </a:r>
            <a:r>
              <a:rPr lang="en-US" altLang="en-US" sz="4800" b="1" dirty="0" err="1">
                <a:solidFill>
                  <a:srgbClr val="FF3300"/>
                </a:solidFill>
                <a:latin typeface="Times New Roman" panose="02020603050405020304" charset="0"/>
                <a:cs typeface="Times New Roman" panose="02020603050405020304" charset="0"/>
              </a:rPr>
              <a:t>Tiểu</a:t>
            </a:r>
            <a:r>
              <a:rPr lang="en-US" altLang="en-US" sz="4800" b="1" dirty="0">
                <a:solidFill>
                  <a:srgbClr val="FF3300"/>
                </a:solidFill>
                <a:latin typeface="Times New Roman" panose="02020603050405020304" charset="0"/>
                <a:cs typeface="Times New Roman" panose="02020603050405020304" charset="0"/>
              </a:rPr>
              <a:t> </a:t>
            </a:r>
            <a:r>
              <a:rPr lang="en-US" altLang="en-US" sz="4800" b="1" dirty="0" err="1">
                <a:solidFill>
                  <a:srgbClr val="FF3300"/>
                </a:solidFill>
                <a:latin typeface="Times New Roman" panose="02020603050405020304" charset="0"/>
                <a:cs typeface="Times New Roman" panose="02020603050405020304" charset="0"/>
              </a:rPr>
              <a:t>học</a:t>
            </a:r>
            <a:r>
              <a:rPr lang="en-US" altLang="en-US" sz="4800" b="1" dirty="0">
                <a:solidFill>
                  <a:srgbClr val="FF3300"/>
                </a:solidFill>
                <a:latin typeface="Times New Roman" panose="02020603050405020304" charset="0"/>
                <a:cs typeface="Times New Roman" panose="02020603050405020304" charset="0"/>
              </a:rPr>
              <a:t> </a:t>
            </a:r>
            <a:r>
              <a:rPr lang="en-US" altLang="en-US" sz="4800" b="1" dirty="0" err="1" smtClean="0">
                <a:solidFill>
                  <a:srgbClr val="FF3300"/>
                </a:solidFill>
                <a:latin typeface="Times New Roman" panose="02020603050405020304" charset="0"/>
                <a:cs typeface="Times New Roman" panose="02020603050405020304" charset="0"/>
              </a:rPr>
              <a:t>Đa</a:t>
            </a:r>
            <a:r>
              <a:rPr lang="en-US" altLang="en-US" sz="4800" b="1" dirty="0" smtClean="0">
                <a:solidFill>
                  <a:srgbClr val="FF3300"/>
                </a:solidFill>
                <a:latin typeface="Times New Roman" panose="02020603050405020304" charset="0"/>
                <a:cs typeface="Times New Roman" panose="02020603050405020304" charset="0"/>
              </a:rPr>
              <a:t> </a:t>
            </a:r>
            <a:r>
              <a:rPr lang="en-US" altLang="en-US" sz="4800" b="1" dirty="0" err="1" smtClean="0">
                <a:solidFill>
                  <a:srgbClr val="FF3300"/>
                </a:solidFill>
                <a:latin typeface="Times New Roman" panose="02020603050405020304" charset="0"/>
                <a:cs typeface="Times New Roman" panose="02020603050405020304" charset="0"/>
              </a:rPr>
              <a:t>Phúc</a:t>
            </a:r>
            <a:endParaRPr lang="en-US" altLang="en-US" sz="935" b="1" dirty="0">
              <a:solidFill>
                <a:srgbClr val="000000"/>
              </a:solidFill>
              <a:latin typeface="Times New Roman" panose="02020603050405020304" charset="0"/>
              <a:cs typeface="Times New Roman" panose="02020603050405020304" charset="0"/>
            </a:endParaRPr>
          </a:p>
        </p:txBody>
      </p:sp>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r>
              <a:rPr lang="en-US" sz="3600" kern="1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NhiÖt liÖt chµo mõng quý thÇy c« gi¸o</a:t>
            </a:r>
          </a:p>
        </p:txBody>
      </p:sp>
      <p:sp>
        <p:nvSpPr>
          <p:cNvPr id="37894" name="WordArt 6"/>
          <p:cNvSpPr>
            <a:spLocks noChangeArrowheads="1" noChangeShapeType="1" noTextEdit="1"/>
          </p:cNvSpPr>
          <p:nvPr/>
        </p:nvSpPr>
        <p:spPr bwMode="auto">
          <a:xfrm>
            <a:off x="3276600" y="3048000"/>
            <a:ext cx="6172200" cy="857252"/>
          </a:xfrm>
          <a:prstGeom prst="rect">
            <a:avLst/>
          </a:prstGeom>
        </p:spPr>
        <p:txBody>
          <a:bodyPr wrap="none" fromWordArt="1">
            <a:prstTxWarp prst="textPlain">
              <a:avLst>
                <a:gd name="adj" fmla="val 50000"/>
              </a:avLst>
            </a:prstTxWarp>
          </a:bodyPr>
          <a:lstStyle/>
          <a:p>
            <a:pPr algn="ctr"/>
            <a:r>
              <a:rPr lang="en-US" sz="4400"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charset="0"/>
                <a:cs typeface="Times New Roman" panose="02020603050405020304" charset="0"/>
              </a:rPr>
              <a:t>VỀ DỰ GIỜ SINH HOẠT CHUYÊN MÔN</a:t>
            </a:r>
          </a:p>
        </p:txBody>
      </p:sp>
      <p:sp>
        <p:nvSpPr>
          <p:cNvPr id="6" name="WordArt 7"/>
          <p:cNvSpPr>
            <a:spLocks noChangeArrowheads="1" noChangeShapeType="1" noTextEdit="1"/>
          </p:cNvSpPr>
          <p:nvPr/>
        </p:nvSpPr>
        <p:spPr bwMode="auto">
          <a:xfrm>
            <a:off x="3185160" y="4114800"/>
            <a:ext cx="5638800" cy="1447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LỚP : </a:t>
            </a:r>
            <a:r>
              <a:rPr lang="en-US" sz="36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5A2</a:t>
            </a: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endParaRP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MÔN : TIẾNG VIỆT</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endParaRPr>
          </a:p>
        </p:txBody>
      </p:sp>
      <p:sp>
        <p:nvSpPr>
          <p:cNvPr id="37896" name="WordArt 8"/>
          <p:cNvSpPr>
            <a:spLocks noChangeArrowheads="1" noChangeShapeType="1" noTextEdit="1"/>
          </p:cNvSpPr>
          <p:nvPr/>
        </p:nvSpPr>
        <p:spPr bwMode="auto">
          <a:xfrm>
            <a:off x="4152900" y="6022976"/>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charset="0"/>
                <a:cs typeface="Times New Roman" panose="02020603050405020304" charset="0"/>
              </a:rPr>
              <a:t>Người thực hiện</a:t>
            </a:r>
            <a:r>
              <a:rPr lang="vi-VN" sz="3600" kern="10" dirty="0" smtClean="0">
                <a:ln w="9525">
                  <a:round/>
                </a:ln>
                <a:solidFill>
                  <a:srgbClr val="FF00FF">
                    <a:alpha val="92155"/>
                  </a:srgbClr>
                </a:solidFill>
                <a:latin typeface="Times New Roman" panose="02020603050405020304" charset="0"/>
                <a:cs typeface="Times New Roman" panose="02020603050405020304" charset="0"/>
              </a:rPr>
              <a:t>:</a:t>
            </a:r>
            <a:r>
              <a:rPr lang="en-US" sz="3600" kern="10" dirty="0" smtClean="0">
                <a:ln w="9525">
                  <a:round/>
                </a:ln>
                <a:solidFill>
                  <a:srgbClr val="FF00FF">
                    <a:alpha val="92155"/>
                  </a:srgbClr>
                </a:solidFill>
                <a:latin typeface="Times New Roman" panose="02020603050405020304" charset="0"/>
                <a:cs typeface="Times New Roman" panose="02020603050405020304" charset="0"/>
              </a:rPr>
              <a:t> </a:t>
            </a:r>
            <a:r>
              <a:rPr lang="en-US" sz="3600" kern="10" dirty="0" err="1" smtClean="0">
                <a:ln w="9525">
                  <a:round/>
                </a:ln>
                <a:solidFill>
                  <a:srgbClr val="FF00FF">
                    <a:alpha val="92155"/>
                  </a:srgbClr>
                </a:solidFill>
                <a:latin typeface="Times New Roman" panose="02020603050405020304" charset="0"/>
                <a:cs typeface="Times New Roman" panose="02020603050405020304" charset="0"/>
              </a:rPr>
              <a:t>Nguyễn</a:t>
            </a:r>
            <a:r>
              <a:rPr lang="en-US" sz="3600" kern="10" dirty="0" smtClean="0">
                <a:ln w="9525">
                  <a:round/>
                </a:ln>
                <a:solidFill>
                  <a:srgbClr val="FF00FF">
                    <a:alpha val="92155"/>
                  </a:srgbClr>
                </a:solidFill>
                <a:latin typeface="Times New Roman" panose="02020603050405020304" charset="0"/>
                <a:cs typeface="Times New Roman" panose="02020603050405020304" charset="0"/>
              </a:rPr>
              <a:t> </a:t>
            </a:r>
            <a:r>
              <a:rPr lang="en-US" sz="3600" kern="10" dirty="0" err="1" smtClean="0">
                <a:ln w="9525">
                  <a:round/>
                </a:ln>
                <a:solidFill>
                  <a:srgbClr val="FF00FF">
                    <a:alpha val="92155"/>
                  </a:srgbClr>
                </a:solidFill>
                <a:latin typeface="Times New Roman" panose="02020603050405020304" charset="0"/>
                <a:cs typeface="Times New Roman" panose="02020603050405020304" charset="0"/>
              </a:rPr>
              <a:t>Thị</a:t>
            </a:r>
            <a:r>
              <a:rPr lang="en-US" sz="3600" kern="10" dirty="0" smtClean="0">
                <a:ln w="9525">
                  <a:round/>
                </a:ln>
                <a:solidFill>
                  <a:srgbClr val="FF00FF">
                    <a:alpha val="92155"/>
                  </a:srgbClr>
                </a:solidFill>
                <a:latin typeface="Times New Roman" panose="02020603050405020304" charset="0"/>
                <a:cs typeface="Times New Roman" panose="02020603050405020304" charset="0"/>
              </a:rPr>
              <a:t>  </a:t>
            </a:r>
            <a:r>
              <a:rPr lang="en-US" sz="3600" kern="10" dirty="0" err="1" smtClean="0">
                <a:ln w="9525">
                  <a:round/>
                </a:ln>
                <a:solidFill>
                  <a:srgbClr val="FF00FF">
                    <a:alpha val="92155"/>
                  </a:srgbClr>
                </a:solidFill>
                <a:latin typeface="Times New Roman" panose="02020603050405020304" charset="0"/>
                <a:cs typeface="Times New Roman" panose="02020603050405020304" charset="0"/>
              </a:rPr>
              <a:t>Diệp</a:t>
            </a:r>
            <a:endParaRPr lang="en-US" sz="3600" kern="10" dirty="0">
              <a:ln w="9525">
                <a:round/>
              </a:ln>
              <a:solidFill>
                <a:srgbClr val="FF00FF">
                  <a:alpha val="92155"/>
                </a:srgbClr>
              </a:solidFill>
              <a:latin typeface="Times New Roman" panose="02020603050405020304" charset="0"/>
              <a:cs typeface="Times New Roman" panose="02020603050405020304"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5382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76" fill="hold"/>
                                        <p:tgtEl>
                                          <p:spTgt spid="10"/>
                                        </p:tgtEl>
                                      </p:cBhvr>
                                    </p:cmd>
                                  </p:childTnLst>
                                </p:cTn>
                              </p:par>
                            </p:childTnLst>
                          </p:cTn>
                        </p:par>
                        <p:par>
                          <p:cTn id="7" fill="hold">
                            <p:stCondLst>
                              <p:cond delay="21176"/>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24176"/>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24676"/>
                            </p:stCondLst>
                            <p:childTnLst>
                              <p:par>
                                <p:cTn id="17" presetID="12" presetClass="entr" presetSubtype="4" fill="hold" grpId="0" nodeType="after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25676"/>
                            </p:stCondLst>
                            <p:childTnLst>
                              <p:par>
                                <p:cTn id="21" presetID="5" presetClass="entr" presetSubtype="10" fill="hold" grpId="0" nodeType="afterEffect">
                                  <p:stCondLst>
                                    <p:cond delay="0"/>
                                  </p:stCondLst>
                                  <p:childTnLst>
                                    <p:set>
                                      <p:cBhvr>
                                        <p:cTn id="22" dur="1" fill="hold">
                                          <p:stCondLst>
                                            <p:cond delay="0"/>
                                          </p:stCondLst>
                                        </p:cTn>
                                        <p:tgtEl>
                                          <p:spTgt spid="37894"/>
                                        </p:tgtEl>
                                        <p:attrNameLst>
                                          <p:attrName>style.visibility</p:attrName>
                                        </p:attrNameLst>
                                      </p:cBhvr>
                                      <p:to>
                                        <p:strVal val="visible"/>
                                      </p:to>
                                    </p:set>
                                    <p:animEffect transition="in" filter="checkerboard(across)">
                                      <p:cBhvr>
                                        <p:cTn id="23" dur="1000"/>
                                        <p:tgtEl>
                                          <p:spTgt spid="37894"/>
                                        </p:tgtEl>
                                      </p:cBhvr>
                                    </p:animEffect>
                                  </p:childTnLst>
                                </p:cTn>
                              </p:par>
                            </p:childTnLst>
                          </p:cTn>
                        </p:par>
                        <p:par>
                          <p:cTn id="24" fill="hold">
                            <p:stCondLst>
                              <p:cond delay="26676"/>
                            </p:stCondLst>
                            <p:childTnLst>
                              <p:par>
                                <p:cTn id="25" presetID="4"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1000"/>
                                        <p:tgtEl>
                                          <p:spTgt spid="6"/>
                                        </p:tgtEl>
                                      </p:cBhvr>
                                    </p:animEffect>
                                  </p:childTnLst>
                                </p:cTn>
                              </p:par>
                            </p:childTnLst>
                          </p:cTn>
                        </p:par>
                        <p:par>
                          <p:cTn id="28" fill="hold">
                            <p:stCondLst>
                              <p:cond delay="27676"/>
                            </p:stCondLst>
                            <p:childTnLst>
                              <p:par>
                                <p:cTn id="29" presetID="4" presetClass="entr" presetSubtype="16" fill="hold" grpId="0" nodeType="afterEffect">
                                  <p:stCondLst>
                                    <p:cond delay="0"/>
                                  </p:stCondLst>
                                  <p:childTnLst>
                                    <p:set>
                                      <p:cBhvr>
                                        <p:cTn id="30" dur="1" fill="hold">
                                          <p:stCondLst>
                                            <p:cond delay="0"/>
                                          </p:stCondLst>
                                        </p:cTn>
                                        <p:tgtEl>
                                          <p:spTgt spid="37896"/>
                                        </p:tgtEl>
                                        <p:attrNameLst>
                                          <p:attrName>style.visibility</p:attrName>
                                        </p:attrNameLst>
                                      </p:cBhvr>
                                      <p:to>
                                        <p:strVal val="visible"/>
                                      </p:to>
                                    </p:set>
                                    <p:animEffect transition="in" filter="box(in)">
                                      <p:cBhvr>
                                        <p:cTn id="31"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37894"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xmlns="" id="{82B0932F-C00E-F57B-FED8-9152D92D627A}"/>
                </a:ext>
              </a:extLst>
            </p:cNvPr>
            <p:cNvSpPr/>
            <p:nvPr/>
          </p:nvSpPr>
          <p:spPr>
            <a:xfrm>
              <a:off x="652586" y="458999"/>
              <a:ext cx="11346374" cy="574473"/>
            </a:xfrm>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925" y="30161"/>
                    <a:pt x="24504" y="4303"/>
                    <a:pt x="82942" y="0"/>
                  </a:cubicBezTo>
                  <a:cubicBezTo>
                    <a:pt x="2430546" y="138694"/>
                    <a:pt x="8824574" y="-158229"/>
                    <a:pt x="11263432" y="0"/>
                  </a:cubicBezTo>
                  <a:cubicBezTo>
                    <a:pt x="11303839" y="6314"/>
                    <a:pt x="11352052" y="25708"/>
                    <a:pt x="11346374" y="82942"/>
                  </a:cubicBezTo>
                  <a:cubicBezTo>
                    <a:pt x="11335203" y="252108"/>
                    <a:pt x="11327300" y="395105"/>
                    <a:pt x="11346374" y="491531"/>
                  </a:cubicBezTo>
                  <a:cubicBezTo>
                    <a:pt x="11345890" y="544541"/>
                    <a:pt x="11300967" y="562029"/>
                    <a:pt x="11263432" y="574473"/>
                  </a:cubicBezTo>
                  <a:cubicBezTo>
                    <a:pt x="6682188" y="583546"/>
                    <a:pt x="1695908" y="745211"/>
                    <a:pt x="82942" y="574473"/>
                  </a:cubicBezTo>
                  <a:cubicBezTo>
                    <a:pt x="37856" y="560385"/>
                    <a:pt x="5578" y="547932"/>
                    <a:pt x="0" y="491531"/>
                  </a:cubicBezTo>
                  <a:cubicBezTo>
                    <a:pt x="25933" y="417098"/>
                    <a:pt x="-40308" y="186811"/>
                    <a:pt x="0" y="82942"/>
                  </a:cubicBezTo>
                  <a:close/>
                </a:path>
                <a:path w="11346374" h="574473" stroke="0" extrusionOk="0">
                  <a:moveTo>
                    <a:pt x="0" y="82942"/>
                  </a:moveTo>
                  <a:cubicBezTo>
                    <a:pt x="431" y="38840"/>
                    <a:pt x="32285" y="-2895"/>
                    <a:pt x="82942" y="0"/>
                  </a:cubicBezTo>
                  <a:cubicBezTo>
                    <a:pt x="3682128" y="-508488"/>
                    <a:pt x="8460063" y="-384920"/>
                    <a:pt x="11263432" y="0"/>
                  </a:cubicBezTo>
                  <a:cubicBezTo>
                    <a:pt x="11303899" y="4421"/>
                    <a:pt x="11350548" y="35256"/>
                    <a:pt x="11346374" y="82942"/>
                  </a:cubicBezTo>
                  <a:cubicBezTo>
                    <a:pt x="11340902" y="288572"/>
                    <a:pt x="11303729" y="428948"/>
                    <a:pt x="11346374" y="491531"/>
                  </a:cubicBezTo>
                  <a:cubicBezTo>
                    <a:pt x="11343226" y="546379"/>
                    <a:pt x="11310867" y="578428"/>
                    <a:pt x="11263432" y="574473"/>
                  </a:cubicBezTo>
                  <a:cubicBezTo>
                    <a:pt x="7213916" y="616199"/>
                    <a:pt x="2156994" y="564277"/>
                    <a:pt x="82942" y="574473"/>
                  </a:cubicBezTo>
                  <a:cubicBezTo>
                    <a:pt x="34983" y="582497"/>
                    <a:pt x="4376" y="544302"/>
                    <a:pt x="0" y="491531"/>
                  </a:cubicBezTo>
                  <a:cubicBezTo>
                    <a:pt x="-20652" y="362537"/>
                    <a:pt x="-4933" y="257878"/>
                    <a:pt x="0" y="82942"/>
                  </a:cubicBezTo>
                  <a:close/>
                </a:path>
                <a:path w="11346374" h="574473" fill="none" stroke="0" extrusionOk="0">
                  <a:moveTo>
                    <a:pt x="0" y="82942"/>
                  </a:moveTo>
                  <a:cubicBezTo>
                    <a:pt x="-3228" y="36386"/>
                    <a:pt x="27674" y="738"/>
                    <a:pt x="82942" y="0"/>
                  </a:cubicBezTo>
                  <a:cubicBezTo>
                    <a:pt x="1828215" y="156631"/>
                    <a:pt x="9089352" y="359658"/>
                    <a:pt x="11263432" y="0"/>
                  </a:cubicBezTo>
                  <a:cubicBezTo>
                    <a:pt x="11305725" y="4087"/>
                    <a:pt x="11357339" y="25748"/>
                    <a:pt x="11346374" y="82942"/>
                  </a:cubicBezTo>
                  <a:cubicBezTo>
                    <a:pt x="11340981" y="247267"/>
                    <a:pt x="11330663" y="387616"/>
                    <a:pt x="11346374" y="491531"/>
                  </a:cubicBezTo>
                  <a:cubicBezTo>
                    <a:pt x="11345085" y="544294"/>
                    <a:pt x="11308159" y="569298"/>
                    <a:pt x="11263432" y="574473"/>
                  </a:cubicBezTo>
                  <a:cubicBezTo>
                    <a:pt x="6918816" y="281588"/>
                    <a:pt x="1603184" y="646070"/>
                    <a:pt x="82942" y="574473"/>
                  </a:cubicBezTo>
                  <a:cubicBezTo>
                    <a:pt x="36841" y="568089"/>
                    <a:pt x="6186" y="547450"/>
                    <a:pt x="0" y="491531"/>
                  </a:cubicBezTo>
                  <a:cubicBezTo>
                    <a:pt x="31726" y="407431"/>
                    <a:pt x="-25630" y="178482"/>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908EEBA-7C5D-5E1A-089B-71EF258EAA5E}"/>
                </a:ext>
              </a:extLst>
            </p:cNvPr>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C</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C4A0B6DC-5541-1C80-0777-D7B82CBA9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xmlns="" id="{14FCD00C-FD73-D6DF-4535-4FF4AD696266}"/>
              </a:ext>
            </a:extLst>
          </p:cNvPr>
          <p:cNvSpPr txBox="1"/>
          <p:nvPr/>
        </p:nvSpPr>
        <p:spPr>
          <a:xfrm>
            <a:off x="589280" y="1432560"/>
            <a:ext cx="590296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xmlns="" id="{98141714-D734-B92F-6255-CD870E3CB1D2}"/>
              </a:ext>
            </a:extLst>
          </p:cNvPr>
          <p:cNvSpPr txBox="1"/>
          <p:nvPr/>
        </p:nvSpPr>
        <p:spPr>
          <a:xfrm>
            <a:off x="6644641" y="1590256"/>
            <a:ext cx="5252720" cy="954107"/>
          </a:xfrm>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954107" fill="none" extrusionOk="0">
                <a:moveTo>
                  <a:pt x="0" y="159020"/>
                </a:moveTo>
                <a:cubicBezTo>
                  <a:pt x="-23986" y="70748"/>
                  <a:pt x="27726" y="20571"/>
                  <a:pt x="154358" y="0"/>
                </a:cubicBezTo>
                <a:cubicBezTo>
                  <a:pt x="411969" y="-63345"/>
                  <a:pt x="486987" y="10075"/>
                  <a:pt x="747638" y="0"/>
                </a:cubicBezTo>
                <a:cubicBezTo>
                  <a:pt x="979794" y="-55413"/>
                  <a:pt x="988366" y="23376"/>
                  <a:pt x="1143158" y="0"/>
                </a:cubicBezTo>
                <a:cubicBezTo>
                  <a:pt x="1339053" y="41507"/>
                  <a:pt x="1485472" y="6321"/>
                  <a:pt x="1736439" y="0"/>
                </a:cubicBezTo>
                <a:cubicBezTo>
                  <a:pt x="1962451" y="-52882"/>
                  <a:pt x="2032051" y="-13827"/>
                  <a:pt x="2230839" y="0"/>
                </a:cubicBezTo>
                <a:cubicBezTo>
                  <a:pt x="2458921" y="-8126"/>
                  <a:pt x="2520311" y="-1559"/>
                  <a:pt x="2675800" y="0"/>
                </a:cubicBezTo>
                <a:cubicBezTo>
                  <a:pt x="2805550" y="-82348"/>
                  <a:pt x="2966146" y="57751"/>
                  <a:pt x="3269080" y="0"/>
                </a:cubicBezTo>
                <a:cubicBezTo>
                  <a:pt x="3487452" y="-40391"/>
                  <a:pt x="3613913" y="7729"/>
                  <a:pt x="3812920" y="0"/>
                </a:cubicBezTo>
                <a:cubicBezTo>
                  <a:pt x="4012343" y="28837"/>
                  <a:pt x="4160616" y="-10592"/>
                  <a:pt x="4307320" y="0"/>
                </a:cubicBezTo>
                <a:cubicBezTo>
                  <a:pt x="4561198" y="30794"/>
                  <a:pt x="4850051" y="-82466"/>
                  <a:pt x="5098361" y="0"/>
                </a:cubicBezTo>
                <a:cubicBezTo>
                  <a:pt x="5164972" y="-15484"/>
                  <a:pt x="5212718" y="77902"/>
                  <a:pt x="5252720" y="159020"/>
                </a:cubicBezTo>
                <a:cubicBezTo>
                  <a:pt x="5252719" y="263725"/>
                  <a:pt x="5248586" y="333770"/>
                  <a:pt x="5252720" y="457971"/>
                </a:cubicBezTo>
                <a:cubicBezTo>
                  <a:pt x="5258778" y="568242"/>
                  <a:pt x="5256026" y="722173"/>
                  <a:pt x="5252720" y="795086"/>
                </a:cubicBezTo>
                <a:cubicBezTo>
                  <a:pt x="5250235" y="928869"/>
                  <a:pt x="5208434" y="962668"/>
                  <a:pt x="5098361" y="954107"/>
                </a:cubicBezTo>
                <a:cubicBezTo>
                  <a:pt x="4940457" y="985831"/>
                  <a:pt x="4902017" y="960060"/>
                  <a:pt x="4752281" y="954107"/>
                </a:cubicBezTo>
                <a:cubicBezTo>
                  <a:pt x="4644989" y="1026557"/>
                  <a:pt x="4422624" y="852569"/>
                  <a:pt x="4307320" y="954107"/>
                </a:cubicBezTo>
                <a:cubicBezTo>
                  <a:pt x="4124394" y="1001305"/>
                  <a:pt x="4018813" y="927583"/>
                  <a:pt x="3961240" y="954107"/>
                </a:cubicBezTo>
                <a:cubicBezTo>
                  <a:pt x="3902800" y="927579"/>
                  <a:pt x="3559707" y="1016002"/>
                  <a:pt x="3367960" y="954107"/>
                </a:cubicBezTo>
                <a:cubicBezTo>
                  <a:pt x="3122275" y="973364"/>
                  <a:pt x="3089803" y="910697"/>
                  <a:pt x="2923000" y="954107"/>
                </a:cubicBezTo>
                <a:cubicBezTo>
                  <a:pt x="2761291" y="960466"/>
                  <a:pt x="2473789" y="938685"/>
                  <a:pt x="2379159" y="954107"/>
                </a:cubicBezTo>
                <a:cubicBezTo>
                  <a:pt x="2265530" y="903441"/>
                  <a:pt x="2041314" y="894661"/>
                  <a:pt x="1785879" y="954107"/>
                </a:cubicBezTo>
                <a:cubicBezTo>
                  <a:pt x="1532900" y="973010"/>
                  <a:pt x="1498844" y="891663"/>
                  <a:pt x="1291479" y="954107"/>
                </a:cubicBezTo>
                <a:cubicBezTo>
                  <a:pt x="1171859" y="1014330"/>
                  <a:pt x="914668" y="925644"/>
                  <a:pt x="698198" y="954107"/>
                </a:cubicBezTo>
                <a:cubicBezTo>
                  <a:pt x="486432" y="958781"/>
                  <a:pt x="416756" y="896593"/>
                  <a:pt x="154358" y="954107"/>
                </a:cubicBezTo>
                <a:cubicBezTo>
                  <a:pt x="75951" y="939565"/>
                  <a:pt x="10941" y="850387"/>
                  <a:pt x="0" y="795086"/>
                </a:cubicBezTo>
                <a:cubicBezTo>
                  <a:pt x="-37691" y="729749"/>
                  <a:pt x="7118" y="564560"/>
                  <a:pt x="0" y="477053"/>
                </a:cubicBezTo>
                <a:cubicBezTo>
                  <a:pt x="-51570" y="391398"/>
                  <a:pt x="3657" y="214924"/>
                  <a:pt x="0" y="159020"/>
                </a:cubicBezTo>
                <a:close/>
              </a:path>
              <a:path w="5252720" h="954107" stroke="0" extrusionOk="0">
                <a:moveTo>
                  <a:pt x="0" y="159020"/>
                </a:moveTo>
                <a:cubicBezTo>
                  <a:pt x="9174" y="64255"/>
                  <a:pt x="92630" y="8687"/>
                  <a:pt x="154358" y="0"/>
                </a:cubicBezTo>
                <a:cubicBezTo>
                  <a:pt x="287257" y="-20038"/>
                  <a:pt x="407336" y="57287"/>
                  <a:pt x="648758" y="0"/>
                </a:cubicBezTo>
                <a:cubicBezTo>
                  <a:pt x="910206" y="-79172"/>
                  <a:pt x="995800" y="57090"/>
                  <a:pt x="1242038" y="0"/>
                </a:cubicBezTo>
                <a:cubicBezTo>
                  <a:pt x="1560897" y="-133809"/>
                  <a:pt x="1702999" y="18292"/>
                  <a:pt x="1835319" y="0"/>
                </a:cubicBezTo>
                <a:cubicBezTo>
                  <a:pt x="2025245" y="-80341"/>
                  <a:pt x="2093583" y="28161"/>
                  <a:pt x="2181399" y="0"/>
                </a:cubicBezTo>
                <a:cubicBezTo>
                  <a:pt x="2270665" y="-48259"/>
                  <a:pt x="2482368" y="40740"/>
                  <a:pt x="2576919" y="0"/>
                </a:cubicBezTo>
                <a:cubicBezTo>
                  <a:pt x="2659237" y="-76310"/>
                  <a:pt x="2865809" y="36018"/>
                  <a:pt x="3021880" y="0"/>
                </a:cubicBezTo>
                <a:cubicBezTo>
                  <a:pt x="3126264" y="-15254"/>
                  <a:pt x="3206943" y="47237"/>
                  <a:pt x="3466840" y="0"/>
                </a:cubicBezTo>
                <a:cubicBezTo>
                  <a:pt x="3686295" y="-31001"/>
                  <a:pt x="3657062" y="11506"/>
                  <a:pt x="3812920" y="0"/>
                </a:cubicBezTo>
                <a:cubicBezTo>
                  <a:pt x="3987940" y="-42148"/>
                  <a:pt x="4039975" y="13613"/>
                  <a:pt x="4208441" y="0"/>
                </a:cubicBezTo>
                <a:cubicBezTo>
                  <a:pt x="4260479" y="-45717"/>
                  <a:pt x="4828298" y="109433"/>
                  <a:pt x="5098361" y="0"/>
                </a:cubicBezTo>
                <a:cubicBezTo>
                  <a:pt x="5154401" y="4514"/>
                  <a:pt x="5221359" y="84042"/>
                  <a:pt x="5252720" y="159020"/>
                </a:cubicBezTo>
                <a:cubicBezTo>
                  <a:pt x="5237457" y="263187"/>
                  <a:pt x="5226028" y="355900"/>
                  <a:pt x="5252720" y="457971"/>
                </a:cubicBezTo>
                <a:cubicBezTo>
                  <a:pt x="5243846" y="547395"/>
                  <a:pt x="5202209" y="638712"/>
                  <a:pt x="5252720" y="795086"/>
                </a:cubicBezTo>
                <a:cubicBezTo>
                  <a:pt x="5226259" y="889322"/>
                  <a:pt x="5198558" y="947266"/>
                  <a:pt x="5098361" y="954107"/>
                </a:cubicBezTo>
                <a:cubicBezTo>
                  <a:pt x="5041830" y="997688"/>
                  <a:pt x="4817648" y="935527"/>
                  <a:pt x="4603961" y="954107"/>
                </a:cubicBezTo>
                <a:cubicBezTo>
                  <a:pt x="4455526" y="979326"/>
                  <a:pt x="4334144" y="965394"/>
                  <a:pt x="4257881" y="954107"/>
                </a:cubicBezTo>
                <a:cubicBezTo>
                  <a:pt x="4210863" y="1002504"/>
                  <a:pt x="4091497" y="930970"/>
                  <a:pt x="3911801" y="954107"/>
                </a:cubicBezTo>
                <a:cubicBezTo>
                  <a:pt x="3777879" y="1017810"/>
                  <a:pt x="3613564" y="967922"/>
                  <a:pt x="3466840" y="954107"/>
                </a:cubicBezTo>
                <a:cubicBezTo>
                  <a:pt x="3267461" y="978327"/>
                  <a:pt x="3273641" y="929853"/>
                  <a:pt x="3071320" y="954107"/>
                </a:cubicBezTo>
                <a:cubicBezTo>
                  <a:pt x="2937332" y="1028670"/>
                  <a:pt x="2721354" y="902853"/>
                  <a:pt x="2527480" y="954107"/>
                </a:cubicBezTo>
                <a:cubicBezTo>
                  <a:pt x="2275418" y="997041"/>
                  <a:pt x="2296879" y="936067"/>
                  <a:pt x="2181399" y="954107"/>
                </a:cubicBezTo>
                <a:cubicBezTo>
                  <a:pt x="2069072" y="935952"/>
                  <a:pt x="1922789" y="931123"/>
                  <a:pt x="1785879" y="954107"/>
                </a:cubicBezTo>
                <a:cubicBezTo>
                  <a:pt x="1689801" y="1045598"/>
                  <a:pt x="1543239" y="891594"/>
                  <a:pt x="1390359" y="954107"/>
                </a:cubicBezTo>
                <a:cubicBezTo>
                  <a:pt x="1262509" y="1019691"/>
                  <a:pt x="990821" y="873864"/>
                  <a:pt x="846518" y="954107"/>
                </a:cubicBezTo>
                <a:cubicBezTo>
                  <a:pt x="656568" y="1055776"/>
                  <a:pt x="409952" y="992057"/>
                  <a:pt x="154358" y="954107"/>
                </a:cubicBezTo>
                <a:cubicBezTo>
                  <a:pt x="99078" y="907483"/>
                  <a:pt x="1436" y="897483"/>
                  <a:pt x="0" y="795086"/>
                </a:cubicBezTo>
                <a:cubicBezTo>
                  <a:pt x="-55669" y="723661"/>
                  <a:pt x="71803" y="620478"/>
                  <a:pt x="0" y="464331"/>
                </a:cubicBezTo>
                <a:cubicBezTo>
                  <a:pt x="-66870" y="370274"/>
                  <a:pt x="15356" y="271543"/>
                  <a:pt x="0" y="159020"/>
                </a:cubicBezTo>
                <a:close/>
              </a:path>
              <a:path w="5252720" h="954107" fill="none" stroke="0" extrusionOk="0">
                <a:moveTo>
                  <a:pt x="0" y="159020"/>
                </a:moveTo>
                <a:cubicBezTo>
                  <a:pt x="24170" y="82686"/>
                  <a:pt x="75330" y="2626"/>
                  <a:pt x="154358" y="0"/>
                </a:cubicBezTo>
                <a:cubicBezTo>
                  <a:pt x="457276" y="-61716"/>
                  <a:pt x="500228" y="33260"/>
                  <a:pt x="747638" y="0"/>
                </a:cubicBezTo>
                <a:cubicBezTo>
                  <a:pt x="1004024" y="-54938"/>
                  <a:pt x="1024378" y="13430"/>
                  <a:pt x="1143158" y="0"/>
                </a:cubicBezTo>
                <a:cubicBezTo>
                  <a:pt x="1293661" y="35231"/>
                  <a:pt x="1503914" y="65986"/>
                  <a:pt x="1736439" y="0"/>
                </a:cubicBezTo>
                <a:cubicBezTo>
                  <a:pt x="1897785" y="-44722"/>
                  <a:pt x="2006846" y="-18035"/>
                  <a:pt x="2230839" y="0"/>
                </a:cubicBezTo>
                <a:cubicBezTo>
                  <a:pt x="2446321" y="-12045"/>
                  <a:pt x="2522878" y="22285"/>
                  <a:pt x="2675800" y="0"/>
                </a:cubicBezTo>
                <a:cubicBezTo>
                  <a:pt x="2886233" y="-36391"/>
                  <a:pt x="2994101" y="50782"/>
                  <a:pt x="3269080" y="0"/>
                </a:cubicBezTo>
                <a:cubicBezTo>
                  <a:pt x="3499090" y="-83353"/>
                  <a:pt x="3651280" y="38489"/>
                  <a:pt x="3812920" y="0"/>
                </a:cubicBezTo>
                <a:cubicBezTo>
                  <a:pt x="4038234" y="-28661"/>
                  <a:pt x="4184179" y="17297"/>
                  <a:pt x="4307320" y="0"/>
                </a:cubicBezTo>
                <a:cubicBezTo>
                  <a:pt x="4442873" y="-90629"/>
                  <a:pt x="4770043" y="10713"/>
                  <a:pt x="5098361" y="0"/>
                </a:cubicBezTo>
                <a:cubicBezTo>
                  <a:pt x="5170387" y="-10077"/>
                  <a:pt x="5241762" y="81000"/>
                  <a:pt x="5252720" y="159020"/>
                </a:cubicBezTo>
                <a:cubicBezTo>
                  <a:pt x="5274191" y="253314"/>
                  <a:pt x="5226422" y="330631"/>
                  <a:pt x="5252720" y="457971"/>
                </a:cubicBezTo>
                <a:cubicBezTo>
                  <a:pt x="5262162" y="601749"/>
                  <a:pt x="5214039" y="693801"/>
                  <a:pt x="5252720" y="795086"/>
                </a:cubicBezTo>
                <a:cubicBezTo>
                  <a:pt x="5280119" y="892990"/>
                  <a:pt x="5163227" y="921024"/>
                  <a:pt x="5098361" y="954107"/>
                </a:cubicBezTo>
                <a:cubicBezTo>
                  <a:pt x="4960882" y="1007634"/>
                  <a:pt x="4872734" y="923010"/>
                  <a:pt x="4752281" y="954107"/>
                </a:cubicBezTo>
                <a:cubicBezTo>
                  <a:pt x="4573487" y="975561"/>
                  <a:pt x="4480994" y="919456"/>
                  <a:pt x="4307320" y="954107"/>
                </a:cubicBezTo>
                <a:cubicBezTo>
                  <a:pt x="4124329" y="994419"/>
                  <a:pt x="4055953" y="953266"/>
                  <a:pt x="3961240" y="954107"/>
                </a:cubicBezTo>
                <a:cubicBezTo>
                  <a:pt x="3843586" y="1004035"/>
                  <a:pt x="3588818" y="896427"/>
                  <a:pt x="3367960" y="954107"/>
                </a:cubicBezTo>
                <a:cubicBezTo>
                  <a:pt x="3107146" y="963715"/>
                  <a:pt x="3096500" y="917570"/>
                  <a:pt x="2923000" y="954107"/>
                </a:cubicBezTo>
                <a:cubicBezTo>
                  <a:pt x="2736951" y="981933"/>
                  <a:pt x="2501673" y="941046"/>
                  <a:pt x="2379159" y="954107"/>
                </a:cubicBezTo>
                <a:cubicBezTo>
                  <a:pt x="2212240" y="996229"/>
                  <a:pt x="1969133" y="1004426"/>
                  <a:pt x="1785879" y="954107"/>
                </a:cubicBezTo>
                <a:cubicBezTo>
                  <a:pt x="1490437" y="967738"/>
                  <a:pt x="1493834" y="880255"/>
                  <a:pt x="1291479" y="954107"/>
                </a:cubicBezTo>
                <a:cubicBezTo>
                  <a:pt x="1083896" y="999327"/>
                  <a:pt x="896887" y="922975"/>
                  <a:pt x="698198" y="954107"/>
                </a:cubicBezTo>
                <a:cubicBezTo>
                  <a:pt x="402304" y="1021839"/>
                  <a:pt x="376647" y="907010"/>
                  <a:pt x="154358" y="954107"/>
                </a:cubicBezTo>
                <a:cubicBezTo>
                  <a:pt x="68393" y="958375"/>
                  <a:pt x="-37322" y="862143"/>
                  <a:pt x="0" y="795086"/>
                </a:cubicBezTo>
                <a:cubicBezTo>
                  <a:pt x="-19076" y="707595"/>
                  <a:pt x="4884" y="540698"/>
                  <a:pt x="0" y="477053"/>
                </a:cubicBezTo>
                <a:cubicBezTo>
                  <a:pt x="2024" y="405230"/>
                  <a:pt x="7478" y="236443"/>
                  <a:pt x="0" y="159020"/>
                </a:cubicBezTo>
                <a:close/>
              </a:path>
              <a:path w="5252720" h="954107" fill="none" stroke="0" extrusionOk="0">
                <a:moveTo>
                  <a:pt x="0" y="159020"/>
                </a:moveTo>
                <a:cubicBezTo>
                  <a:pt x="-1063" y="78014"/>
                  <a:pt x="44590" y="24308"/>
                  <a:pt x="154358" y="0"/>
                </a:cubicBezTo>
                <a:cubicBezTo>
                  <a:pt x="424029" y="-58879"/>
                  <a:pt x="491348" y="17644"/>
                  <a:pt x="747638" y="0"/>
                </a:cubicBezTo>
                <a:cubicBezTo>
                  <a:pt x="989921" y="-56627"/>
                  <a:pt x="998846" y="18654"/>
                  <a:pt x="1143158" y="0"/>
                </a:cubicBezTo>
                <a:cubicBezTo>
                  <a:pt x="1305745" y="-9251"/>
                  <a:pt x="1483251" y="34383"/>
                  <a:pt x="1736439" y="0"/>
                </a:cubicBezTo>
                <a:cubicBezTo>
                  <a:pt x="1928584" y="-50683"/>
                  <a:pt x="2019633" y="9684"/>
                  <a:pt x="2230839" y="0"/>
                </a:cubicBezTo>
                <a:cubicBezTo>
                  <a:pt x="2452166" y="-14605"/>
                  <a:pt x="2517414" y="10910"/>
                  <a:pt x="2675800" y="0"/>
                </a:cubicBezTo>
                <a:cubicBezTo>
                  <a:pt x="2833018" y="-71069"/>
                  <a:pt x="2999537" y="32231"/>
                  <a:pt x="3269080" y="0"/>
                </a:cubicBezTo>
                <a:cubicBezTo>
                  <a:pt x="3484621" y="-46228"/>
                  <a:pt x="3666076" y="19143"/>
                  <a:pt x="3812920" y="0"/>
                </a:cubicBezTo>
                <a:cubicBezTo>
                  <a:pt x="4024444" y="-13631"/>
                  <a:pt x="4185055" y="-27991"/>
                  <a:pt x="4307320" y="0"/>
                </a:cubicBezTo>
                <a:cubicBezTo>
                  <a:pt x="4475610" y="20906"/>
                  <a:pt x="4803558" y="-65201"/>
                  <a:pt x="5098361" y="0"/>
                </a:cubicBezTo>
                <a:cubicBezTo>
                  <a:pt x="5192226" y="-15535"/>
                  <a:pt x="5236655" y="87897"/>
                  <a:pt x="5252720" y="159020"/>
                </a:cubicBezTo>
                <a:cubicBezTo>
                  <a:pt x="5256302" y="253688"/>
                  <a:pt x="5226956" y="308503"/>
                  <a:pt x="5252720" y="457971"/>
                </a:cubicBezTo>
                <a:cubicBezTo>
                  <a:pt x="5242254" y="566157"/>
                  <a:pt x="5249728" y="699018"/>
                  <a:pt x="5252720" y="795086"/>
                </a:cubicBezTo>
                <a:cubicBezTo>
                  <a:pt x="5275161" y="921926"/>
                  <a:pt x="5199849" y="957367"/>
                  <a:pt x="5098361" y="954107"/>
                </a:cubicBezTo>
                <a:cubicBezTo>
                  <a:pt x="4941867" y="993559"/>
                  <a:pt x="4888110" y="943115"/>
                  <a:pt x="4752281" y="954107"/>
                </a:cubicBezTo>
                <a:cubicBezTo>
                  <a:pt x="4622206" y="995276"/>
                  <a:pt x="4446667" y="886068"/>
                  <a:pt x="4307320" y="954107"/>
                </a:cubicBezTo>
                <a:cubicBezTo>
                  <a:pt x="4127698" y="993840"/>
                  <a:pt x="4036404" y="935657"/>
                  <a:pt x="3961240" y="954107"/>
                </a:cubicBezTo>
                <a:cubicBezTo>
                  <a:pt x="3892372" y="955289"/>
                  <a:pt x="3615389" y="924245"/>
                  <a:pt x="3367960" y="954107"/>
                </a:cubicBezTo>
                <a:cubicBezTo>
                  <a:pt x="3116517" y="969091"/>
                  <a:pt x="3087313" y="928463"/>
                  <a:pt x="2923000" y="954107"/>
                </a:cubicBezTo>
                <a:cubicBezTo>
                  <a:pt x="2724974" y="974595"/>
                  <a:pt x="2492302" y="940720"/>
                  <a:pt x="2379159" y="954107"/>
                </a:cubicBezTo>
                <a:cubicBezTo>
                  <a:pt x="2277192" y="980106"/>
                  <a:pt x="2041807" y="970965"/>
                  <a:pt x="1785879" y="954107"/>
                </a:cubicBezTo>
                <a:cubicBezTo>
                  <a:pt x="1521227" y="985987"/>
                  <a:pt x="1496654" y="892202"/>
                  <a:pt x="1291479" y="954107"/>
                </a:cubicBezTo>
                <a:cubicBezTo>
                  <a:pt x="1119042" y="1006028"/>
                  <a:pt x="912101" y="887380"/>
                  <a:pt x="698198" y="954107"/>
                </a:cubicBezTo>
                <a:cubicBezTo>
                  <a:pt x="448905" y="969962"/>
                  <a:pt x="405396" y="898768"/>
                  <a:pt x="154358" y="954107"/>
                </a:cubicBezTo>
                <a:cubicBezTo>
                  <a:pt x="69448" y="951971"/>
                  <a:pt x="-8003" y="857691"/>
                  <a:pt x="0" y="795086"/>
                </a:cubicBezTo>
                <a:cubicBezTo>
                  <a:pt x="-18067" y="728588"/>
                  <a:pt x="20562" y="564510"/>
                  <a:pt x="0" y="477053"/>
                </a:cubicBezTo>
                <a:cubicBezTo>
                  <a:pt x="-21825" y="396780"/>
                  <a:pt x="11393" y="225732"/>
                  <a:pt x="0" y="159020"/>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954107" fill="none" extrusionOk="0">
                        <a:moveTo>
                          <a:pt x="0" y="159020"/>
                        </a:moveTo>
                        <a:cubicBezTo>
                          <a:pt x="-5651" y="73287"/>
                          <a:pt x="43113" y="17578"/>
                          <a:pt x="154358" y="0"/>
                        </a:cubicBezTo>
                        <a:cubicBezTo>
                          <a:pt x="410135" y="-60261"/>
                          <a:pt x="492972" y="23160"/>
                          <a:pt x="747638" y="0"/>
                        </a:cubicBezTo>
                        <a:cubicBezTo>
                          <a:pt x="983762" y="-57724"/>
                          <a:pt x="997088" y="17989"/>
                          <a:pt x="1143158" y="0"/>
                        </a:cubicBezTo>
                        <a:cubicBezTo>
                          <a:pt x="1303627" y="14004"/>
                          <a:pt x="1506814" y="18289"/>
                          <a:pt x="1736439" y="0"/>
                        </a:cubicBezTo>
                        <a:cubicBezTo>
                          <a:pt x="1951146" y="-42887"/>
                          <a:pt x="2029434" y="-917"/>
                          <a:pt x="2230839" y="0"/>
                        </a:cubicBezTo>
                        <a:cubicBezTo>
                          <a:pt x="2435913" y="-4693"/>
                          <a:pt x="2520607" y="7099"/>
                          <a:pt x="2675800" y="0"/>
                        </a:cubicBezTo>
                        <a:cubicBezTo>
                          <a:pt x="2817492" y="-48005"/>
                          <a:pt x="3005850" y="25924"/>
                          <a:pt x="3269080" y="0"/>
                        </a:cubicBezTo>
                        <a:cubicBezTo>
                          <a:pt x="3497621" y="-26371"/>
                          <a:pt x="3644853" y="22381"/>
                          <a:pt x="3812920" y="0"/>
                        </a:cubicBezTo>
                        <a:cubicBezTo>
                          <a:pt x="3995144" y="4379"/>
                          <a:pt x="4152474" y="2940"/>
                          <a:pt x="4307320" y="0"/>
                        </a:cubicBezTo>
                        <a:cubicBezTo>
                          <a:pt x="4503315" y="-1011"/>
                          <a:pt x="4847899" y="-51470"/>
                          <a:pt x="5098361" y="0"/>
                        </a:cubicBezTo>
                        <a:cubicBezTo>
                          <a:pt x="5175624" y="-13321"/>
                          <a:pt x="5236785" y="76816"/>
                          <a:pt x="5252720" y="159020"/>
                        </a:cubicBezTo>
                        <a:cubicBezTo>
                          <a:pt x="5253115" y="243902"/>
                          <a:pt x="5222027" y="337261"/>
                          <a:pt x="5252720" y="457971"/>
                        </a:cubicBezTo>
                        <a:cubicBezTo>
                          <a:pt x="5268848" y="571745"/>
                          <a:pt x="5252481" y="702728"/>
                          <a:pt x="5252720" y="795086"/>
                        </a:cubicBezTo>
                        <a:cubicBezTo>
                          <a:pt x="5259697" y="911534"/>
                          <a:pt x="5202231" y="959917"/>
                          <a:pt x="5098361" y="954107"/>
                        </a:cubicBezTo>
                        <a:cubicBezTo>
                          <a:pt x="4946443" y="987158"/>
                          <a:pt x="4892618" y="953730"/>
                          <a:pt x="4752281" y="954107"/>
                        </a:cubicBezTo>
                        <a:cubicBezTo>
                          <a:pt x="4637470" y="991127"/>
                          <a:pt x="4442924" y="884770"/>
                          <a:pt x="4307320" y="954107"/>
                        </a:cubicBezTo>
                        <a:cubicBezTo>
                          <a:pt x="4133394" y="994540"/>
                          <a:pt x="4027289" y="931770"/>
                          <a:pt x="3961240" y="954107"/>
                        </a:cubicBezTo>
                        <a:cubicBezTo>
                          <a:pt x="3895324" y="936911"/>
                          <a:pt x="3603384" y="970812"/>
                          <a:pt x="3367960" y="954107"/>
                        </a:cubicBezTo>
                        <a:cubicBezTo>
                          <a:pt x="3116101" y="967624"/>
                          <a:pt x="3093824" y="918486"/>
                          <a:pt x="2923000" y="954107"/>
                        </a:cubicBezTo>
                        <a:cubicBezTo>
                          <a:pt x="2756137" y="968056"/>
                          <a:pt x="2485527" y="928198"/>
                          <a:pt x="2379159" y="954107"/>
                        </a:cubicBezTo>
                        <a:cubicBezTo>
                          <a:pt x="2260064" y="964347"/>
                          <a:pt x="2055310" y="936818"/>
                          <a:pt x="1785879" y="954107"/>
                        </a:cubicBezTo>
                        <a:cubicBezTo>
                          <a:pt x="1521784" y="968303"/>
                          <a:pt x="1495466" y="894323"/>
                          <a:pt x="1291479" y="954107"/>
                        </a:cubicBezTo>
                        <a:cubicBezTo>
                          <a:pt x="1112624" y="1009917"/>
                          <a:pt x="927597" y="902650"/>
                          <a:pt x="698198" y="954107"/>
                        </a:cubicBezTo>
                        <a:cubicBezTo>
                          <a:pt x="473945" y="987422"/>
                          <a:pt x="398017" y="900897"/>
                          <a:pt x="154358" y="954107"/>
                        </a:cubicBezTo>
                        <a:cubicBezTo>
                          <a:pt x="76934" y="950351"/>
                          <a:pt x="2837" y="858212"/>
                          <a:pt x="0" y="795086"/>
                        </a:cubicBezTo>
                        <a:cubicBezTo>
                          <a:pt x="-35027" y="725492"/>
                          <a:pt x="10180" y="562045"/>
                          <a:pt x="0" y="477053"/>
                        </a:cubicBezTo>
                        <a:cubicBezTo>
                          <a:pt x="-37828" y="394449"/>
                          <a:pt x="12317" y="223921"/>
                          <a:pt x="0" y="159020"/>
                        </a:cubicBezTo>
                        <a:close/>
                      </a:path>
                      <a:path w="5252720" h="954107" stroke="0" extrusionOk="0">
                        <a:moveTo>
                          <a:pt x="0" y="159020"/>
                        </a:moveTo>
                        <a:cubicBezTo>
                          <a:pt x="10307" y="77865"/>
                          <a:pt x="89097" y="11237"/>
                          <a:pt x="154358" y="0"/>
                        </a:cubicBezTo>
                        <a:cubicBezTo>
                          <a:pt x="280708" y="-18357"/>
                          <a:pt x="432068" y="58386"/>
                          <a:pt x="648758" y="0"/>
                        </a:cubicBezTo>
                        <a:cubicBezTo>
                          <a:pt x="870376" y="-67470"/>
                          <a:pt x="992766" y="62009"/>
                          <a:pt x="1242038" y="0"/>
                        </a:cubicBezTo>
                        <a:cubicBezTo>
                          <a:pt x="1531888" y="-105014"/>
                          <a:pt x="1683514" y="53573"/>
                          <a:pt x="1835319" y="0"/>
                        </a:cubicBezTo>
                        <a:cubicBezTo>
                          <a:pt x="2004803" y="-70725"/>
                          <a:pt x="2103760" y="30061"/>
                          <a:pt x="2181399" y="0"/>
                        </a:cubicBezTo>
                        <a:cubicBezTo>
                          <a:pt x="2268947" y="-46110"/>
                          <a:pt x="2470101" y="28261"/>
                          <a:pt x="2576919" y="0"/>
                        </a:cubicBezTo>
                        <a:cubicBezTo>
                          <a:pt x="2673852" y="-50739"/>
                          <a:pt x="2867557" y="32757"/>
                          <a:pt x="3021880" y="0"/>
                        </a:cubicBezTo>
                        <a:cubicBezTo>
                          <a:pt x="3152259" y="-11369"/>
                          <a:pt x="3234552" y="40823"/>
                          <a:pt x="3466840" y="0"/>
                        </a:cubicBezTo>
                        <a:cubicBezTo>
                          <a:pt x="3684427" y="-35671"/>
                          <a:pt x="3657839" y="13394"/>
                          <a:pt x="3812920" y="0"/>
                        </a:cubicBezTo>
                        <a:cubicBezTo>
                          <a:pt x="3974468" y="-28732"/>
                          <a:pt x="4036257" y="25065"/>
                          <a:pt x="4208441" y="0"/>
                        </a:cubicBezTo>
                        <a:cubicBezTo>
                          <a:pt x="4334774" y="-35419"/>
                          <a:pt x="4784190" y="65973"/>
                          <a:pt x="5098361" y="0"/>
                        </a:cubicBezTo>
                        <a:cubicBezTo>
                          <a:pt x="5157338" y="4896"/>
                          <a:pt x="5225854" y="73166"/>
                          <a:pt x="5252720" y="159020"/>
                        </a:cubicBezTo>
                        <a:cubicBezTo>
                          <a:pt x="5261524" y="267184"/>
                          <a:pt x="5243194" y="370829"/>
                          <a:pt x="5252720" y="457971"/>
                        </a:cubicBezTo>
                        <a:cubicBezTo>
                          <a:pt x="5247033" y="544271"/>
                          <a:pt x="5209600" y="634647"/>
                          <a:pt x="5252720" y="795086"/>
                        </a:cubicBezTo>
                        <a:cubicBezTo>
                          <a:pt x="5228206" y="887503"/>
                          <a:pt x="5194534" y="946160"/>
                          <a:pt x="5098361" y="954107"/>
                        </a:cubicBezTo>
                        <a:cubicBezTo>
                          <a:pt x="4983478" y="1007062"/>
                          <a:pt x="4801546" y="931049"/>
                          <a:pt x="4603961" y="954107"/>
                        </a:cubicBezTo>
                        <a:cubicBezTo>
                          <a:pt x="4449163" y="985176"/>
                          <a:pt x="4337366" y="948582"/>
                          <a:pt x="4257881" y="954107"/>
                        </a:cubicBezTo>
                        <a:cubicBezTo>
                          <a:pt x="4191150" y="984175"/>
                          <a:pt x="4085682" y="929336"/>
                          <a:pt x="3911801" y="954107"/>
                        </a:cubicBezTo>
                        <a:cubicBezTo>
                          <a:pt x="3756317" y="990153"/>
                          <a:pt x="3633525" y="947714"/>
                          <a:pt x="3466840" y="954107"/>
                        </a:cubicBezTo>
                        <a:cubicBezTo>
                          <a:pt x="3269633" y="979489"/>
                          <a:pt x="3271552" y="928179"/>
                          <a:pt x="3071320" y="954107"/>
                        </a:cubicBezTo>
                        <a:cubicBezTo>
                          <a:pt x="2895457" y="998204"/>
                          <a:pt x="2735471" y="908157"/>
                          <a:pt x="2527480" y="954107"/>
                        </a:cubicBezTo>
                        <a:cubicBezTo>
                          <a:pt x="2284921" y="993914"/>
                          <a:pt x="2290570" y="933700"/>
                          <a:pt x="2181399" y="954107"/>
                        </a:cubicBezTo>
                        <a:cubicBezTo>
                          <a:pt x="2074048" y="951722"/>
                          <a:pt x="1918249" y="926061"/>
                          <a:pt x="1785879" y="954107"/>
                        </a:cubicBezTo>
                        <a:cubicBezTo>
                          <a:pt x="1687906" y="1041286"/>
                          <a:pt x="1543846" y="898530"/>
                          <a:pt x="1390359" y="954107"/>
                        </a:cubicBezTo>
                        <a:cubicBezTo>
                          <a:pt x="1254331" y="1012348"/>
                          <a:pt x="981723" y="895298"/>
                          <a:pt x="846518" y="954107"/>
                        </a:cubicBezTo>
                        <a:cubicBezTo>
                          <a:pt x="696586" y="1018076"/>
                          <a:pt x="442077" y="954070"/>
                          <a:pt x="154358" y="954107"/>
                        </a:cubicBezTo>
                        <a:cubicBezTo>
                          <a:pt x="88734" y="915526"/>
                          <a:pt x="-1163" y="886862"/>
                          <a:pt x="0" y="795086"/>
                        </a:cubicBezTo>
                        <a:cubicBezTo>
                          <a:pt x="-39365" y="695623"/>
                          <a:pt x="57470" y="607753"/>
                          <a:pt x="0" y="464331"/>
                        </a:cubicBezTo>
                        <a:cubicBezTo>
                          <a:pt x="-48068" y="352265"/>
                          <a:pt x="25130" y="276621"/>
                          <a:pt x="0" y="159020"/>
                        </a:cubicBezTo>
                        <a:close/>
                      </a:path>
                      <a:path w="5252720" h="954107" fill="none" stroke="0" extrusionOk="0">
                        <a:moveTo>
                          <a:pt x="0" y="159020"/>
                        </a:moveTo>
                        <a:cubicBezTo>
                          <a:pt x="9035" y="78528"/>
                          <a:pt x="65145" y="21179"/>
                          <a:pt x="154358" y="0"/>
                        </a:cubicBezTo>
                        <a:cubicBezTo>
                          <a:pt x="439729" y="-50051"/>
                          <a:pt x="496950" y="16850"/>
                          <a:pt x="747638" y="0"/>
                        </a:cubicBezTo>
                        <a:cubicBezTo>
                          <a:pt x="999931" y="-56486"/>
                          <a:pt x="1022224" y="12626"/>
                          <a:pt x="1143158" y="0"/>
                        </a:cubicBezTo>
                        <a:cubicBezTo>
                          <a:pt x="1276298" y="-30749"/>
                          <a:pt x="1500808" y="54918"/>
                          <a:pt x="1736439" y="0"/>
                        </a:cubicBezTo>
                        <a:cubicBezTo>
                          <a:pt x="1919023" y="-40173"/>
                          <a:pt x="2023664" y="9399"/>
                          <a:pt x="2230839" y="0"/>
                        </a:cubicBezTo>
                        <a:cubicBezTo>
                          <a:pt x="2443838" y="-10729"/>
                          <a:pt x="2510636" y="21399"/>
                          <a:pt x="2675800" y="0"/>
                        </a:cubicBezTo>
                        <a:cubicBezTo>
                          <a:pt x="2840798" y="-24088"/>
                          <a:pt x="2994852" y="41204"/>
                          <a:pt x="3269080" y="0"/>
                        </a:cubicBezTo>
                        <a:cubicBezTo>
                          <a:pt x="3491483" y="-37676"/>
                          <a:pt x="3659459" y="24529"/>
                          <a:pt x="3812920" y="0"/>
                        </a:cubicBezTo>
                        <a:cubicBezTo>
                          <a:pt x="4009138" y="-47292"/>
                          <a:pt x="4166597" y="-3804"/>
                          <a:pt x="4307320" y="0"/>
                        </a:cubicBezTo>
                        <a:cubicBezTo>
                          <a:pt x="4449701" y="-1223"/>
                          <a:pt x="4789362" y="-11193"/>
                          <a:pt x="5098361" y="0"/>
                        </a:cubicBezTo>
                        <a:cubicBezTo>
                          <a:pt x="5185741" y="-13410"/>
                          <a:pt x="5246311" y="87555"/>
                          <a:pt x="5252720" y="159020"/>
                        </a:cubicBezTo>
                        <a:cubicBezTo>
                          <a:pt x="5262307" y="252333"/>
                          <a:pt x="5219045" y="332419"/>
                          <a:pt x="5252720" y="457971"/>
                        </a:cubicBezTo>
                        <a:cubicBezTo>
                          <a:pt x="5269381" y="574400"/>
                          <a:pt x="5242618" y="682395"/>
                          <a:pt x="5252720" y="795086"/>
                        </a:cubicBezTo>
                        <a:cubicBezTo>
                          <a:pt x="5287015" y="904128"/>
                          <a:pt x="5168547" y="935427"/>
                          <a:pt x="5098361" y="954107"/>
                        </a:cubicBezTo>
                        <a:cubicBezTo>
                          <a:pt x="4942744" y="1007718"/>
                          <a:pt x="4867295" y="928920"/>
                          <a:pt x="4752281" y="954107"/>
                        </a:cubicBezTo>
                        <a:cubicBezTo>
                          <a:pt x="4588700" y="980379"/>
                          <a:pt x="4475276" y="926584"/>
                          <a:pt x="4307320" y="954107"/>
                        </a:cubicBezTo>
                        <a:cubicBezTo>
                          <a:pt x="4142515" y="983733"/>
                          <a:pt x="4051940" y="943807"/>
                          <a:pt x="3961240" y="954107"/>
                        </a:cubicBezTo>
                        <a:cubicBezTo>
                          <a:pt x="3868096" y="993297"/>
                          <a:pt x="3630145" y="932893"/>
                          <a:pt x="3367960" y="954107"/>
                        </a:cubicBezTo>
                        <a:cubicBezTo>
                          <a:pt x="3111929" y="970395"/>
                          <a:pt x="3096592" y="930360"/>
                          <a:pt x="2923000" y="954107"/>
                        </a:cubicBezTo>
                        <a:cubicBezTo>
                          <a:pt x="2713551" y="987860"/>
                          <a:pt x="2511524" y="934118"/>
                          <a:pt x="2379159" y="954107"/>
                        </a:cubicBezTo>
                        <a:cubicBezTo>
                          <a:pt x="2283005" y="1017279"/>
                          <a:pt x="2037768" y="992634"/>
                          <a:pt x="1785879" y="954107"/>
                        </a:cubicBezTo>
                        <a:cubicBezTo>
                          <a:pt x="1514062" y="975297"/>
                          <a:pt x="1495469" y="887553"/>
                          <a:pt x="1291479" y="954107"/>
                        </a:cubicBezTo>
                        <a:cubicBezTo>
                          <a:pt x="1143531" y="978704"/>
                          <a:pt x="925385" y="866478"/>
                          <a:pt x="698198" y="954107"/>
                        </a:cubicBezTo>
                        <a:cubicBezTo>
                          <a:pt x="422842" y="1003967"/>
                          <a:pt x="379103" y="904994"/>
                          <a:pt x="154358" y="954107"/>
                        </a:cubicBezTo>
                        <a:cubicBezTo>
                          <a:pt x="58244" y="966967"/>
                          <a:pt x="-28486" y="867098"/>
                          <a:pt x="0" y="795086"/>
                        </a:cubicBezTo>
                        <a:cubicBezTo>
                          <a:pt x="-9187" y="725031"/>
                          <a:pt x="20397" y="555818"/>
                          <a:pt x="0" y="477053"/>
                        </a:cubicBezTo>
                        <a:cubicBezTo>
                          <a:pt x="-13572" y="399470"/>
                          <a:pt x="8309" y="239156"/>
                          <a:pt x="0" y="159020"/>
                        </a:cubicBezTo>
                        <a:close/>
                      </a:path>
                    </a:pathLst>
                  </a:custGeom>
                  <ask:type>
                    <ask:lineSketchScribble/>
                  </ask:type>
                </ask:lineSketchStyleProps>
              </a:ext>
            </a:extLst>
          </a:ln>
        </p:spPr>
        <p:txBody>
          <a:bodyPr wrap="square">
            <a:spAutoFit/>
          </a:bodyPr>
          <a:lstStyle/>
          <a:p>
            <a:pPr algn="just"/>
            <a:r>
              <a:rPr lang="nl-NL" sz="2800" dirty="0">
                <a:latin typeface="Cambria" panose="02040503050406030204" pitchFamily="18" charset="0"/>
                <a:ea typeface="Cambria" panose="02040503050406030204" pitchFamily="18" charset="0"/>
              </a:rPr>
              <a:t>Từ </a:t>
            </a:r>
            <a:r>
              <a:rPr lang="nl-NL" sz="2800" b="1" dirty="0">
                <a:latin typeface="Cambria" panose="02040503050406030204" pitchFamily="18" charset="0"/>
                <a:ea typeface="Cambria" panose="02040503050406030204" pitchFamily="18" charset="0"/>
              </a:rPr>
              <a:t>do</a:t>
            </a:r>
            <a:r>
              <a:rPr lang="nl-NL" sz="2800" dirty="0">
                <a:latin typeface="Cambria" panose="02040503050406030204" pitchFamily="18" charset="0"/>
                <a:ea typeface="Cambria" panose="02040503050406030204" pitchFamily="18" charset="0"/>
              </a:rPr>
              <a:t> nối bức tranh sơn dầu với hoạ sĩ Trần Văn Cần sáng tác.</a:t>
            </a:r>
            <a:endParaRPr lang="en-US" sz="28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F343C84D-3FB3-F10C-2934-BE1E633FB840}"/>
              </a:ext>
            </a:extLst>
          </p:cNvPr>
          <p:cNvSpPr txBox="1"/>
          <p:nvPr/>
        </p:nvSpPr>
        <p:spPr>
          <a:xfrm>
            <a:off x="6634481" y="2758656"/>
            <a:ext cx="5252720" cy="461665"/>
          </a:xfrm>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461665" fill="none" extrusionOk="0">
                <a:moveTo>
                  <a:pt x="0" y="76945"/>
                </a:moveTo>
                <a:cubicBezTo>
                  <a:pt x="-14105" y="33497"/>
                  <a:pt x="53397" y="8550"/>
                  <a:pt x="154358" y="0"/>
                </a:cubicBezTo>
                <a:cubicBezTo>
                  <a:pt x="421850" y="-52400"/>
                  <a:pt x="485133" y="-24420"/>
                  <a:pt x="747638" y="0"/>
                </a:cubicBezTo>
                <a:cubicBezTo>
                  <a:pt x="971844" y="-20340"/>
                  <a:pt x="1006711" y="7521"/>
                  <a:pt x="1143158" y="0"/>
                </a:cubicBezTo>
                <a:cubicBezTo>
                  <a:pt x="1326721" y="36457"/>
                  <a:pt x="1464018" y="-22719"/>
                  <a:pt x="1736439" y="0"/>
                </a:cubicBezTo>
                <a:cubicBezTo>
                  <a:pt x="1957237" y="-31264"/>
                  <a:pt x="2034254" y="-26921"/>
                  <a:pt x="2230839" y="0"/>
                </a:cubicBezTo>
                <a:cubicBezTo>
                  <a:pt x="2458952" y="-5909"/>
                  <a:pt x="2520028" y="-14672"/>
                  <a:pt x="2675800" y="0"/>
                </a:cubicBezTo>
                <a:cubicBezTo>
                  <a:pt x="2816350" y="-46436"/>
                  <a:pt x="2977840" y="43986"/>
                  <a:pt x="3269080" y="0"/>
                </a:cubicBezTo>
                <a:cubicBezTo>
                  <a:pt x="3464804" y="-67224"/>
                  <a:pt x="3602096" y="-11127"/>
                  <a:pt x="3812920" y="0"/>
                </a:cubicBezTo>
                <a:cubicBezTo>
                  <a:pt x="3997440" y="20905"/>
                  <a:pt x="4182026" y="-55713"/>
                  <a:pt x="4307320" y="0"/>
                </a:cubicBezTo>
                <a:cubicBezTo>
                  <a:pt x="4572529" y="46560"/>
                  <a:pt x="4852244" y="-116974"/>
                  <a:pt x="5098361" y="0"/>
                </a:cubicBezTo>
                <a:cubicBezTo>
                  <a:pt x="5166611" y="-8670"/>
                  <a:pt x="5231938" y="37613"/>
                  <a:pt x="5252720" y="76945"/>
                </a:cubicBezTo>
                <a:cubicBezTo>
                  <a:pt x="5253216" y="122619"/>
                  <a:pt x="5240080" y="160553"/>
                  <a:pt x="5252720" y="221599"/>
                </a:cubicBezTo>
                <a:cubicBezTo>
                  <a:pt x="5269481" y="273556"/>
                  <a:pt x="5255018" y="358764"/>
                  <a:pt x="5252720" y="384719"/>
                </a:cubicBezTo>
                <a:cubicBezTo>
                  <a:pt x="5265713" y="439773"/>
                  <a:pt x="5207274" y="470939"/>
                  <a:pt x="5098361" y="461665"/>
                </a:cubicBezTo>
                <a:cubicBezTo>
                  <a:pt x="4938557" y="474824"/>
                  <a:pt x="4885916" y="464167"/>
                  <a:pt x="4752281" y="461665"/>
                </a:cubicBezTo>
                <a:cubicBezTo>
                  <a:pt x="4643868" y="521436"/>
                  <a:pt x="4433722" y="393308"/>
                  <a:pt x="4307320" y="461665"/>
                </a:cubicBezTo>
                <a:cubicBezTo>
                  <a:pt x="4119828" y="496719"/>
                  <a:pt x="4035324" y="449064"/>
                  <a:pt x="3961240" y="461665"/>
                </a:cubicBezTo>
                <a:cubicBezTo>
                  <a:pt x="3940048" y="382872"/>
                  <a:pt x="3564274" y="522581"/>
                  <a:pt x="3367960" y="461665"/>
                </a:cubicBezTo>
                <a:cubicBezTo>
                  <a:pt x="3115893" y="471241"/>
                  <a:pt x="3095177" y="442404"/>
                  <a:pt x="2923000" y="461665"/>
                </a:cubicBezTo>
                <a:cubicBezTo>
                  <a:pt x="2766203" y="447050"/>
                  <a:pt x="2479881" y="461259"/>
                  <a:pt x="2379159" y="461665"/>
                </a:cubicBezTo>
                <a:cubicBezTo>
                  <a:pt x="2262905" y="419784"/>
                  <a:pt x="2029967" y="373750"/>
                  <a:pt x="1785879" y="461665"/>
                </a:cubicBezTo>
                <a:cubicBezTo>
                  <a:pt x="1529124" y="473260"/>
                  <a:pt x="1492872" y="432025"/>
                  <a:pt x="1291479" y="461665"/>
                </a:cubicBezTo>
                <a:cubicBezTo>
                  <a:pt x="1141909" y="491557"/>
                  <a:pt x="920704" y="460315"/>
                  <a:pt x="698198" y="461665"/>
                </a:cubicBezTo>
                <a:cubicBezTo>
                  <a:pt x="459586" y="490069"/>
                  <a:pt x="412499" y="429849"/>
                  <a:pt x="154358" y="461665"/>
                </a:cubicBezTo>
                <a:cubicBezTo>
                  <a:pt x="76698" y="450892"/>
                  <a:pt x="1942" y="411017"/>
                  <a:pt x="0" y="384719"/>
                </a:cubicBezTo>
                <a:cubicBezTo>
                  <a:pt x="-37844" y="357944"/>
                  <a:pt x="9678" y="275833"/>
                  <a:pt x="0" y="230832"/>
                </a:cubicBezTo>
                <a:cubicBezTo>
                  <a:pt x="-33093" y="189682"/>
                  <a:pt x="3296" y="97658"/>
                  <a:pt x="0" y="76945"/>
                </a:cubicBezTo>
                <a:close/>
              </a:path>
              <a:path w="5252720" h="461665" stroke="0" extrusionOk="0">
                <a:moveTo>
                  <a:pt x="0" y="76945"/>
                </a:moveTo>
                <a:cubicBezTo>
                  <a:pt x="8611" y="14901"/>
                  <a:pt x="81897" y="4953"/>
                  <a:pt x="154358" y="0"/>
                </a:cubicBezTo>
                <a:cubicBezTo>
                  <a:pt x="299507" y="-15881"/>
                  <a:pt x="387649" y="25759"/>
                  <a:pt x="648758" y="0"/>
                </a:cubicBezTo>
                <a:cubicBezTo>
                  <a:pt x="901611" y="-45994"/>
                  <a:pt x="1010216" y="-1913"/>
                  <a:pt x="1242038" y="0"/>
                </a:cubicBezTo>
                <a:cubicBezTo>
                  <a:pt x="1506870" y="-44549"/>
                  <a:pt x="1709427" y="-27157"/>
                  <a:pt x="1835319" y="0"/>
                </a:cubicBezTo>
                <a:cubicBezTo>
                  <a:pt x="2019163" y="-43669"/>
                  <a:pt x="2077764" y="9446"/>
                  <a:pt x="2181399" y="0"/>
                </a:cubicBezTo>
                <a:cubicBezTo>
                  <a:pt x="2295933" y="-64102"/>
                  <a:pt x="2486019" y="33583"/>
                  <a:pt x="2576919" y="0"/>
                </a:cubicBezTo>
                <a:cubicBezTo>
                  <a:pt x="2669148" y="-48098"/>
                  <a:pt x="2861772" y="38571"/>
                  <a:pt x="3021880" y="0"/>
                </a:cubicBezTo>
                <a:cubicBezTo>
                  <a:pt x="3133404" y="-9211"/>
                  <a:pt x="3219046" y="25195"/>
                  <a:pt x="3466840" y="0"/>
                </a:cubicBezTo>
                <a:cubicBezTo>
                  <a:pt x="3689081" y="-4804"/>
                  <a:pt x="3655783" y="-1772"/>
                  <a:pt x="3812920" y="0"/>
                </a:cubicBezTo>
                <a:cubicBezTo>
                  <a:pt x="3986939" y="-30981"/>
                  <a:pt x="4037290" y="6971"/>
                  <a:pt x="4208441" y="0"/>
                </a:cubicBezTo>
                <a:cubicBezTo>
                  <a:pt x="4215820" y="-36995"/>
                  <a:pt x="4820216" y="100877"/>
                  <a:pt x="5098361" y="0"/>
                </a:cubicBezTo>
                <a:cubicBezTo>
                  <a:pt x="5161284" y="1709"/>
                  <a:pt x="5224853" y="42631"/>
                  <a:pt x="5252720" y="76945"/>
                </a:cubicBezTo>
                <a:cubicBezTo>
                  <a:pt x="5260731" y="128546"/>
                  <a:pt x="5243592" y="175958"/>
                  <a:pt x="5252720" y="221599"/>
                </a:cubicBezTo>
                <a:cubicBezTo>
                  <a:pt x="5240102" y="273539"/>
                  <a:pt x="5206391" y="312625"/>
                  <a:pt x="5252720" y="384719"/>
                </a:cubicBezTo>
                <a:cubicBezTo>
                  <a:pt x="5225555" y="436062"/>
                  <a:pt x="5201784" y="462758"/>
                  <a:pt x="5098361" y="461665"/>
                </a:cubicBezTo>
                <a:cubicBezTo>
                  <a:pt x="4997045" y="483615"/>
                  <a:pt x="4799552" y="455629"/>
                  <a:pt x="4603961" y="461665"/>
                </a:cubicBezTo>
                <a:cubicBezTo>
                  <a:pt x="4454726" y="470044"/>
                  <a:pt x="4332222" y="491386"/>
                  <a:pt x="4257881" y="461665"/>
                </a:cubicBezTo>
                <a:cubicBezTo>
                  <a:pt x="4206148" y="497270"/>
                  <a:pt x="4093854" y="453759"/>
                  <a:pt x="3911801" y="461665"/>
                </a:cubicBezTo>
                <a:cubicBezTo>
                  <a:pt x="3783627" y="518171"/>
                  <a:pt x="3644085" y="459807"/>
                  <a:pt x="3466840" y="461665"/>
                </a:cubicBezTo>
                <a:cubicBezTo>
                  <a:pt x="3266495" y="470142"/>
                  <a:pt x="3276824" y="455808"/>
                  <a:pt x="3071320" y="461665"/>
                </a:cubicBezTo>
                <a:cubicBezTo>
                  <a:pt x="2928049" y="513628"/>
                  <a:pt x="2744249" y="437909"/>
                  <a:pt x="2527480" y="461665"/>
                </a:cubicBezTo>
                <a:cubicBezTo>
                  <a:pt x="2287757" y="481643"/>
                  <a:pt x="2289550" y="453386"/>
                  <a:pt x="2181399" y="461665"/>
                </a:cubicBezTo>
                <a:cubicBezTo>
                  <a:pt x="2065993" y="421238"/>
                  <a:pt x="1929456" y="470084"/>
                  <a:pt x="1785879" y="461665"/>
                </a:cubicBezTo>
                <a:cubicBezTo>
                  <a:pt x="1691019" y="531961"/>
                  <a:pt x="1543603" y="424703"/>
                  <a:pt x="1390359" y="461665"/>
                </a:cubicBezTo>
                <a:cubicBezTo>
                  <a:pt x="1287486" y="528280"/>
                  <a:pt x="1001655" y="378757"/>
                  <a:pt x="846518" y="461665"/>
                </a:cubicBezTo>
                <a:cubicBezTo>
                  <a:pt x="649357" y="547268"/>
                  <a:pt x="448621" y="467999"/>
                  <a:pt x="154358" y="461665"/>
                </a:cubicBezTo>
                <a:cubicBezTo>
                  <a:pt x="76260" y="444896"/>
                  <a:pt x="-447" y="433638"/>
                  <a:pt x="0" y="384719"/>
                </a:cubicBezTo>
                <a:cubicBezTo>
                  <a:pt x="-50314" y="360525"/>
                  <a:pt x="54086" y="301090"/>
                  <a:pt x="0" y="224676"/>
                </a:cubicBezTo>
                <a:cubicBezTo>
                  <a:pt x="-58571" y="186674"/>
                  <a:pt x="9222" y="124683"/>
                  <a:pt x="0" y="76945"/>
                </a:cubicBezTo>
                <a:close/>
              </a:path>
              <a:path w="5252720" h="461665" fill="none" stroke="0" extrusionOk="0">
                <a:moveTo>
                  <a:pt x="0" y="76945"/>
                </a:moveTo>
                <a:cubicBezTo>
                  <a:pt x="18579" y="48034"/>
                  <a:pt x="70377" y="13752"/>
                  <a:pt x="154358" y="0"/>
                </a:cubicBezTo>
                <a:cubicBezTo>
                  <a:pt x="429019" y="-26288"/>
                  <a:pt x="509149" y="31833"/>
                  <a:pt x="747638" y="0"/>
                </a:cubicBezTo>
                <a:cubicBezTo>
                  <a:pt x="1007444" y="-22700"/>
                  <a:pt x="1022216" y="8073"/>
                  <a:pt x="1143158" y="0"/>
                </a:cubicBezTo>
                <a:cubicBezTo>
                  <a:pt x="1296071" y="12250"/>
                  <a:pt x="1505111" y="85758"/>
                  <a:pt x="1736439" y="0"/>
                </a:cubicBezTo>
                <a:cubicBezTo>
                  <a:pt x="1920528" y="-20507"/>
                  <a:pt x="2019657" y="7690"/>
                  <a:pt x="2230839" y="0"/>
                </a:cubicBezTo>
                <a:cubicBezTo>
                  <a:pt x="2445243" y="-8779"/>
                  <a:pt x="2524704" y="19165"/>
                  <a:pt x="2675800" y="0"/>
                </a:cubicBezTo>
                <a:cubicBezTo>
                  <a:pt x="2862895" y="-25388"/>
                  <a:pt x="3014128" y="58854"/>
                  <a:pt x="3269080" y="0"/>
                </a:cubicBezTo>
                <a:cubicBezTo>
                  <a:pt x="3511343" y="-35814"/>
                  <a:pt x="3688483" y="10451"/>
                  <a:pt x="3812920" y="0"/>
                </a:cubicBezTo>
                <a:cubicBezTo>
                  <a:pt x="4023601" y="-20391"/>
                  <a:pt x="4177205" y="29201"/>
                  <a:pt x="4307320" y="0"/>
                </a:cubicBezTo>
                <a:cubicBezTo>
                  <a:pt x="4441931" y="-24482"/>
                  <a:pt x="4778859" y="34626"/>
                  <a:pt x="5098361" y="0"/>
                </a:cubicBezTo>
                <a:cubicBezTo>
                  <a:pt x="5178088" y="-5444"/>
                  <a:pt x="5245718" y="47154"/>
                  <a:pt x="5252720" y="76945"/>
                </a:cubicBezTo>
                <a:cubicBezTo>
                  <a:pt x="5260516" y="112793"/>
                  <a:pt x="5232585" y="144892"/>
                  <a:pt x="5252720" y="221599"/>
                </a:cubicBezTo>
                <a:cubicBezTo>
                  <a:pt x="5277740" y="279177"/>
                  <a:pt x="5243310" y="329241"/>
                  <a:pt x="5252720" y="384719"/>
                </a:cubicBezTo>
                <a:cubicBezTo>
                  <a:pt x="5279331" y="435185"/>
                  <a:pt x="5164377" y="430280"/>
                  <a:pt x="5098361" y="461665"/>
                </a:cubicBezTo>
                <a:cubicBezTo>
                  <a:pt x="4972621" y="483202"/>
                  <a:pt x="4872469" y="450219"/>
                  <a:pt x="4752281" y="461665"/>
                </a:cubicBezTo>
                <a:cubicBezTo>
                  <a:pt x="4606378" y="472463"/>
                  <a:pt x="4498738" y="435669"/>
                  <a:pt x="4307320" y="461665"/>
                </a:cubicBezTo>
                <a:cubicBezTo>
                  <a:pt x="4116572" y="483553"/>
                  <a:pt x="4061298" y="468038"/>
                  <a:pt x="3961240" y="461665"/>
                </a:cubicBezTo>
                <a:cubicBezTo>
                  <a:pt x="3820446" y="548155"/>
                  <a:pt x="3596497" y="411028"/>
                  <a:pt x="3367960" y="461665"/>
                </a:cubicBezTo>
                <a:cubicBezTo>
                  <a:pt x="3107772" y="463640"/>
                  <a:pt x="3096912" y="446172"/>
                  <a:pt x="2923000" y="461665"/>
                </a:cubicBezTo>
                <a:cubicBezTo>
                  <a:pt x="2773000" y="467788"/>
                  <a:pt x="2498792" y="465480"/>
                  <a:pt x="2379159" y="461665"/>
                </a:cubicBezTo>
                <a:cubicBezTo>
                  <a:pt x="2213886" y="481092"/>
                  <a:pt x="1981270" y="500604"/>
                  <a:pt x="1785879" y="461665"/>
                </a:cubicBezTo>
                <a:cubicBezTo>
                  <a:pt x="1501882" y="471098"/>
                  <a:pt x="1488534" y="421496"/>
                  <a:pt x="1291479" y="461665"/>
                </a:cubicBezTo>
                <a:cubicBezTo>
                  <a:pt x="1079913" y="486217"/>
                  <a:pt x="887410" y="456771"/>
                  <a:pt x="698198" y="461665"/>
                </a:cubicBezTo>
                <a:cubicBezTo>
                  <a:pt x="424447" y="493098"/>
                  <a:pt x="381546" y="443382"/>
                  <a:pt x="154358" y="461665"/>
                </a:cubicBezTo>
                <a:cubicBezTo>
                  <a:pt x="75622" y="461873"/>
                  <a:pt x="-20340" y="414911"/>
                  <a:pt x="0" y="384719"/>
                </a:cubicBezTo>
                <a:cubicBezTo>
                  <a:pt x="-27873" y="339619"/>
                  <a:pt x="24685" y="266041"/>
                  <a:pt x="0" y="230832"/>
                </a:cubicBezTo>
                <a:cubicBezTo>
                  <a:pt x="-1619" y="196872"/>
                  <a:pt x="10808" y="108068"/>
                  <a:pt x="0" y="76945"/>
                </a:cubicBezTo>
                <a:close/>
              </a:path>
              <a:path w="5252720" h="461665" fill="none" stroke="0" extrusionOk="0">
                <a:moveTo>
                  <a:pt x="0" y="76945"/>
                </a:moveTo>
                <a:cubicBezTo>
                  <a:pt x="-1443" y="41532"/>
                  <a:pt x="63728" y="23773"/>
                  <a:pt x="154358" y="0"/>
                </a:cubicBezTo>
                <a:cubicBezTo>
                  <a:pt x="424928" y="-38521"/>
                  <a:pt x="488778" y="-24056"/>
                  <a:pt x="747638" y="0"/>
                </a:cubicBezTo>
                <a:cubicBezTo>
                  <a:pt x="988001" y="-25396"/>
                  <a:pt x="1013149" y="7391"/>
                  <a:pt x="1143158" y="0"/>
                </a:cubicBezTo>
                <a:cubicBezTo>
                  <a:pt x="1317589" y="10248"/>
                  <a:pt x="1488482" y="-2878"/>
                  <a:pt x="1736439" y="0"/>
                </a:cubicBezTo>
                <a:cubicBezTo>
                  <a:pt x="1936285" y="-22911"/>
                  <a:pt x="2024570" y="-3642"/>
                  <a:pt x="2230839" y="0"/>
                </a:cubicBezTo>
                <a:cubicBezTo>
                  <a:pt x="2457768" y="-9556"/>
                  <a:pt x="2512873" y="8877"/>
                  <a:pt x="2675800" y="0"/>
                </a:cubicBezTo>
                <a:cubicBezTo>
                  <a:pt x="2824646" y="-45357"/>
                  <a:pt x="2966129" y="59362"/>
                  <a:pt x="3269080" y="0"/>
                </a:cubicBezTo>
                <a:cubicBezTo>
                  <a:pt x="3482741" y="-43143"/>
                  <a:pt x="3627459" y="-6042"/>
                  <a:pt x="3812920" y="0"/>
                </a:cubicBezTo>
                <a:cubicBezTo>
                  <a:pt x="3995342" y="-15366"/>
                  <a:pt x="4166646" y="-27949"/>
                  <a:pt x="4307320" y="0"/>
                </a:cubicBezTo>
                <a:cubicBezTo>
                  <a:pt x="4495546" y="52586"/>
                  <a:pt x="4784351" y="-87880"/>
                  <a:pt x="5098361" y="0"/>
                </a:cubicBezTo>
                <a:cubicBezTo>
                  <a:pt x="5185354" y="-7623"/>
                  <a:pt x="5243771" y="49165"/>
                  <a:pt x="5252720" y="76945"/>
                </a:cubicBezTo>
                <a:cubicBezTo>
                  <a:pt x="5257159" y="131314"/>
                  <a:pt x="5238356" y="151970"/>
                  <a:pt x="5252720" y="221599"/>
                </a:cubicBezTo>
                <a:cubicBezTo>
                  <a:pt x="5271512" y="274882"/>
                  <a:pt x="5251985" y="347733"/>
                  <a:pt x="5252720" y="384719"/>
                </a:cubicBezTo>
                <a:cubicBezTo>
                  <a:pt x="5284193" y="446640"/>
                  <a:pt x="5173647" y="448423"/>
                  <a:pt x="5098361" y="461665"/>
                </a:cubicBezTo>
                <a:cubicBezTo>
                  <a:pt x="4937254" y="481993"/>
                  <a:pt x="4870963" y="443628"/>
                  <a:pt x="4752281" y="461665"/>
                </a:cubicBezTo>
                <a:cubicBezTo>
                  <a:pt x="4612446" y="503094"/>
                  <a:pt x="4463614" y="425436"/>
                  <a:pt x="4307320" y="461665"/>
                </a:cubicBezTo>
                <a:cubicBezTo>
                  <a:pt x="4116332" y="482509"/>
                  <a:pt x="4056772" y="459039"/>
                  <a:pt x="3961240" y="461665"/>
                </a:cubicBezTo>
                <a:cubicBezTo>
                  <a:pt x="3906628" y="450112"/>
                  <a:pt x="3606290" y="461796"/>
                  <a:pt x="3367960" y="461665"/>
                </a:cubicBezTo>
                <a:cubicBezTo>
                  <a:pt x="3113676" y="471310"/>
                  <a:pt x="3092881" y="451780"/>
                  <a:pt x="2923000" y="461665"/>
                </a:cubicBezTo>
                <a:cubicBezTo>
                  <a:pt x="2742165" y="463306"/>
                  <a:pt x="2502402" y="470938"/>
                  <a:pt x="2379159" y="461665"/>
                </a:cubicBezTo>
                <a:cubicBezTo>
                  <a:pt x="2291566" y="452141"/>
                  <a:pt x="2021408" y="456489"/>
                  <a:pt x="1785879" y="461665"/>
                </a:cubicBezTo>
                <a:cubicBezTo>
                  <a:pt x="1522990" y="475749"/>
                  <a:pt x="1492263" y="431478"/>
                  <a:pt x="1291479" y="461665"/>
                </a:cubicBezTo>
                <a:cubicBezTo>
                  <a:pt x="1172533" y="467331"/>
                  <a:pt x="901884" y="402012"/>
                  <a:pt x="698198" y="461665"/>
                </a:cubicBezTo>
                <a:cubicBezTo>
                  <a:pt x="436119" y="480351"/>
                  <a:pt x="413262" y="428519"/>
                  <a:pt x="154358" y="461665"/>
                </a:cubicBezTo>
                <a:cubicBezTo>
                  <a:pt x="69460" y="459316"/>
                  <a:pt x="-5768" y="412723"/>
                  <a:pt x="0" y="384719"/>
                </a:cubicBezTo>
                <a:cubicBezTo>
                  <a:pt x="-25498" y="357232"/>
                  <a:pt x="22619" y="273785"/>
                  <a:pt x="0" y="230832"/>
                </a:cubicBezTo>
                <a:cubicBezTo>
                  <a:pt x="-19693" y="192140"/>
                  <a:pt x="5474" y="106139"/>
                  <a:pt x="0" y="76945"/>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1247EC67-53A1-E55E-B5F2-2251855FC37D}"/>
              </a:ext>
            </a:extLst>
          </p:cNvPr>
          <p:cNvSpPr txBox="1"/>
          <p:nvPr/>
        </p:nvSpPr>
        <p:spPr>
          <a:xfrm>
            <a:off x="6593841" y="3591776"/>
            <a:ext cx="5252720" cy="461665"/>
          </a:xfrm>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461665" fill="none" extrusionOk="0">
                <a:moveTo>
                  <a:pt x="0" y="76945"/>
                </a:moveTo>
                <a:cubicBezTo>
                  <a:pt x="-14105" y="33497"/>
                  <a:pt x="53397" y="8550"/>
                  <a:pt x="154358" y="0"/>
                </a:cubicBezTo>
                <a:cubicBezTo>
                  <a:pt x="421850" y="-52400"/>
                  <a:pt x="485133" y="-24420"/>
                  <a:pt x="747638" y="0"/>
                </a:cubicBezTo>
                <a:cubicBezTo>
                  <a:pt x="971844" y="-20340"/>
                  <a:pt x="1006711" y="7521"/>
                  <a:pt x="1143158" y="0"/>
                </a:cubicBezTo>
                <a:cubicBezTo>
                  <a:pt x="1326721" y="36457"/>
                  <a:pt x="1464018" y="-22719"/>
                  <a:pt x="1736439" y="0"/>
                </a:cubicBezTo>
                <a:cubicBezTo>
                  <a:pt x="1957237" y="-31264"/>
                  <a:pt x="2034254" y="-26921"/>
                  <a:pt x="2230839" y="0"/>
                </a:cubicBezTo>
                <a:cubicBezTo>
                  <a:pt x="2458952" y="-5909"/>
                  <a:pt x="2520028" y="-14672"/>
                  <a:pt x="2675800" y="0"/>
                </a:cubicBezTo>
                <a:cubicBezTo>
                  <a:pt x="2816350" y="-46436"/>
                  <a:pt x="2977840" y="43986"/>
                  <a:pt x="3269080" y="0"/>
                </a:cubicBezTo>
                <a:cubicBezTo>
                  <a:pt x="3464804" y="-67224"/>
                  <a:pt x="3602096" y="-11127"/>
                  <a:pt x="3812920" y="0"/>
                </a:cubicBezTo>
                <a:cubicBezTo>
                  <a:pt x="3997440" y="20905"/>
                  <a:pt x="4182026" y="-55713"/>
                  <a:pt x="4307320" y="0"/>
                </a:cubicBezTo>
                <a:cubicBezTo>
                  <a:pt x="4572529" y="46560"/>
                  <a:pt x="4852244" y="-116974"/>
                  <a:pt x="5098361" y="0"/>
                </a:cubicBezTo>
                <a:cubicBezTo>
                  <a:pt x="5166611" y="-8670"/>
                  <a:pt x="5231938" y="37613"/>
                  <a:pt x="5252720" y="76945"/>
                </a:cubicBezTo>
                <a:cubicBezTo>
                  <a:pt x="5253216" y="122619"/>
                  <a:pt x="5240080" y="160553"/>
                  <a:pt x="5252720" y="221599"/>
                </a:cubicBezTo>
                <a:cubicBezTo>
                  <a:pt x="5269481" y="273556"/>
                  <a:pt x="5255018" y="358764"/>
                  <a:pt x="5252720" y="384719"/>
                </a:cubicBezTo>
                <a:cubicBezTo>
                  <a:pt x="5265713" y="439773"/>
                  <a:pt x="5207274" y="470939"/>
                  <a:pt x="5098361" y="461665"/>
                </a:cubicBezTo>
                <a:cubicBezTo>
                  <a:pt x="4938557" y="474824"/>
                  <a:pt x="4885916" y="464167"/>
                  <a:pt x="4752281" y="461665"/>
                </a:cubicBezTo>
                <a:cubicBezTo>
                  <a:pt x="4643868" y="521436"/>
                  <a:pt x="4433722" y="393308"/>
                  <a:pt x="4307320" y="461665"/>
                </a:cubicBezTo>
                <a:cubicBezTo>
                  <a:pt x="4119828" y="496719"/>
                  <a:pt x="4035324" y="449064"/>
                  <a:pt x="3961240" y="461665"/>
                </a:cubicBezTo>
                <a:cubicBezTo>
                  <a:pt x="3940048" y="382872"/>
                  <a:pt x="3564274" y="522581"/>
                  <a:pt x="3367960" y="461665"/>
                </a:cubicBezTo>
                <a:cubicBezTo>
                  <a:pt x="3115893" y="471241"/>
                  <a:pt x="3095177" y="442404"/>
                  <a:pt x="2923000" y="461665"/>
                </a:cubicBezTo>
                <a:cubicBezTo>
                  <a:pt x="2766203" y="447050"/>
                  <a:pt x="2479881" y="461259"/>
                  <a:pt x="2379159" y="461665"/>
                </a:cubicBezTo>
                <a:cubicBezTo>
                  <a:pt x="2262905" y="419784"/>
                  <a:pt x="2029967" y="373750"/>
                  <a:pt x="1785879" y="461665"/>
                </a:cubicBezTo>
                <a:cubicBezTo>
                  <a:pt x="1529124" y="473260"/>
                  <a:pt x="1492872" y="432025"/>
                  <a:pt x="1291479" y="461665"/>
                </a:cubicBezTo>
                <a:cubicBezTo>
                  <a:pt x="1141909" y="491557"/>
                  <a:pt x="920704" y="460315"/>
                  <a:pt x="698198" y="461665"/>
                </a:cubicBezTo>
                <a:cubicBezTo>
                  <a:pt x="459586" y="490069"/>
                  <a:pt x="412499" y="429849"/>
                  <a:pt x="154358" y="461665"/>
                </a:cubicBezTo>
                <a:cubicBezTo>
                  <a:pt x="76698" y="450892"/>
                  <a:pt x="1942" y="411017"/>
                  <a:pt x="0" y="384719"/>
                </a:cubicBezTo>
                <a:cubicBezTo>
                  <a:pt x="-37844" y="357944"/>
                  <a:pt x="9678" y="275833"/>
                  <a:pt x="0" y="230832"/>
                </a:cubicBezTo>
                <a:cubicBezTo>
                  <a:pt x="-33093" y="189682"/>
                  <a:pt x="3296" y="97658"/>
                  <a:pt x="0" y="76945"/>
                </a:cubicBezTo>
                <a:close/>
              </a:path>
              <a:path w="5252720" h="461665" stroke="0" extrusionOk="0">
                <a:moveTo>
                  <a:pt x="0" y="76945"/>
                </a:moveTo>
                <a:cubicBezTo>
                  <a:pt x="8611" y="14901"/>
                  <a:pt x="81897" y="4953"/>
                  <a:pt x="154358" y="0"/>
                </a:cubicBezTo>
                <a:cubicBezTo>
                  <a:pt x="299507" y="-15881"/>
                  <a:pt x="387649" y="25759"/>
                  <a:pt x="648758" y="0"/>
                </a:cubicBezTo>
                <a:cubicBezTo>
                  <a:pt x="901611" y="-45994"/>
                  <a:pt x="1010216" y="-1913"/>
                  <a:pt x="1242038" y="0"/>
                </a:cubicBezTo>
                <a:cubicBezTo>
                  <a:pt x="1506870" y="-44549"/>
                  <a:pt x="1709427" y="-27157"/>
                  <a:pt x="1835319" y="0"/>
                </a:cubicBezTo>
                <a:cubicBezTo>
                  <a:pt x="2019163" y="-43669"/>
                  <a:pt x="2077764" y="9446"/>
                  <a:pt x="2181399" y="0"/>
                </a:cubicBezTo>
                <a:cubicBezTo>
                  <a:pt x="2295933" y="-64102"/>
                  <a:pt x="2486019" y="33583"/>
                  <a:pt x="2576919" y="0"/>
                </a:cubicBezTo>
                <a:cubicBezTo>
                  <a:pt x="2669148" y="-48098"/>
                  <a:pt x="2861772" y="38571"/>
                  <a:pt x="3021880" y="0"/>
                </a:cubicBezTo>
                <a:cubicBezTo>
                  <a:pt x="3133404" y="-9211"/>
                  <a:pt x="3219046" y="25195"/>
                  <a:pt x="3466840" y="0"/>
                </a:cubicBezTo>
                <a:cubicBezTo>
                  <a:pt x="3689081" y="-4804"/>
                  <a:pt x="3655783" y="-1772"/>
                  <a:pt x="3812920" y="0"/>
                </a:cubicBezTo>
                <a:cubicBezTo>
                  <a:pt x="3986939" y="-30981"/>
                  <a:pt x="4037290" y="6971"/>
                  <a:pt x="4208441" y="0"/>
                </a:cubicBezTo>
                <a:cubicBezTo>
                  <a:pt x="4215820" y="-36995"/>
                  <a:pt x="4820216" y="100877"/>
                  <a:pt x="5098361" y="0"/>
                </a:cubicBezTo>
                <a:cubicBezTo>
                  <a:pt x="5161284" y="1709"/>
                  <a:pt x="5224853" y="42631"/>
                  <a:pt x="5252720" y="76945"/>
                </a:cubicBezTo>
                <a:cubicBezTo>
                  <a:pt x="5260731" y="128546"/>
                  <a:pt x="5243592" y="175958"/>
                  <a:pt x="5252720" y="221599"/>
                </a:cubicBezTo>
                <a:cubicBezTo>
                  <a:pt x="5240102" y="273539"/>
                  <a:pt x="5206391" y="312625"/>
                  <a:pt x="5252720" y="384719"/>
                </a:cubicBezTo>
                <a:cubicBezTo>
                  <a:pt x="5225555" y="436062"/>
                  <a:pt x="5201784" y="462758"/>
                  <a:pt x="5098361" y="461665"/>
                </a:cubicBezTo>
                <a:cubicBezTo>
                  <a:pt x="4997045" y="483615"/>
                  <a:pt x="4799552" y="455629"/>
                  <a:pt x="4603961" y="461665"/>
                </a:cubicBezTo>
                <a:cubicBezTo>
                  <a:pt x="4454726" y="470044"/>
                  <a:pt x="4332222" y="491386"/>
                  <a:pt x="4257881" y="461665"/>
                </a:cubicBezTo>
                <a:cubicBezTo>
                  <a:pt x="4206148" y="497270"/>
                  <a:pt x="4093854" y="453759"/>
                  <a:pt x="3911801" y="461665"/>
                </a:cubicBezTo>
                <a:cubicBezTo>
                  <a:pt x="3783627" y="518171"/>
                  <a:pt x="3644085" y="459807"/>
                  <a:pt x="3466840" y="461665"/>
                </a:cubicBezTo>
                <a:cubicBezTo>
                  <a:pt x="3266495" y="470142"/>
                  <a:pt x="3276824" y="455808"/>
                  <a:pt x="3071320" y="461665"/>
                </a:cubicBezTo>
                <a:cubicBezTo>
                  <a:pt x="2928049" y="513628"/>
                  <a:pt x="2744249" y="437909"/>
                  <a:pt x="2527480" y="461665"/>
                </a:cubicBezTo>
                <a:cubicBezTo>
                  <a:pt x="2287757" y="481643"/>
                  <a:pt x="2289550" y="453386"/>
                  <a:pt x="2181399" y="461665"/>
                </a:cubicBezTo>
                <a:cubicBezTo>
                  <a:pt x="2065993" y="421238"/>
                  <a:pt x="1929456" y="470084"/>
                  <a:pt x="1785879" y="461665"/>
                </a:cubicBezTo>
                <a:cubicBezTo>
                  <a:pt x="1691019" y="531961"/>
                  <a:pt x="1543603" y="424703"/>
                  <a:pt x="1390359" y="461665"/>
                </a:cubicBezTo>
                <a:cubicBezTo>
                  <a:pt x="1287486" y="528280"/>
                  <a:pt x="1001655" y="378757"/>
                  <a:pt x="846518" y="461665"/>
                </a:cubicBezTo>
                <a:cubicBezTo>
                  <a:pt x="649357" y="547268"/>
                  <a:pt x="448621" y="467999"/>
                  <a:pt x="154358" y="461665"/>
                </a:cubicBezTo>
                <a:cubicBezTo>
                  <a:pt x="76260" y="444896"/>
                  <a:pt x="-447" y="433638"/>
                  <a:pt x="0" y="384719"/>
                </a:cubicBezTo>
                <a:cubicBezTo>
                  <a:pt x="-50314" y="360525"/>
                  <a:pt x="54086" y="301090"/>
                  <a:pt x="0" y="224676"/>
                </a:cubicBezTo>
                <a:cubicBezTo>
                  <a:pt x="-58571" y="186674"/>
                  <a:pt x="9222" y="124683"/>
                  <a:pt x="0" y="76945"/>
                </a:cubicBezTo>
                <a:close/>
              </a:path>
              <a:path w="5252720" h="461665" fill="none" stroke="0" extrusionOk="0">
                <a:moveTo>
                  <a:pt x="0" y="76945"/>
                </a:moveTo>
                <a:cubicBezTo>
                  <a:pt x="18579" y="48034"/>
                  <a:pt x="70377" y="13752"/>
                  <a:pt x="154358" y="0"/>
                </a:cubicBezTo>
                <a:cubicBezTo>
                  <a:pt x="429019" y="-26288"/>
                  <a:pt x="509149" y="31833"/>
                  <a:pt x="747638" y="0"/>
                </a:cubicBezTo>
                <a:cubicBezTo>
                  <a:pt x="1007444" y="-22700"/>
                  <a:pt x="1022216" y="8073"/>
                  <a:pt x="1143158" y="0"/>
                </a:cubicBezTo>
                <a:cubicBezTo>
                  <a:pt x="1296071" y="12250"/>
                  <a:pt x="1505111" y="85758"/>
                  <a:pt x="1736439" y="0"/>
                </a:cubicBezTo>
                <a:cubicBezTo>
                  <a:pt x="1920528" y="-20507"/>
                  <a:pt x="2019657" y="7690"/>
                  <a:pt x="2230839" y="0"/>
                </a:cubicBezTo>
                <a:cubicBezTo>
                  <a:pt x="2445243" y="-8779"/>
                  <a:pt x="2524704" y="19165"/>
                  <a:pt x="2675800" y="0"/>
                </a:cubicBezTo>
                <a:cubicBezTo>
                  <a:pt x="2862895" y="-25388"/>
                  <a:pt x="3014128" y="58854"/>
                  <a:pt x="3269080" y="0"/>
                </a:cubicBezTo>
                <a:cubicBezTo>
                  <a:pt x="3511343" y="-35814"/>
                  <a:pt x="3688483" y="10451"/>
                  <a:pt x="3812920" y="0"/>
                </a:cubicBezTo>
                <a:cubicBezTo>
                  <a:pt x="4023601" y="-20391"/>
                  <a:pt x="4177205" y="29201"/>
                  <a:pt x="4307320" y="0"/>
                </a:cubicBezTo>
                <a:cubicBezTo>
                  <a:pt x="4441931" y="-24482"/>
                  <a:pt x="4778859" y="34626"/>
                  <a:pt x="5098361" y="0"/>
                </a:cubicBezTo>
                <a:cubicBezTo>
                  <a:pt x="5178088" y="-5444"/>
                  <a:pt x="5245718" y="47154"/>
                  <a:pt x="5252720" y="76945"/>
                </a:cubicBezTo>
                <a:cubicBezTo>
                  <a:pt x="5260516" y="112793"/>
                  <a:pt x="5232585" y="144892"/>
                  <a:pt x="5252720" y="221599"/>
                </a:cubicBezTo>
                <a:cubicBezTo>
                  <a:pt x="5277740" y="279177"/>
                  <a:pt x="5243310" y="329241"/>
                  <a:pt x="5252720" y="384719"/>
                </a:cubicBezTo>
                <a:cubicBezTo>
                  <a:pt x="5279331" y="435185"/>
                  <a:pt x="5164377" y="430280"/>
                  <a:pt x="5098361" y="461665"/>
                </a:cubicBezTo>
                <a:cubicBezTo>
                  <a:pt x="4972621" y="483202"/>
                  <a:pt x="4872469" y="450219"/>
                  <a:pt x="4752281" y="461665"/>
                </a:cubicBezTo>
                <a:cubicBezTo>
                  <a:pt x="4606378" y="472463"/>
                  <a:pt x="4498738" y="435669"/>
                  <a:pt x="4307320" y="461665"/>
                </a:cubicBezTo>
                <a:cubicBezTo>
                  <a:pt x="4116572" y="483553"/>
                  <a:pt x="4061298" y="468038"/>
                  <a:pt x="3961240" y="461665"/>
                </a:cubicBezTo>
                <a:cubicBezTo>
                  <a:pt x="3820446" y="548155"/>
                  <a:pt x="3596497" y="411028"/>
                  <a:pt x="3367960" y="461665"/>
                </a:cubicBezTo>
                <a:cubicBezTo>
                  <a:pt x="3107772" y="463640"/>
                  <a:pt x="3096912" y="446172"/>
                  <a:pt x="2923000" y="461665"/>
                </a:cubicBezTo>
                <a:cubicBezTo>
                  <a:pt x="2773000" y="467788"/>
                  <a:pt x="2498792" y="465480"/>
                  <a:pt x="2379159" y="461665"/>
                </a:cubicBezTo>
                <a:cubicBezTo>
                  <a:pt x="2213886" y="481092"/>
                  <a:pt x="1981270" y="500604"/>
                  <a:pt x="1785879" y="461665"/>
                </a:cubicBezTo>
                <a:cubicBezTo>
                  <a:pt x="1501882" y="471098"/>
                  <a:pt x="1488534" y="421496"/>
                  <a:pt x="1291479" y="461665"/>
                </a:cubicBezTo>
                <a:cubicBezTo>
                  <a:pt x="1079913" y="486217"/>
                  <a:pt x="887410" y="456771"/>
                  <a:pt x="698198" y="461665"/>
                </a:cubicBezTo>
                <a:cubicBezTo>
                  <a:pt x="424447" y="493098"/>
                  <a:pt x="381546" y="443382"/>
                  <a:pt x="154358" y="461665"/>
                </a:cubicBezTo>
                <a:cubicBezTo>
                  <a:pt x="75622" y="461873"/>
                  <a:pt x="-20340" y="414911"/>
                  <a:pt x="0" y="384719"/>
                </a:cubicBezTo>
                <a:cubicBezTo>
                  <a:pt x="-27873" y="339619"/>
                  <a:pt x="24685" y="266041"/>
                  <a:pt x="0" y="230832"/>
                </a:cubicBezTo>
                <a:cubicBezTo>
                  <a:pt x="-1619" y="196872"/>
                  <a:pt x="10808" y="108068"/>
                  <a:pt x="0" y="76945"/>
                </a:cubicBezTo>
                <a:close/>
              </a:path>
              <a:path w="5252720" h="461665" fill="none" stroke="0" extrusionOk="0">
                <a:moveTo>
                  <a:pt x="0" y="76945"/>
                </a:moveTo>
                <a:cubicBezTo>
                  <a:pt x="-1443" y="41532"/>
                  <a:pt x="63728" y="23773"/>
                  <a:pt x="154358" y="0"/>
                </a:cubicBezTo>
                <a:cubicBezTo>
                  <a:pt x="424928" y="-38521"/>
                  <a:pt x="488778" y="-24056"/>
                  <a:pt x="747638" y="0"/>
                </a:cubicBezTo>
                <a:cubicBezTo>
                  <a:pt x="988001" y="-25396"/>
                  <a:pt x="1013149" y="7391"/>
                  <a:pt x="1143158" y="0"/>
                </a:cubicBezTo>
                <a:cubicBezTo>
                  <a:pt x="1317589" y="10248"/>
                  <a:pt x="1488482" y="-2878"/>
                  <a:pt x="1736439" y="0"/>
                </a:cubicBezTo>
                <a:cubicBezTo>
                  <a:pt x="1936285" y="-22911"/>
                  <a:pt x="2024570" y="-3642"/>
                  <a:pt x="2230839" y="0"/>
                </a:cubicBezTo>
                <a:cubicBezTo>
                  <a:pt x="2457768" y="-9556"/>
                  <a:pt x="2512873" y="8877"/>
                  <a:pt x="2675800" y="0"/>
                </a:cubicBezTo>
                <a:cubicBezTo>
                  <a:pt x="2824646" y="-45357"/>
                  <a:pt x="2966129" y="59362"/>
                  <a:pt x="3269080" y="0"/>
                </a:cubicBezTo>
                <a:cubicBezTo>
                  <a:pt x="3482741" y="-43143"/>
                  <a:pt x="3627459" y="-6042"/>
                  <a:pt x="3812920" y="0"/>
                </a:cubicBezTo>
                <a:cubicBezTo>
                  <a:pt x="3995342" y="-15366"/>
                  <a:pt x="4166646" y="-27949"/>
                  <a:pt x="4307320" y="0"/>
                </a:cubicBezTo>
                <a:cubicBezTo>
                  <a:pt x="4495546" y="52586"/>
                  <a:pt x="4784351" y="-87880"/>
                  <a:pt x="5098361" y="0"/>
                </a:cubicBezTo>
                <a:cubicBezTo>
                  <a:pt x="5185354" y="-7623"/>
                  <a:pt x="5243771" y="49165"/>
                  <a:pt x="5252720" y="76945"/>
                </a:cubicBezTo>
                <a:cubicBezTo>
                  <a:pt x="5257159" y="131314"/>
                  <a:pt x="5238356" y="151970"/>
                  <a:pt x="5252720" y="221599"/>
                </a:cubicBezTo>
                <a:cubicBezTo>
                  <a:pt x="5271512" y="274882"/>
                  <a:pt x="5251985" y="347733"/>
                  <a:pt x="5252720" y="384719"/>
                </a:cubicBezTo>
                <a:cubicBezTo>
                  <a:pt x="5284193" y="446640"/>
                  <a:pt x="5173647" y="448423"/>
                  <a:pt x="5098361" y="461665"/>
                </a:cubicBezTo>
                <a:cubicBezTo>
                  <a:pt x="4937254" y="481993"/>
                  <a:pt x="4870963" y="443628"/>
                  <a:pt x="4752281" y="461665"/>
                </a:cubicBezTo>
                <a:cubicBezTo>
                  <a:pt x="4612446" y="503094"/>
                  <a:pt x="4463614" y="425436"/>
                  <a:pt x="4307320" y="461665"/>
                </a:cubicBezTo>
                <a:cubicBezTo>
                  <a:pt x="4116332" y="482509"/>
                  <a:pt x="4056772" y="459039"/>
                  <a:pt x="3961240" y="461665"/>
                </a:cubicBezTo>
                <a:cubicBezTo>
                  <a:pt x="3906628" y="450112"/>
                  <a:pt x="3606290" y="461796"/>
                  <a:pt x="3367960" y="461665"/>
                </a:cubicBezTo>
                <a:cubicBezTo>
                  <a:pt x="3113676" y="471310"/>
                  <a:pt x="3092881" y="451780"/>
                  <a:pt x="2923000" y="461665"/>
                </a:cubicBezTo>
                <a:cubicBezTo>
                  <a:pt x="2742165" y="463306"/>
                  <a:pt x="2502402" y="470938"/>
                  <a:pt x="2379159" y="461665"/>
                </a:cubicBezTo>
                <a:cubicBezTo>
                  <a:pt x="2291566" y="452141"/>
                  <a:pt x="2021408" y="456489"/>
                  <a:pt x="1785879" y="461665"/>
                </a:cubicBezTo>
                <a:cubicBezTo>
                  <a:pt x="1522990" y="475749"/>
                  <a:pt x="1492263" y="431478"/>
                  <a:pt x="1291479" y="461665"/>
                </a:cubicBezTo>
                <a:cubicBezTo>
                  <a:pt x="1172533" y="467331"/>
                  <a:pt x="901884" y="402012"/>
                  <a:pt x="698198" y="461665"/>
                </a:cubicBezTo>
                <a:cubicBezTo>
                  <a:pt x="436119" y="480351"/>
                  <a:pt x="413262" y="428519"/>
                  <a:pt x="154358" y="461665"/>
                </a:cubicBezTo>
                <a:cubicBezTo>
                  <a:pt x="69460" y="459316"/>
                  <a:pt x="-5768" y="412723"/>
                  <a:pt x="0" y="384719"/>
                </a:cubicBezTo>
                <a:cubicBezTo>
                  <a:pt x="-25498" y="357232"/>
                  <a:pt x="22619" y="273785"/>
                  <a:pt x="0" y="230832"/>
                </a:cubicBezTo>
                <a:cubicBezTo>
                  <a:pt x="-19693" y="192140"/>
                  <a:pt x="5474" y="106139"/>
                  <a:pt x="0" y="76945"/>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xmlns="" id="{57FA4DB1-6F98-5C60-F80C-36418F5A8737}"/>
              </a:ext>
            </a:extLst>
          </p:cNvPr>
          <p:cNvSpPr txBox="1"/>
          <p:nvPr/>
        </p:nvSpPr>
        <p:spPr>
          <a:xfrm>
            <a:off x="6624321" y="4333456"/>
            <a:ext cx="5252720" cy="461665"/>
          </a:xfrm>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461665" fill="none" extrusionOk="0">
                <a:moveTo>
                  <a:pt x="0" y="76945"/>
                </a:moveTo>
                <a:cubicBezTo>
                  <a:pt x="-14105" y="33497"/>
                  <a:pt x="53397" y="8550"/>
                  <a:pt x="154358" y="0"/>
                </a:cubicBezTo>
                <a:cubicBezTo>
                  <a:pt x="421850" y="-52400"/>
                  <a:pt x="485133" y="-24420"/>
                  <a:pt x="747638" y="0"/>
                </a:cubicBezTo>
                <a:cubicBezTo>
                  <a:pt x="971844" y="-20340"/>
                  <a:pt x="1006711" y="7521"/>
                  <a:pt x="1143158" y="0"/>
                </a:cubicBezTo>
                <a:cubicBezTo>
                  <a:pt x="1326721" y="36457"/>
                  <a:pt x="1464018" y="-22719"/>
                  <a:pt x="1736439" y="0"/>
                </a:cubicBezTo>
                <a:cubicBezTo>
                  <a:pt x="1957237" y="-31264"/>
                  <a:pt x="2034254" y="-26921"/>
                  <a:pt x="2230839" y="0"/>
                </a:cubicBezTo>
                <a:cubicBezTo>
                  <a:pt x="2458952" y="-5909"/>
                  <a:pt x="2520028" y="-14672"/>
                  <a:pt x="2675800" y="0"/>
                </a:cubicBezTo>
                <a:cubicBezTo>
                  <a:pt x="2816350" y="-46436"/>
                  <a:pt x="2977840" y="43986"/>
                  <a:pt x="3269080" y="0"/>
                </a:cubicBezTo>
                <a:cubicBezTo>
                  <a:pt x="3464804" y="-67224"/>
                  <a:pt x="3602096" y="-11127"/>
                  <a:pt x="3812920" y="0"/>
                </a:cubicBezTo>
                <a:cubicBezTo>
                  <a:pt x="3997440" y="20905"/>
                  <a:pt x="4182026" y="-55713"/>
                  <a:pt x="4307320" y="0"/>
                </a:cubicBezTo>
                <a:cubicBezTo>
                  <a:pt x="4572529" y="46560"/>
                  <a:pt x="4852244" y="-116974"/>
                  <a:pt x="5098361" y="0"/>
                </a:cubicBezTo>
                <a:cubicBezTo>
                  <a:pt x="5166611" y="-8670"/>
                  <a:pt x="5231938" y="37613"/>
                  <a:pt x="5252720" y="76945"/>
                </a:cubicBezTo>
                <a:cubicBezTo>
                  <a:pt x="5253216" y="122619"/>
                  <a:pt x="5240080" y="160553"/>
                  <a:pt x="5252720" y="221599"/>
                </a:cubicBezTo>
                <a:cubicBezTo>
                  <a:pt x="5269481" y="273556"/>
                  <a:pt x="5255018" y="358764"/>
                  <a:pt x="5252720" y="384719"/>
                </a:cubicBezTo>
                <a:cubicBezTo>
                  <a:pt x="5265713" y="439773"/>
                  <a:pt x="5207274" y="470939"/>
                  <a:pt x="5098361" y="461665"/>
                </a:cubicBezTo>
                <a:cubicBezTo>
                  <a:pt x="4938557" y="474824"/>
                  <a:pt x="4885916" y="464167"/>
                  <a:pt x="4752281" y="461665"/>
                </a:cubicBezTo>
                <a:cubicBezTo>
                  <a:pt x="4643868" y="521436"/>
                  <a:pt x="4433722" y="393308"/>
                  <a:pt x="4307320" y="461665"/>
                </a:cubicBezTo>
                <a:cubicBezTo>
                  <a:pt x="4119828" y="496719"/>
                  <a:pt x="4035324" y="449064"/>
                  <a:pt x="3961240" y="461665"/>
                </a:cubicBezTo>
                <a:cubicBezTo>
                  <a:pt x="3940048" y="382872"/>
                  <a:pt x="3564274" y="522581"/>
                  <a:pt x="3367960" y="461665"/>
                </a:cubicBezTo>
                <a:cubicBezTo>
                  <a:pt x="3115893" y="471241"/>
                  <a:pt x="3095177" y="442404"/>
                  <a:pt x="2923000" y="461665"/>
                </a:cubicBezTo>
                <a:cubicBezTo>
                  <a:pt x="2766203" y="447050"/>
                  <a:pt x="2479881" y="461259"/>
                  <a:pt x="2379159" y="461665"/>
                </a:cubicBezTo>
                <a:cubicBezTo>
                  <a:pt x="2262905" y="419784"/>
                  <a:pt x="2029967" y="373750"/>
                  <a:pt x="1785879" y="461665"/>
                </a:cubicBezTo>
                <a:cubicBezTo>
                  <a:pt x="1529124" y="473260"/>
                  <a:pt x="1492872" y="432025"/>
                  <a:pt x="1291479" y="461665"/>
                </a:cubicBezTo>
                <a:cubicBezTo>
                  <a:pt x="1141909" y="491557"/>
                  <a:pt x="920704" y="460315"/>
                  <a:pt x="698198" y="461665"/>
                </a:cubicBezTo>
                <a:cubicBezTo>
                  <a:pt x="459586" y="490069"/>
                  <a:pt x="412499" y="429849"/>
                  <a:pt x="154358" y="461665"/>
                </a:cubicBezTo>
                <a:cubicBezTo>
                  <a:pt x="76698" y="450892"/>
                  <a:pt x="1942" y="411017"/>
                  <a:pt x="0" y="384719"/>
                </a:cubicBezTo>
                <a:cubicBezTo>
                  <a:pt x="-37844" y="357944"/>
                  <a:pt x="9678" y="275833"/>
                  <a:pt x="0" y="230832"/>
                </a:cubicBezTo>
                <a:cubicBezTo>
                  <a:pt x="-33093" y="189682"/>
                  <a:pt x="3296" y="97658"/>
                  <a:pt x="0" y="76945"/>
                </a:cubicBezTo>
                <a:close/>
              </a:path>
              <a:path w="5252720" h="461665" stroke="0" extrusionOk="0">
                <a:moveTo>
                  <a:pt x="0" y="76945"/>
                </a:moveTo>
                <a:cubicBezTo>
                  <a:pt x="8611" y="14901"/>
                  <a:pt x="81897" y="4953"/>
                  <a:pt x="154358" y="0"/>
                </a:cubicBezTo>
                <a:cubicBezTo>
                  <a:pt x="299507" y="-15881"/>
                  <a:pt x="387649" y="25759"/>
                  <a:pt x="648758" y="0"/>
                </a:cubicBezTo>
                <a:cubicBezTo>
                  <a:pt x="901611" y="-45994"/>
                  <a:pt x="1010216" y="-1913"/>
                  <a:pt x="1242038" y="0"/>
                </a:cubicBezTo>
                <a:cubicBezTo>
                  <a:pt x="1506870" y="-44549"/>
                  <a:pt x="1709427" y="-27157"/>
                  <a:pt x="1835319" y="0"/>
                </a:cubicBezTo>
                <a:cubicBezTo>
                  <a:pt x="2019163" y="-43669"/>
                  <a:pt x="2077764" y="9446"/>
                  <a:pt x="2181399" y="0"/>
                </a:cubicBezTo>
                <a:cubicBezTo>
                  <a:pt x="2295933" y="-64102"/>
                  <a:pt x="2486019" y="33583"/>
                  <a:pt x="2576919" y="0"/>
                </a:cubicBezTo>
                <a:cubicBezTo>
                  <a:pt x="2669148" y="-48098"/>
                  <a:pt x="2861772" y="38571"/>
                  <a:pt x="3021880" y="0"/>
                </a:cubicBezTo>
                <a:cubicBezTo>
                  <a:pt x="3133404" y="-9211"/>
                  <a:pt x="3219046" y="25195"/>
                  <a:pt x="3466840" y="0"/>
                </a:cubicBezTo>
                <a:cubicBezTo>
                  <a:pt x="3689081" y="-4804"/>
                  <a:pt x="3655783" y="-1772"/>
                  <a:pt x="3812920" y="0"/>
                </a:cubicBezTo>
                <a:cubicBezTo>
                  <a:pt x="3986939" y="-30981"/>
                  <a:pt x="4037290" y="6971"/>
                  <a:pt x="4208441" y="0"/>
                </a:cubicBezTo>
                <a:cubicBezTo>
                  <a:pt x="4215820" y="-36995"/>
                  <a:pt x="4820216" y="100877"/>
                  <a:pt x="5098361" y="0"/>
                </a:cubicBezTo>
                <a:cubicBezTo>
                  <a:pt x="5161284" y="1709"/>
                  <a:pt x="5224853" y="42631"/>
                  <a:pt x="5252720" y="76945"/>
                </a:cubicBezTo>
                <a:cubicBezTo>
                  <a:pt x="5260731" y="128546"/>
                  <a:pt x="5243592" y="175958"/>
                  <a:pt x="5252720" y="221599"/>
                </a:cubicBezTo>
                <a:cubicBezTo>
                  <a:pt x="5240102" y="273539"/>
                  <a:pt x="5206391" y="312625"/>
                  <a:pt x="5252720" y="384719"/>
                </a:cubicBezTo>
                <a:cubicBezTo>
                  <a:pt x="5225555" y="436062"/>
                  <a:pt x="5201784" y="462758"/>
                  <a:pt x="5098361" y="461665"/>
                </a:cubicBezTo>
                <a:cubicBezTo>
                  <a:pt x="4997045" y="483615"/>
                  <a:pt x="4799552" y="455629"/>
                  <a:pt x="4603961" y="461665"/>
                </a:cubicBezTo>
                <a:cubicBezTo>
                  <a:pt x="4454726" y="470044"/>
                  <a:pt x="4332222" y="491386"/>
                  <a:pt x="4257881" y="461665"/>
                </a:cubicBezTo>
                <a:cubicBezTo>
                  <a:pt x="4206148" y="497270"/>
                  <a:pt x="4093854" y="453759"/>
                  <a:pt x="3911801" y="461665"/>
                </a:cubicBezTo>
                <a:cubicBezTo>
                  <a:pt x="3783627" y="518171"/>
                  <a:pt x="3644085" y="459807"/>
                  <a:pt x="3466840" y="461665"/>
                </a:cubicBezTo>
                <a:cubicBezTo>
                  <a:pt x="3266495" y="470142"/>
                  <a:pt x="3276824" y="455808"/>
                  <a:pt x="3071320" y="461665"/>
                </a:cubicBezTo>
                <a:cubicBezTo>
                  <a:pt x="2928049" y="513628"/>
                  <a:pt x="2744249" y="437909"/>
                  <a:pt x="2527480" y="461665"/>
                </a:cubicBezTo>
                <a:cubicBezTo>
                  <a:pt x="2287757" y="481643"/>
                  <a:pt x="2289550" y="453386"/>
                  <a:pt x="2181399" y="461665"/>
                </a:cubicBezTo>
                <a:cubicBezTo>
                  <a:pt x="2065993" y="421238"/>
                  <a:pt x="1929456" y="470084"/>
                  <a:pt x="1785879" y="461665"/>
                </a:cubicBezTo>
                <a:cubicBezTo>
                  <a:pt x="1691019" y="531961"/>
                  <a:pt x="1543603" y="424703"/>
                  <a:pt x="1390359" y="461665"/>
                </a:cubicBezTo>
                <a:cubicBezTo>
                  <a:pt x="1287486" y="528280"/>
                  <a:pt x="1001655" y="378757"/>
                  <a:pt x="846518" y="461665"/>
                </a:cubicBezTo>
                <a:cubicBezTo>
                  <a:pt x="649357" y="547268"/>
                  <a:pt x="448621" y="467999"/>
                  <a:pt x="154358" y="461665"/>
                </a:cubicBezTo>
                <a:cubicBezTo>
                  <a:pt x="76260" y="444896"/>
                  <a:pt x="-447" y="433638"/>
                  <a:pt x="0" y="384719"/>
                </a:cubicBezTo>
                <a:cubicBezTo>
                  <a:pt x="-50314" y="360525"/>
                  <a:pt x="54086" y="301090"/>
                  <a:pt x="0" y="224676"/>
                </a:cubicBezTo>
                <a:cubicBezTo>
                  <a:pt x="-58571" y="186674"/>
                  <a:pt x="9222" y="124683"/>
                  <a:pt x="0" y="76945"/>
                </a:cubicBezTo>
                <a:close/>
              </a:path>
              <a:path w="5252720" h="461665" fill="none" stroke="0" extrusionOk="0">
                <a:moveTo>
                  <a:pt x="0" y="76945"/>
                </a:moveTo>
                <a:cubicBezTo>
                  <a:pt x="18579" y="48034"/>
                  <a:pt x="70377" y="13752"/>
                  <a:pt x="154358" y="0"/>
                </a:cubicBezTo>
                <a:cubicBezTo>
                  <a:pt x="429019" y="-26288"/>
                  <a:pt x="509149" y="31833"/>
                  <a:pt x="747638" y="0"/>
                </a:cubicBezTo>
                <a:cubicBezTo>
                  <a:pt x="1007444" y="-22700"/>
                  <a:pt x="1022216" y="8073"/>
                  <a:pt x="1143158" y="0"/>
                </a:cubicBezTo>
                <a:cubicBezTo>
                  <a:pt x="1296071" y="12250"/>
                  <a:pt x="1505111" y="85758"/>
                  <a:pt x="1736439" y="0"/>
                </a:cubicBezTo>
                <a:cubicBezTo>
                  <a:pt x="1920528" y="-20507"/>
                  <a:pt x="2019657" y="7690"/>
                  <a:pt x="2230839" y="0"/>
                </a:cubicBezTo>
                <a:cubicBezTo>
                  <a:pt x="2445243" y="-8779"/>
                  <a:pt x="2524704" y="19165"/>
                  <a:pt x="2675800" y="0"/>
                </a:cubicBezTo>
                <a:cubicBezTo>
                  <a:pt x="2862895" y="-25388"/>
                  <a:pt x="3014128" y="58854"/>
                  <a:pt x="3269080" y="0"/>
                </a:cubicBezTo>
                <a:cubicBezTo>
                  <a:pt x="3511343" y="-35814"/>
                  <a:pt x="3688483" y="10451"/>
                  <a:pt x="3812920" y="0"/>
                </a:cubicBezTo>
                <a:cubicBezTo>
                  <a:pt x="4023601" y="-20391"/>
                  <a:pt x="4177205" y="29201"/>
                  <a:pt x="4307320" y="0"/>
                </a:cubicBezTo>
                <a:cubicBezTo>
                  <a:pt x="4441931" y="-24482"/>
                  <a:pt x="4778859" y="34626"/>
                  <a:pt x="5098361" y="0"/>
                </a:cubicBezTo>
                <a:cubicBezTo>
                  <a:pt x="5178088" y="-5444"/>
                  <a:pt x="5245718" y="47154"/>
                  <a:pt x="5252720" y="76945"/>
                </a:cubicBezTo>
                <a:cubicBezTo>
                  <a:pt x="5260516" y="112793"/>
                  <a:pt x="5232585" y="144892"/>
                  <a:pt x="5252720" y="221599"/>
                </a:cubicBezTo>
                <a:cubicBezTo>
                  <a:pt x="5277740" y="279177"/>
                  <a:pt x="5243310" y="329241"/>
                  <a:pt x="5252720" y="384719"/>
                </a:cubicBezTo>
                <a:cubicBezTo>
                  <a:pt x="5279331" y="435185"/>
                  <a:pt x="5164377" y="430280"/>
                  <a:pt x="5098361" y="461665"/>
                </a:cubicBezTo>
                <a:cubicBezTo>
                  <a:pt x="4972621" y="483202"/>
                  <a:pt x="4872469" y="450219"/>
                  <a:pt x="4752281" y="461665"/>
                </a:cubicBezTo>
                <a:cubicBezTo>
                  <a:pt x="4606378" y="472463"/>
                  <a:pt x="4498738" y="435669"/>
                  <a:pt x="4307320" y="461665"/>
                </a:cubicBezTo>
                <a:cubicBezTo>
                  <a:pt x="4116572" y="483553"/>
                  <a:pt x="4061298" y="468038"/>
                  <a:pt x="3961240" y="461665"/>
                </a:cubicBezTo>
                <a:cubicBezTo>
                  <a:pt x="3820446" y="548155"/>
                  <a:pt x="3596497" y="411028"/>
                  <a:pt x="3367960" y="461665"/>
                </a:cubicBezTo>
                <a:cubicBezTo>
                  <a:pt x="3107772" y="463640"/>
                  <a:pt x="3096912" y="446172"/>
                  <a:pt x="2923000" y="461665"/>
                </a:cubicBezTo>
                <a:cubicBezTo>
                  <a:pt x="2773000" y="467788"/>
                  <a:pt x="2498792" y="465480"/>
                  <a:pt x="2379159" y="461665"/>
                </a:cubicBezTo>
                <a:cubicBezTo>
                  <a:pt x="2213886" y="481092"/>
                  <a:pt x="1981270" y="500604"/>
                  <a:pt x="1785879" y="461665"/>
                </a:cubicBezTo>
                <a:cubicBezTo>
                  <a:pt x="1501882" y="471098"/>
                  <a:pt x="1488534" y="421496"/>
                  <a:pt x="1291479" y="461665"/>
                </a:cubicBezTo>
                <a:cubicBezTo>
                  <a:pt x="1079913" y="486217"/>
                  <a:pt x="887410" y="456771"/>
                  <a:pt x="698198" y="461665"/>
                </a:cubicBezTo>
                <a:cubicBezTo>
                  <a:pt x="424447" y="493098"/>
                  <a:pt x="381546" y="443382"/>
                  <a:pt x="154358" y="461665"/>
                </a:cubicBezTo>
                <a:cubicBezTo>
                  <a:pt x="75622" y="461873"/>
                  <a:pt x="-20340" y="414911"/>
                  <a:pt x="0" y="384719"/>
                </a:cubicBezTo>
                <a:cubicBezTo>
                  <a:pt x="-27873" y="339619"/>
                  <a:pt x="24685" y="266041"/>
                  <a:pt x="0" y="230832"/>
                </a:cubicBezTo>
                <a:cubicBezTo>
                  <a:pt x="-1619" y="196872"/>
                  <a:pt x="10808" y="108068"/>
                  <a:pt x="0" y="76945"/>
                </a:cubicBezTo>
                <a:close/>
              </a:path>
              <a:path w="5252720" h="461665" fill="none" stroke="0" extrusionOk="0">
                <a:moveTo>
                  <a:pt x="0" y="76945"/>
                </a:moveTo>
                <a:cubicBezTo>
                  <a:pt x="-1443" y="41532"/>
                  <a:pt x="63728" y="23773"/>
                  <a:pt x="154358" y="0"/>
                </a:cubicBezTo>
                <a:cubicBezTo>
                  <a:pt x="424928" y="-38521"/>
                  <a:pt x="488778" y="-24056"/>
                  <a:pt x="747638" y="0"/>
                </a:cubicBezTo>
                <a:cubicBezTo>
                  <a:pt x="988001" y="-25396"/>
                  <a:pt x="1013149" y="7391"/>
                  <a:pt x="1143158" y="0"/>
                </a:cubicBezTo>
                <a:cubicBezTo>
                  <a:pt x="1317589" y="10248"/>
                  <a:pt x="1488482" y="-2878"/>
                  <a:pt x="1736439" y="0"/>
                </a:cubicBezTo>
                <a:cubicBezTo>
                  <a:pt x="1936285" y="-22911"/>
                  <a:pt x="2024570" y="-3642"/>
                  <a:pt x="2230839" y="0"/>
                </a:cubicBezTo>
                <a:cubicBezTo>
                  <a:pt x="2457768" y="-9556"/>
                  <a:pt x="2512873" y="8877"/>
                  <a:pt x="2675800" y="0"/>
                </a:cubicBezTo>
                <a:cubicBezTo>
                  <a:pt x="2824646" y="-45357"/>
                  <a:pt x="2966129" y="59362"/>
                  <a:pt x="3269080" y="0"/>
                </a:cubicBezTo>
                <a:cubicBezTo>
                  <a:pt x="3482741" y="-43143"/>
                  <a:pt x="3627459" y="-6042"/>
                  <a:pt x="3812920" y="0"/>
                </a:cubicBezTo>
                <a:cubicBezTo>
                  <a:pt x="3995342" y="-15366"/>
                  <a:pt x="4166646" y="-27949"/>
                  <a:pt x="4307320" y="0"/>
                </a:cubicBezTo>
                <a:cubicBezTo>
                  <a:pt x="4495546" y="52586"/>
                  <a:pt x="4784351" y="-87880"/>
                  <a:pt x="5098361" y="0"/>
                </a:cubicBezTo>
                <a:cubicBezTo>
                  <a:pt x="5185354" y="-7623"/>
                  <a:pt x="5243771" y="49165"/>
                  <a:pt x="5252720" y="76945"/>
                </a:cubicBezTo>
                <a:cubicBezTo>
                  <a:pt x="5257159" y="131314"/>
                  <a:pt x="5238356" y="151970"/>
                  <a:pt x="5252720" y="221599"/>
                </a:cubicBezTo>
                <a:cubicBezTo>
                  <a:pt x="5271512" y="274882"/>
                  <a:pt x="5251985" y="347733"/>
                  <a:pt x="5252720" y="384719"/>
                </a:cubicBezTo>
                <a:cubicBezTo>
                  <a:pt x="5284193" y="446640"/>
                  <a:pt x="5173647" y="448423"/>
                  <a:pt x="5098361" y="461665"/>
                </a:cubicBezTo>
                <a:cubicBezTo>
                  <a:pt x="4937254" y="481993"/>
                  <a:pt x="4870963" y="443628"/>
                  <a:pt x="4752281" y="461665"/>
                </a:cubicBezTo>
                <a:cubicBezTo>
                  <a:pt x="4612446" y="503094"/>
                  <a:pt x="4463614" y="425436"/>
                  <a:pt x="4307320" y="461665"/>
                </a:cubicBezTo>
                <a:cubicBezTo>
                  <a:pt x="4116332" y="482509"/>
                  <a:pt x="4056772" y="459039"/>
                  <a:pt x="3961240" y="461665"/>
                </a:cubicBezTo>
                <a:cubicBezTo>
                  <a:pt x="3906628" y="450112"/>
                  <a:pt x="3606290" y="461796"/>
                  <a:pt x="3367960" y="461665"/>
                </a:cubicBezTo>
                <a:cubicBezTo>
                  <a:pt x="3113676" y="471310"/>
                  <a:pt x="3092881" y="451780"/>
                  <a:pt x="2923000" y="461665"/>
                </a:cubicBezTo>
                <a:cubicBezTo>
                  <a:pt x="2742165" y="463306"/>
                  <a:pt x="2502402" y="470938"/>
                  <a:pt x="2379159" y="461665"/>
                </a:cubicBezTo>
                <a:cubicBezTo>
                  <a:pt x="2291566" y="452141"/>
                  <a:pt x="2021408" y="456489"/>
                  <a:pt x="1785879" y="461665"/>
                </a:cubicBezTo>
                <a:cubicBezTo>
                  <a:pt x="1522990" y="475749"/>
                  <a:pt x="1492263" y="431478"/>
                  <a:pt x="1291479" y="461665"/>
                </a:cubicBezTo>
                <a:cubicBezTo>
                  <a:pt x="1172533" y="467331"/>
                  <a:pt x="901884" y="402012"/>
                  <a:pt x="698198" y="461665"/>
                </a:cubicBezTo>
                <a:cubicBezTo>
                  <a:pt x="436119" y="480351"/>
                  <a:pt x="413262" y="428519"/>
                  <a:pt x="154358" y="461665"/>
                </a:cubicBezTo>
                <a:cubicBezTo>
                  <a:pt x="69460" y="459316"/>
                  <a:pt x="-5768" y="412723"/>
                  <a:pt x="0" y="384719"/>
                </a:cubicBezTo>
                <a:cubicBezTo>
                  <a:pt x="-25498" y="357232"/>
                  <a:pt x="22619" y="273785"/>
                  <a:pt x="0" y="230832"/>
                </a:cubicBezTo>
                <a:cubicBezTo>
                  <a:pt x="-19693" y="192140"/>
                  <a:pt x="5474" y="106139"/>
                  <a:pt x="0" y="76945"/>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xmlns="" id="{F89AA838-04C2-9597-B422-828FF9A29884}"/>
              </a:ext>
            </a:extLst>
          </p:cNvPr>
          <p:cNvSpPr txBox="1"/>
          <p:nvPr/>
        </p:nvSpPr>
        <p:spPr>
          <a:xfrm>
            <a:off x="6593841" y="5085296"/>
            <a:ext cx="5252720" cy="830997"/>
          </a:xfrm>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830997" fill="none" extrusionOk="0">
                <a:moveTo>
                  <a:pt x="0" y="138502"/>
                </a:moveTo>
                <a:cubicBezTo>
                  <a:pt x="-25137" y="60933"/>
                  <a:pt x="51797" y="14133"/>
                  <a:pt x="154358" y="0"/>
                </a:cubicBezTo>
                <a:cubicBezTo>
                  <a:pt x="426274" y="-80512"/>
                  <a:pt x="486403" y="1190"/>
                  <a:pt x="747638" y="0"/>
                </a:cubicBezTo>
                <a:cubicBezTo>
                  <a:pt x="956192" y="-34057"/>
                  <a:pt x="993329" y="19179"/>
                  <a:pt x="1143158" y="0"/>
                </a:cubicBezTo>
                <a:cubicBezTo>
                  <a:pt x="1362374" y="60743"/>
                  <a:pt x="1492033" y="5749"/>
                  <a:pt x="1736439" y="0"/>
                </a:cubicBezTo>
                <a:cubicBezTo>
                  <a:pt x="1969600" y="-54951"/>
                  <a:pt x="2035949" y="-33616"/>
                  <a:pt x="2230839" y="0"/>
                </a:cubicBezTo>
                <a:cubicBezTo>
                  <a:pt x="2453891" y="-6820"/>
                  <a:pt x="2520074" y="-9700"/>
                  <a:pt x="2675800" y="0"/>
                </a:cubicBezTo>
                <a:cubicBezTo>
                  <a:pt x="2796052" y="-108448"/>
                  <a:pt x="2976786" y="48123"/>
                  <a:pt x="3269080" y="0"/>
                </a:cubicBezTo>
                <a:cubicBezTo>
                  <a:pt x="3472975" y="-59251"/>
                  <a:pt x="3596839" y="-3672"/>
                  <a:pt x="3812920" y="0"/>
                </a:cubicBezTo>
                <a:cubicBezTo>
                  <a:pt x="4000879" y="15850"/>
                  <a:pt x="4172028" y="-31942"/>
                  <a:pt x="4307320" y="0"/>
                </a:cubicBezTo>
                <a:cubicBezTo>
                  <a:pt x="4544971" y="24263"/>
                  <a:pt x="4851684" y="-106718"/>
                  <a:pt x="5098361" y="0"/>
                </a:cubicBezTo>
                <a:cubicBezTo>
                  <a:pt x="5161434" y="-14582"/>
                  <a:pt x="5232318" y="67162"/>
                  <a:pt x="5252720" y="138502"/>
                </a:cubicBezTo>
                <a:cubicBezTo>
                  <a:pt x="5252734" y="233891"/>
                  <a:pt x="5244400" y="290737"/>
                  <a:pt x="5252720" y="398878"/>
                </a:cubicBezTo>
                <a:cubicBezTo>
                  <a:pt x="5266794" y="496429"/>
                  <a:pt x="5255030" y="627241"/>
                  <a:pt x="5252720" y="692494"/>
                </a:cubicBezTo>
                <a:cubicBezTo>
                  <a:pt x="5260528" y="794828"/>
                  <a:pt x="5218471" y="844317"/>
                  <a:pt x="5098361" y="830997"/>
                </a:cubicBezTo>
                <a:cubicBezTo>
                  <a:pt x="4938736" y="857804"/>
                  <a:pt x="4901533" y="838473"/>
                  <a:pt x="4752281" y="830997"/>
                </a:cubicBezTo>
                <a:cubicBezTo>
                  <a:pt x="4638043" y="868868"/>
                  <a:pt x="4431187" y="746936"/>
                  <a:pt x="4307320" y="830997"/>
                </a:cubicBezTo>
                <a:cubicBezTo>
                  <a:pt x="4127023" y="872326"/>
                  <a:pt x="4021829" y="807404"/>
                  <a:pt x="3961240" y="830997"/>
                </a:cubicBezTo>
                <a:cubicBezTo>
                  <a:pt x="3911239" y="792491"/>
                  <a:pt x="3589660" y="862839"/>
                  <a:pt x="3367960" y="830997"/>
                </a:cubicBezTo>
                <a:cubicBezTo>
                  <a:pt x="3117608" y="844977"/>
                  <a:pt x="3097062" y="805083"/>
                  <a:pt x="2923000" y="830997"/>
                </a:cubicBezTo>
                <a:cubicBezTo>
                  <a:pt x="2753597" y="845253"/>
                  <a:pt x="2490640" y="805635"/>
                  <a:pt x="2379159" y="830997"/>
                </a:cubicBezTo>
                <a:cubicBezTo>
                  <a:pt x="2264532" y="786331"/>
                  <a:pt x="2039852" y="768574"/>
                  <a:pt x="1785879" y="830997"/>
                </a:cubicBezTo>
                <a:cubicBezTo>
                  <a:pt x="1536770" y="850112"/>
                  <a:pt x="1493086" y="780113"/>
                  <a:pt x="1291479" y="830997"/>
                </a:cubicBezTo>
                <a:cubicBezTo>
                  <a:pt x="1109231" y="879529"/>
                  <a:pt x="886343" y="862372"/>
                  <a:pt x="698198" y="830997"/>
                </a:cubicBezTo>
                <a:cubicBezTo>
                  <a:pt x="470963" y="861689"/>
                  <a:pt x="436751" y="775070"/>
                  <a:pt x="154358" y="830997"/>
                </a:cubicBezTo>
                <a:cubicBezTo>
                  <a:pt x="76540" y="821819"/>
                  <a:pt x="8119" y="741098"/>
                  <a:pt x="0" y="692494"/>
                </a:cubicBezTo>
                <a:cubicBezTo>
                  <a:pt x="-43150" y="645459"/>
                  <a:pt x="-186" y="498902"/>
                  <a:pt x="0" y="415498"/>
                </a:cubicBezTo>
                <a:cubicBezTo>
                  <a:pt x="-31699" y="344356"/>
                  <a:pt x="5956" y="188091"/>
                  <a:pt x="0" y="138502"/>
                </a:cubicBezTo>
                <a:close/>
              </a:path>
              <a:path w="5252720" h="830997" stroke="0" extrusionOk="0">
                <a:moveTo>
                  <a:pt x="0" y="138502"/>
                </a:moveTo>
                <a:cubicBezTo>
                  <a:pt x="7731" y="36277"/>
                  <a:pt x="91513" y="6624"/>
                  <a:pt x="154358" y="0"/>
                </a:cubicBezTo>
                <a:cubicBezTo>
                  <a:pt x="310031" y="-24060"/>
                  <a:pt x="403085" y="49435"/>
                  <a:pt x="648758" y="0"/>
                </a:cubicBezTo>
                <a:cubicBezTo>
                  <a:pt x="878727" y="-62261"/>
                  <a:pt x="1023446" y="3362"/>
                  <a:pt x="1242038" y="0"/>
                </a:cubicBezTo>
                <a:cubicBezTo>
                  <a:pt x="1516344" y="-80679"/>
                  <a:pt x="1692444" y="28950"/>
                  <a:pt x="1835319" y="0"/>
                </a:cubicBezTo>
                <a:cubicBezTo>
                  <a:pt x="2005628" y="-62661"/>
                  <a:pt x="2072377" y="20261"/>
                  <a:pt x="2181399" y="0"/>
                </a:cubicBezTo>
                <a:cubicBezTo>
                  <a:pt x="2275921" y="-50893"/>
                  <a:pt x="2489782" y="45565"/>
                  <a:pt x="2576919" y="0"/>
                </a:cubicBezTo>
                <a:cubicBezTo>
                  <a:pt x="2648065" y="-93139"/>
                  <a:pt x="2857458" y="50348"/>
                  <a:pt x="3021880" y="0"/>
                </a:cubicBezTo>
                <a:cubicBezTo>
                  <a:pt x="3118013" y="-15242"/>
                  <a:pt x="3217680" y="39935"/>
                  <a:pt x="3466840" y="0"/>
                </a:cubicBezTo>
                <a:cubicBezTo>
                  <a:pt x="3689803" y="-17422"/>
                  <a:pt x="3655725" y="5712"/>
                  <a:pt x="3812920" y="0"/>
                </a:cubicBezTo>
                <a:cubicBezTo>
                  <a:pt x="3992267" y="-43914"/>
                  <a:pt x="4047143" y="-12192"/>
                  <a:pt x="4208441" y="0"/>
                </a:cubicBezTo>
                <a:cubicBezTo>
                  <a:pt x="4229756" y="-46247"/>
                  <a:pt x="4845594" y="126327"/>
                  <a:pt x="5098361" y="0"/>
                </a:cubicBezTo>
                <a:cubicBezTo>
                  <a:pt x="5161830" y="4556"/>
                  <a:pt x="5219939" y="79241"/>
                  <a:pt x="5252720" y="138502"/>
                </a:cubicBezTo>
                <a:cubicBezTo>
                  <a:pt x="5248852" y="230454"/>
                  <a:pt x="5217079" y="299315"/>
                  <a:pt x="5252720" y="398878"/>
                </a:cubicBezTo>
                <a:cubicBezTo>
                  <a:pt x="5242271" y="479558"/>
                  <a:pt x="5200135" y="558906"/>
                  <a:pt x="5252720" y="692494"/>
                </a:cubicBezTo>
                <a:cubicBezTo>
                  <a:pt x="5232712" y="769814"/>
                  <a:pt x="5188392" y="823124"/>
                  <a:pt x="5098361" y="830997"/>
                </a:cubicBezTo>
                <a:cubicBezTo>
                  <a:pt x="4996015" y="874732"/>
                  <a:pt x="4835734" y="821840"/>
                  <a:pt x="4603961" y="830997"/>
                </a:cubicBezTo>
                <a:cubicBezTo>
                  <a:pt x="4459938" y="847767"/>
                  <a:pt x="4335168" y="839039"/>
                  <a:pt x="4257881" y="830997"/>
                </a:cubicBezTo>
                <a:cubicBezTo>
                  <a:pt x="4209735" y="876244"/>
                  <a:pt x="4125932" y="821177"/>
                  <a:pt x="3911801" y="830997"/>
                </a:cubicBezTo>
                <a:cubicBezTo>
                  <a:pt x="3763706" y="872878"/>
                  <a:pt x="3632456" y="829493"/>
                  <a:pt x="3466840" y="830997"/>
                </a:cubicBezTo>
                <a:cubicBezTo>
                  <a:pt x="3256846" y="845733"/>
                  <a:pt x="3282565" y="817853"/>
                  <a:pt x="3071320" y="830997"/>
                </a:cubicBezTo>
                <a:cubicBezTo>
                  <a:pt x="2915183" y="885485"/>
                  <a:pt x="2704598" y="778171"/>
                  <a:pt x="2527480" y="830997"/>
                </a:cubicBezTo>
                <a:cubicBezTo>
                  <a:pt x="2285547" y="865874"/>
                  <a:pt x="2294340" y="815133"/>
                  <a:pt x="2181399" y="830997"/>
                </a:cubicBezTo>
                <a:cubicBezTo>
                  <a:pt x="2069756" y="811881"/>
                  <a:pt x="1915787" y="806199"/>
                  <a:pt x="1785879" y="830997"/>
                </a:cubicBezTo>
                <a:cubicBezTo>
                  <a:pt x="1682447" y="899758"/>
                  <a:pt x="1540776" y="745659"/>
                  <a:pt x="1390359" y="830997"/>
                </a:cubicBezTo>
                <a:cubicBezTo>
                  <a:pt x="1282043" y="908771"/>
                  <a:pt x="1003764" y="725976"/>
                  <a:pt x="846518" y="830997"/>
                </a:cubicBezTo>
                <a:cubicBezTo>
                  <a:pt x="692488" y="893112"/>
                  <a:pt x="407878" y="874926"/>
                  <a:pt x="154358" y="830997"/>
                </a:cubicBezTo>
                <a:cubicBezTo>
                  <a:pt x="90673" y="793938"/>
                  <a:pt x="6172" y="802803"/>
                  <a:pt x="0" y="692494"/>
                </a:cubicBezTo>
                <a:cubicBezTo>
                  <a:pt x="-52160" y="629145"/>
                  <a:pt x="65121" y="538629"/>
                  <a:pt x="0" y="404418"/>
                </a:cubicBezTo>
                <a:cubicBezTo>
                  <a:pt x="-61253" y="320982"/>
                  <a:pt x="6863" y="231212"/>
                  <a:pt x="0" y="138502"/>
                </a:cubicBezTo>
                <a:close/>
              </a:path>
              <a:path w="5252720" h="830997" fill="none" stroke="0" extrusionOk="0">
                <a:moveTo>
                  <a:pt x="0" y="138502"/>
                </a:moveTo>
                <a:cubicBezTo>
                  <a:pt x="32761" y="78264"/>
                  <a:pt x="72537" y="-1526"/>
                  <a:pt x="154358" y="0"/>
                </a:cubicBezTo>
                <a:cubicBezTo>
                  <a:pt x="435015" y="-58689"/>
                  <a:pt x="508485" y="56772"/>
                  <a:pt x="747638" y="0"/>
                </a:cubicBezTo>
                <a:cubicBezTo>
                  <a:pt x="995234" y="-49068"/>
                  <a:pt x="1035401" y="16424"/>
                  <a:pt x="1143158" y="0"/>
                </a:cubicBezTo>
                <a:cubicBezTo>
                  <a:pt x="1277972" y="-15824"/>
                  <a:pt x="1535346" y="65382"/>
                  <a:pt x="1736439" y="0"/>
                </a:cubicBezTo>
                <a:cubicBezTo>
                  <a:pt x="1919168" y="-35174"/>
                  <a:pt x="2006068" y="-8807"/>
                  <a:pt x="2230839" y="0"/>
                </a:cubicBezTo>
                <a:cubicBezTo>
                  <a:pt x="2449008" y="-12235"/>
                  <a:pt x="2536533" y="17359"/>
                  <a:pt x="2675800" y="0"/>
                </a:cubicBezTo>
                <a:cubicBezTo>
                  <a:pt x="2886143" y="-45964"/>
                  <a:pt x="2988223" y="51680"/>
                  <a:pt x="3269080" y="0"/>
                </a:cubicBezTo>
                <a:cubicBezTo>
                  <a:pt x="3492677" y="-57496"/>
                  <a:pt x="3657857" y="50875"/>
                  <a:pt x="3812920" y="0"/>
                </a:cubicBezTo>
                <a:cubicBezTo>
                  <a:pt x="3999396" y="-18900"/>
                  <a:pt x="4173758" y="-8912"/>
                  <a:pt x="4307320" y="0"/>
                </a:cubicBezTo>
                <a:cubicBezTo>
                  <a:pt x="4435753" y="-418"/>
                  <a:pt x="4763407" y="39796"/>
                  <a:pt x="5098361" y="0"/>
                </a:cubicBezTo>
                <a:cubicBezTo>
                  <a:pt x="5177675" y="-10325"/>
                  <a:pt x="5244943" y="76491"/>
                  <a:pt x="5252720" y="138502"/>
                </a:cubicBezTo>
                <a:cubicBezTo>
                  <a:pt x="5280389" y="206040"/>
                  <a:pt x="5226773" y="281468"/>
                  <a:pt x="5252720" y="398878"/>
                </a:cubicBezTo>
                <a:cubicBezTo>
                  <a:pt x="5276122" y="512897"/>
                  <a:pt x="5233396" y="605655"/>
                  <a:pt x="5252720" y="692494"/>
                </a:cubicBezTo>
                <a:cubicBezTo>
                  <a:pt x="5263945" y="762239"/>
                  <a:pt x="5174876" y="813111"/>
                  <a:pt x="5098361" y="830997"/>
                </a:cubicBezTo>
                <a:cubicBezTo>
                  <a:pt x="4951392" y="879557"/>
                  <a:pt x="4869127" y="804735"/>
                  <a:pt x="4752281" y="830997"/>
                </a:cubicBezTo>
                <a:cubicBezTo>
                  <a:pt x="4596284" y="851333"/>
                  <a:pt x="4512531" y="812589"/>
                  <a:pt x="4307320" y="830997"/>
                </a:cubicBezTo>
                <a:cubicBezTo>
                  <a:pt x="4117076" y="856293"/>
                  <a:pt x="4070894" y="843733"/>
                  <a:pt x="3961240" y="830997"/>
                </a:cubicBezTo>
                <a:cubicBezTo>
                  <a:pt x="3816376" y="898265"/>
                  <a:pt x="3616402" y="786761"/>
                  <a:pt x="3367960" y="830997"/>
                </a:cubicBezTo>
                <a:cubicBezTo>
                  <a:pt x="3105856" y="835640"/>
                  <a:pt x="3096490" y="802222"/>
                  <a:pt x="2923000" y="830997"/>
                </a:cubicBezTo>
                <a:cubicBezTo>
                  <a:pt x="2744703" y="853768"/>
                  <a:pt x="2491367" y="810646"/>
                  <a:pt x="2379159" y="830997"/>
                </a:cubicBezTo>
                <a:cubicBezTo>
                  <a:pt x="2234032" y="863992"/>
                  <a:pt x="2017586" y="868788"/>
                  <a:pt x="1785879" y="830997"/>
                </a:cubicBezTo>
                <a:cubicBezTo>
                  <a:pt x="1504182" y="841814"/>
                  <a:pt x="1492073" y="753101"/>
                  <a:pt x="1291479" y="830997"/>
                </a:cubicBezTo>
                <a:cubicBezTo>
                  <a:pt x="1072458" y="877134"/>
                  <a:pt x="917139" y="790374"/>
                  <a:pt x="698198" y="830997"/>
                </a:cubicBezTo>
                <a:cubicBezTo>
                  <a:pt x="416338" y="893762"/>
                  <a:pt x="378254" y="794743"/>
                  <a:pt x="154358" y="830997"/>
                </a:cubicBezTo>
                <a:cubicBezTo>
                  <a:pt x="74837" y="829687"/>
                  <a:pt x="-25225" y="752550"/>
                  <a:pt x="0" y="692494"/>
                </a:cubicBezTo>
                <a:cubicBezTo>
                  <a:pt x="-18302" y="620242"/>
                  <a:pt x="14780" y="472733"/>
                  <a:pt x="0" y="415498"/>
                </a:cubicBezTo>
                <a:cubicBezTo>
                  <a:pt x="1306" y="353101"/>
                  <a:pt x="8819" y="181262"/>
                  <a:pt x="0" y="138502"/>
                </a:cubicBezTo>
                <a:close/>
              </a:path>
              <a:path w="5252720" h="830997" fill="none" stroke="0" extrusionOk="0">
                <a:moveTo>
                  <a:pt x="0" y="138502"/>
                </a:moveTo>
                <a:cubicBezTo>
                  <a:pt x="-5736" y="67037"/>
                  <a:pt x="63061" y="26556"/>
                  <a:pt x="154358" y="0"/>
                </a:cubicBezTo>
                <a:cubicBezTo>
                  <a:pt x="442477" y="-55450"/>
                  <a:pt x="493475" y="14668"/>
                  <a:pt x="747638" y="0"/>
                </a:cubicBezTo>
                <a:cubicBezTo>
                  <a:pt x="979701" y="-41054"/>
                  <a:pt x="999427" y="18157"/>
                  <a:pt x="1143158" y="0"/>
                </a:cubicBezTo>
                <a:cubicBezTo>
                  <a:pt x="1315092" y="10262"/>
                  <a:pt x="1493715" y="43857"/>
                  <a:pt x="1736439" y="0"/>
                </a:cubicBezTo>
                <a:cubicBezTo>
                  <a:pt x="1931337" y="-47057"/>
                  <a:pt x="2017207" y="2003"/>
                  <a:pt x="2230839" y="0"/>
                </a:cubicBezTo>
                <a:cubicBezTo>
                  <a:pt x="2440424" y="-6915"/>
                  <a:pt x="2508555" y="15428"/>
                  <a:pt x="2675800" y="0"/>
                </a:cubicBezTo>
                <a:cubicBezTo>
                  <a:pt x="2818418" y="-56872"/>
                  <a:pt x="2963390" y="65443"/>
                  <a:pt x="3269080" y="0"/>
                </a:cubicBezTo>
                <a:cubicBezTo>
                  <a:pt x="3475778" y="-57222"/>
                  <a:pt x="3679163" y="11151"/>
                  <a:pt x="3812920" y="0"/>
                </a:cubicBezTo>
                <a:cubicBezTo>
                  <a:pt x="4009563" y="-35036"/>
                  <a:pt x="4170222" y="-21239"/>
                  <a:pt x="4307320" y="0"/>
                </a:cubicBezTo>
                <a:cubicBezTo>
                  <a:pt x="4477875" y="19801"/>
                  <a:pt x="4792165" y="-88722"/>
                  <a:pt x="5098361" y="0"/>
                </a:cubicBezTo>
                <a:cubicBezTo>
                  <a:pt x="5185262" y="-12790"/>
                  <a:pt x="5233826" y="85951"/>
                  <a:pt x="5252720" y="138502"/>
                </a:cubicBezTo>
                <a:cubicBezTo>
                  <a:pt x="5259585" y="239050"/>
                  <a:pt x="5234561" y="278327"/>
                  <a:pt x="5252720" y="398878"/>
                </a:cubicBezTo>
                <a:cubicBezTo>
                  <a:pt x="5269043" y="498251"/>
                  <a:pt x="5241946" y="605557"/>
                  <a:pt x="5252720" y="692494"/>
                </a:cubicBezTo>
                <a:cubicBezTo>
                  <a:pt x="5269281" y="798636"/>
                  <a:pt x="5195932" y="830055"/>
                  <a:pt x="5098361" y="830997"/>
                </a:cubicBezTo>
                <a:cubicBezTo>
                  <a:pt x="4937201" y="865944"/>
                  <a:pt x="4890717" y="830178"/>
                  <a:pt x="4752281" y="830997"/>
                </a:cubicBezTo>
                <a:cubicBezTo>
                  <a:pt x="4610918" y="860134"/>
                  <a:pt x="4486219" y="784246"/>
                  <a:pt x="4307320" y="830997"/>
                </a:cubicBezTo>
                <a:cubicBezTo>
                  <a:pt x="4135647" y="861054"/>
                  <a:pt x="4034263" y="813130"/>
                  <a:pt x="3961240" y="830997"/>
                </a:cubicBezTo>
                <a:cubicBezTo>
                  <a:pt x="3887529" y="840398"/>
                  <a:pt x="3620030" y="788283"/>
                  <a:pt x="3367960" y="830997"/>
                </a:cubicBezTo>
                <a:cubicBezTo>
                  <a:pt x="3111462" y="840742"/>
                  <a:pt x="3095398" y="810454"/>
                  <a:pt x="2923000" y="830997"/>
                </a:cubicBezTo>
                <a:cubicBezTo>
                  <a:pt x="2719754" y="856913"/>
                  <a:pt x="2502470" y="819154"/>
                  <a:pt x="2379159" y="830997"/>
                </a:cubicBezTo>
                <a:cubicBezTo>
                  <a:pt x="2298761" y="883318"/>
                  <a:pt x="2030539" y="860849"/>
                  <a:pt x="1785879" y="830997"/>
                </a:cubicBezTo>
                <a:cubicBezTo>
                  <a:pt x="1522897" y="847044"/>
                  <a:pt x="1495255" y="773052"/>
                  <a:pt x="1291479" y="830997"/>
                </a:cubicBezTo>
                <a:cubicBezTo>
                  <a:pt x="1117813" y="870930"/>
                  <a:pt x="874702" y="778373"/>
                  <a:pt x="698198" y="830997"/>
                </a:cubicBezTo>
                <a:cubicBezTo>
                  <a:pt x="444551" y="847074"/>
                  <a:pt x="426010" y="776567"/>
                  <a:pt x="154358" y="830997"/>
                </a:cubicBezTo>
                <a:cubicBezTo>
                  <a:pt x="62884" y="835740"/>
                  <a:pt x="-1297" y="746869"/>
                  <a:pt x="0" y="692494"/>
                </a:cubicBezTo>
                <a:cubicBezTo>
                  <a:pt x="-19479" y="633184"/>
                  <a:pt x="27694" y="492137"/>
                  <a:pt x="0" y="415498"/>
                </a:cubicBezTo>
                <a:cubicBezTo>
                  <a:pt x="-14919" y="347521"/>
                  <a:pt x="8679" y="200532"/>
                  <a:pt x="0" y="138502"/>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830997" fill="none" extrusionOk="0">
                        <a:moveTo>
                          <a:pt x="0" y="138502"/>
                        </a:moveTo>
                        <a:cubicBezTo>
                          <a:pt x="-9566" y="63090"/>
                          <a:pt x="59985" y="12540"/>
                          <a:pt x="154358" y="0"/>
                        </a:cubicBezTo>
                        <a:cubicBezTo>
                          <a:pt x="413109" y="-58372"/>
                          <a:pt x="495115" y="20236"/>
                          <a:pt x="747638" y="0"/>
                        </a:cubicBezTo>
                        <a:cubicBezTo>
                          <a:pt x="970898" y="-42622"/>
                          <a:pt x="996671" y="17115"/>
                          <a:pt x="1143158" y="0"/>
                        </a:cubicBezTo>
                        <a:cubicBezTo>
                          <a:pt x="1313920" y="23125"/>
                          <a:pt x="1523596" y="23448"/>
                          <a:pt x="1736439" y="0"/>
                        </a:cubicBezTo>
                        <a:cubicBezTo>
                          <a:pt x="1952428" y="-39769"/>
                          <a:pt x="2031965" y="-13960"/>
                          <a:pt x="2230839" y="0"/>
                        </a:cubicBezTo>
                        <a:cubicBezTo>
                          <a:pt x="2435856" y="-4129"/>
                          <a:pt x="2520448" y="1235"/>
                          <a:pt x="2675800" y="0"/>
                        </a:cubicBezTo>
                        <a:cubicBezTo>
                          <a:pt x="2815496" y="-52531"/>
                          <a:pt x="2996719" y="32145"/>
                          <a:pt x="3269080" y="0"/>
                        </a:cubicBezTo>
                        <a:cubicBezTo>
                          <a:pt x="3488104" y="-38394"/>
                          <a:pt x="3640573" y="17039"/>
                          <a:pt x="3812920" y="0"/>
                        </a:cubicBezTo>
                        <a:cubicBezTo>
                          <a:pt x="3978515" y="-15952"/>
                          <a:pt x="4159413" y="-10977"/>
                          <a:pt x="4307320" y="0"/>
                        </a:cubicBezTo>
                        <a:cubicBezTo>
                          <a:pt x="4502048" y="678"/>
                          <a:pt x="4849208" y="-71058"/>
                          <a:pt x="5098361" y="0"/>
                        </a:cubicBezTo>
                        <a:cubicBezTo>
                          <a:pt x="5176204" y="-11582"/>
                          <a:pt x="5234048" y="67084"/>
                          <a:pt x="5252720" y="138502"/>
                        </a:cubicBezTo>
                        <a:cubicBezTo>
                          <a:pt x="5253033" y="218934"/>
                          <a:pt x="5232158" y="292346"/>
                          <a:pt x="5252720" y="398878"/>
                        </a:cubicBezTo>
                        <a:cubicBezTo>
                          <a:pt x="5276592" y="499837"/>
                          <a:pt x="5254051" y="621873"/>
                          <a:pt x="5252720" y="692494"/>
                        </a:cubicBezTo>
                        <a:cubicBezTo>
                          <a:pt x="5261356" y="793310"/>
                          <a:pt x="5202732" y="837336"/>
                          <a:pt x="5098361" y="830997"/>
                        </a:cubicBezTo>
                        <a:cubicBezTo>
                          <a:pt x="4942435" y="858624"/>
                          <a:pt x="4891318" y="831593"/>
                          <a:pt x="4752281" y="830997"/>
                        </a:cubicBezTo>
                        <a:cubicBezTo>
                          <a:pt x="4634811" y="853639"/>
                          <a:pt x="4445890" y="770259"/>
                          <a:pt x="4307320" y="830997"/>
                        </a:cubicBezTo>
                        <a:cubicBezTo>
                          <a:pt x="4141123" y="861727"/>
                          <a:pt x="4028096" y="810500"/>
                          <a:pt x="3961240" y="830997"/>
                        </a:cubicBezTo>
                        <a:cubicBezTo>
                          <a:pt x="3891207" y="817498"/>
                          <a:pt x="3604865" y="847107"/>
                          <a:pt x="3367960" y="830997"/>
                        </a:cubicBezTo>
                        <a:cubicBezTo>
                          <a:pt x="3110893" y="838734"/>
                          <a:pt x="3097875" y="806658"/>
                          <a:pt x="2923000" y="830997"/>
                        </a:cubicBezTo>
                        <a:cubicBezTo>
                          <a:pt x="2749987" y="850569"/>
                          <a:pt x="2493684" y="802915"/>
                          <a:pt x="2379159" y="830997"/>
                        </a:cubicBezTo>
                        <a:cubicBezTo>
                          <a:pt x="2259103" y="846829"/>
                          <a:pt x="2052255" y="805933"/>
                          <a:pt x="1785879" y="830997"/>
                        </a:cubicBezTo>
                        <a:cubicBezTo>
                          <a:pt x="1522984" y="844274"/>
                          <a:pt x="1489891" y="782630"/>
                          <a:pt x="1291479" y="830997"/>
                        </a:cubicBezTo>
                        <a:cubicBezTo>
                          <a:pt x="1104234" y="879157"/>
                          <a:pt x="912584" y="815703"/>
                          <a:pt x="698198" y="830997"/>
                        </a:cubicBezTo>
                        <a:cubicBezTo>
                          <a:pt x="469692" y="864605"/>
                          <a:pt x="409519" y="781325"/>
                          <a:pt x="154358" y="830997"/>
                        </a:cubicBezTo>
                        <a:cubicBezTo>
                          <a:pt x="77521" y="832573"/>
                          <a:pt x="1979" y="747027"/>
                          <a:pt x="0" y="692494"/>
                        </a:cubicBezTo>
                        <a:cubicBezTo>
                          <a:pt x="-33829" y="630565"/>
                          <a:pt x="12456" y="488520"/>
                          <a:pt x="0" y="415498"/>
                        </a:cubicBezTo>
                        <a:cubicBezTo>
                          <a:pt x="-22263" y="346451"/>
                          <a:pt x="11883" y="194249"/>
                          <a:pt x="0" y="138502"/>
                        </a:cubicBezTo>
                        <a:close/>
                      </a:path>
                      <a:path w="5252720" h="830997" stroke="0" extrusionOk="0">
                        <a:moveTo>
                          <a:pt x="0" y="138502"/>
                        </a:moveTo>
                        <a:cubicBezTo>
                          <a:pt x="9177" y="53644"/>
                          <a:pt x="76635" y="17361"/>
                          <a:pt x="154358" y="0"/>
                        </a:cubicBezTo>
                        <a:cubicBezTo>
                          <a:pt x="294329" y="-20028"/>
                          <a:pt x="420049" y="50189"/>
                          <a:pt x="648758" y="0"/>
                        </a:cubicBezTo>
                        <a:cubicBezTo>
                          <a:pt x="850439" y="-53950"/>
                          <a:pt x="1012678" y="20819"/>
                          <a:pt x="1242038" y="0"/>
                        </a:cubicBezTo>
                        <a:cubicBezTo>
                          <a:pt x="1506066" y="-70476"/>
                          <a:pt x="1690558" y="32366"/>
                          <a:pt x="1835319" y="0"/>
                        </a:cubicBezTo>
                        <a:cubicBezTo>
                          <a:pt x="2001263" y="-60608"/>
                          <a:pt x="2097858" y="25019"/>
                          <a:pt x="2181399" y="0"/>
                        </a:cubicBezTo>
                        <a:cubicBezTo>
                          <a:pt x="2260623" y="-31759"/>
                          <a:pt x="2471633" y="27103"/>
                          <a:pt x="2576919" y="0"/>
                        </a:cubicBezTo>
                        <a:cubicBezTo>
                          <a:pt x="2671261" y="-52556"/>
                          <a:pt x="2868640" y="29492"/>
                          <a:pt x="3021880" y="0"/>
                        </a:cubicBezTo>
                        <a:cubicBezTo>
                          <a:pt x="3140951" y="-11814"/>
                          <a:pt x="3241574" y="34384"/>
                          <a:pt x="3466840" y="0"/>
                        </a:cubicBezTo>
                        <a:cubicBezTo>
                          <a:pt x="3686792" y="-24950"/>
                          <a:pt x="3656168" y="6790"/>
                          <a:pt x="3812920" y="0"/>
                        </a:cubicBezTo>
                        <a:cubicBezTo>
                          <a:pt x="3982101" y="-33790"/>
                          <a:pt x="4042442" y="2288"/>
                          <a:pt x="4208441" y="0"/>
                        </a:cubicBezTo>
                        <a:cubicBezTo>
                          <a:pt x="4321378" y="-33548"/>
                          <a:pt x="4782730" y="64387"/>
                          <a:pt x="5098361" y="0"/>
                        </a:cubicBezTo>
                        <a:cubicBezTo>
                          <a:pt x="5168563" y="5432"/>
                          <a:pt x="5225290" y="66293"/>
                          <a:pt x="5252720" y="138502"/>
                        </a:cubicBezTo>
                        <a:cubicBezTo>
                          <a:pt x="5252769" y="231104"/>
                          <a:pt x="5236081" y="315840"/>
                          <a:pt x="5252720" y="398878"/>
                        </a:cubicBezTo>
                        <a:cubicBezTo>
                          <a:pt x="5244469" y="477404"/>
                          <a:pt x="5214800" y="550841"/>
                          <a:pt x="5252720" y="692494"/>
                        </a:cubicBezTo>
                        <a:cubicBezTo>
                          <a:pt x="5235065" y="767615"/>
                          <a:pt x="5183796" y="821860"/>
                          <a:pt x="5098361" y="830997"/>
                        </a:cubicBezTo>
                        <a:cubicBezTo>
                          <a:pt x="4971745" y="878631"/>
                          <a:pt x="4799184" y="811676"/>
                          <a:pt x="4603961" y="830997"/>
                        </a:cubicBezTo>
                        <a:cubicBezTo>
                          <a:pt x="4457856" y="849681"/>
                          <a:pt x="4338107" y="823704"/>
                          <a:pt x="4257881" y="830997"/>
                        </a:cubicBezTo>
                        <a:cubicBezTo>
                          <a:pt x="4190408" y="858273"/>
                          <a:pt x="4101037" y="814182"/>
                          <a:pt x="3911801" y="830997"/>
                        </a:cubicBezTo>
                        <a:cubicBezTo>
                          <a:pt x="3761010" y="869421"/>
                          <a:pt x="3649111" y="812632"/>
                          <a:pt x="3466840" y="830997"/>
                        </a:cubicBezTo>
                        <a:cubicBezTo>
                          <a:pt x="3264768" y="849970"/>
                          <a:pt x="3275943" y="812548"/>
                          <a:pt x="3071320" y="830997"/>
                        </a:cubicBezTo>
                        <a:cubicBezTo>
                          <a:pt x="2885594" y="863957"/>
                          <a:pt x="2746650" y="793971"/>
                          <a:pt x="2527480" y="830997"/>
                        </a:cubicBezTo>
                        <a:cubicBezTo>
                          <a:pt x="2291938" y="863771"/>
                          <a:pt x="2284336" y="811380"/>
                          <a:pt x="2181399" y="830997"/>
                        </a:cubicBezTo>
                        <a:cubicBezTo>
                          <a:pt x="2072765" y="821417"/>
                          <a:pt x="1913861" y="804051"/>
                          <a:pt x="1785879" y="830997"/>
                        </a:cubicBezTo>
                        <a:cubicBezTo>
                          <a:pt x="1672298" y="876661"/>
                          <a:pt x="1544680" y="790305"/>
                          <a:pt x="1390359" y="830997"/>
                        </a:cubicBezTo>
                        <a:cubicBezTo>
                          <a:pt x="1256475" y="885814"/>
                          <a:pt x="986168" y="767430"/>
                          <a:pt x="846518" y="830997"/>
                        </a:cubicBezTo>
                        <a:cubicBezTo>
                          <a:pt x="701841" y="884300"/>
                          <a:pt x="448475" y="826922"/>
                          <a:pt x="154358" y="830997"/>
                        </a:cubicBezTo>
                        <a:cubicBezTo>
                          <a:pt x="78879" y="803108"/>
                          <a:pt x="3298" y="791057"/>
                          <a:pt x="0" y="692494"/>
                        </a:cubicBezTo>
                        <a:cubicBezTo>
                          <a:pt x="-44545" y="616050"/>
                          <a:pt x="42065" y="518161"/>
                          <a:pt x="0" y="404418"/>
                        </a:cubicBezTo>
                        <a:cubicBezTo>
                          <a:pt x="-44379" y="304819"/>
                          <a:pt x="16110" y="236017"/>
                          <a:pt x="0" y="138502"/>
                        </a:cubicBezTo>
                        <a:close/>
                      </a:path>
                      <a:path w="5252720" h="830997" fill="none" stroke="0" extrusionOk="0">
                        <a:moveTo>
                          <a:pt x="0" y="138502"/>
                        </a:moveTo>
                        <a:cubicBezTo>
                          <a:pt x="12836" y="72790"/>
                          <a:pt x="63971" y="14076"/>
                          <a:pt x="154358" y="0"/>
                        </a:cubicBezTo>
                        <a:cubicBezTo>
                          <a:pt x="415310" y="-45590"/>
                          <a:pt x="503291" y="30772"/>
                          <a:pt x="747638" y="0"/>
                        </a:cubicBezTo>
                        <a:cubicBezTo>
                          <a:pt x="992014" y="-50286"/>
                          <a:pt x="1024040" y="12182"/>
                          <a:pt x="1143158" y="0"/>
                        </a:cubicBezTo>
                        <a:cubicBezTo>
                          <a:pt x="1275795" y="-24097"/>
                          <a:pt x="1526325" y="33238"/>
                          <a:pt x="1736439" y="0"/>
                        </a:cubicBezTo>
                        <a:cubicBezTo>
                          <a:pt x="1924476" y="-34037"/>
                          <a:pt x="2019590" y="13250"/>
                          <a:pt x="2230839" y="0"/>
                        </a:cubicBezTo>
                        <a:cubicBezTo>
                          <a:pt x="2435327" y="-4983"/>
                          <a:pt x="2514350" y="15753"/>
                          <a:pt x="2675800" y="0"/>
                        </a:cubicBezTo>
                        <a:cubicBezTo>
                          <a:pt x="2849697" y="-36095"/>
                          <a:pt x="2988645" y="46306"/>
                          <a:pt x="3269080" y="0"/>
                        </a:cubicBezTo>
                        <a:cubicBezTo>
                          <a:pt x="3489658" y="-39366"/>
                          <a:pt x="3676784" y="18570"/>
                          <a:pt x="3812920" y="0"/>
                        </a:cubicBezTo>
                        <a:cubicBezTo>
                          <a:pt x="3984186" y="-28640"/>
                          <a:pt x="4171862" y="-11188"/>
                          <a:pt x="4307320" y="0"/>
                        </a:cubicBezTo>
                        <a:cubicBezTo>
                          <a:pt x="4436661" y="11478"/>
                          <a:pt x="4804806" y="-7147"/>
                          <a:pt x="5098361" y="0"/>
                        </a:cubicBezTo>
                        <a:cubicBezTo>
                          <a:pt x="5182316" y="-11332"/>
                          <a:pt x="5246302" y="78450"/>
                          <a:pt x="5252720" y="138502"/>
                        </a:cubicBezTo>
                        <a:cubicBezTo>
                          <a:pt x="5256041" y="204030"/>
                          <a:pt x="5220027" y="283103"/>
                          <a:pt x="5252720" y="398878"/>
                        </a:cubicBezTo>
                        <a:cubicBezTo>
                          <a:pt x="5279044" y="501829"/>
                          <a:pt x="5247798" y="599907"/>
                          <a:pt x="5252720" y="692494"/>
                        </a:cubicBezTo>
                        <a:cubicBezTo>
                          <a:pt x="5275822" y="781422"/>
                          <a:pt x="5178720" y="823518"/>
                          <a:pt x="5098361" y="830997"/>
                        </a:cubicBezTo>
                        <a:cubicBezTo>
                          <a:pt x="4943085" y="879595"/>
                          <a:pt x="4867024" y="807020"/>
                          <a:pt x="4752281" y="830997"/>
                        </a:cubicBezTo>
                        <a:cubicBezTo>
                          <a:pt x="4599727" y="852423"/>
                          <a:pt x="4507699" y="818613"/>
                          <a:pt x="4307320" y="830997"/>
                        </a:cubicBezTo>
                        <a:cubicBezTo>
                          <a:pt x="4120862" y="854068"/>
                          <a:pt x="4063897" y="827239"/>
                          <a:pt x="3961240" y="830997"/>
                        </a:cubicBezTo>
                        <a:cubicBezTo>
                          <a:pt x="3866910" y="876127"/>
                          <a:pt x="3632630" y="801080"/>
                          <a:pt x="3367960" y="830997"/>
                        </a:cubicBezTo>
                        <a:cubicBezTo>
                          <a:pt x="3110886" y="842665"/>
                          <a:pt x="3096551" y="810748"/>
                          <a:pt x="2923000" y="830997"/>
                        </a:cubicBezTo>
                        <a:cubicBezTo>
                          <a:pt x="2721466" y="859654"/>
                          <a:pt x="2503822" y="801887"/>
                          <a:pt x="2379159" y="830997"/>
                        </a:cubicBezTo>
                        <a:cubicBezTo>
                          <a:pt x="2266152" y="873547"/>
                          <a:pt x="2040157" y="864910"/>
                          <a:pt x="1785879" y="830997"/>
                        </a:cubicBezTo>
                        <a:cubicBezTo>
                          <a:pt x="1514242" y="845033"/>
                          <a:pt x="1495982" y="770550"/>
                          <a:pt x="1291479" y="830997"/>
                        </a:cubicBezTo>
                        <a:cubicBezTo>
                          <a:pt x="1128203" y="857856"/>
                          <a:pt x="932527" y="759867"/>
                          <a:pt x="698198" y="830997"/>
                        </a:cubicBezTo>
                        <a:cubicBezTo>
                          <a:pt x="433501" y="878827"/>
                          <a:pt x="390343" y="784820"/>
                          <a:pt x="154358" y="830997"/>
                        </a:cubicBezTo>
                        <a:cubicBezTo>
                          <a:pt x="59804" y="842413"/>
                          <a:pt x="-19975" y="755494"/>
                          <a:pt x="0" y="692494"/>
                        </a:cubicBezTo>
                        <a:cubicBezTo>
                          <a:pt x="-11904" y="631523"/>
                          <a:pt x="28472" y="486079"/>
                          <a:pt x="0" y="415498"/>
                        </a:cubicBezTo>
                        <a:cubicBezTo>
                          <a:pt x="-11743" y="348282"/>
                          <a:pt x="14116" y="198548"/>
                          <a:pt x="0" y="138502"/>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xmlns="" id="{82B0932F-C00E-F57B-FED8-9152D92D627A}"/>
                </a:ext>
              </a:extLst>
            </p:cNvPr>
            <p:cNvSpPr/>
            <p:nvPr/>
          </p:nvSpPr>
          <p:spPr>
            <a:xfrm>
              <a:off x="652586" y="458999"/>
              <a:ext cx="11346374" cy="574473"/>
            </a:xfrm>
            <a:custGeom>
              <a:avLst/>
              <a:gdLst>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1"/>
                  </a:moveTo>
                  <a:cubicBezTo>
                    <a:pt x="-29472" y="9113"/>
                    <a:pt x="55299" y="10301"/>
                    <a:pt x="225357" y="0"/>
                  </a:cubicBezTo>
                  <a:cubicBezTo>
                    <a:pt x="2309459" y="-92351"/>
                    <a:pt x="5940706" y="104030"/>
                    <a:pt x="11121016" y="0"/>
                  </a:cubicBezTo>
                  <a:cubicBezTo>
                    <a:pt x="11237130" y="5353"/>
                    <a:pt x="11360616" y="22043"/>
                    <a:pt x="11346374" y="82941"/>
                  </a:cubicBezTo>
                  <a:cubicBezTo>
                    <a:pt x="11318904" y="257351"/>
                    <a:pt x="11299960" y="400399"/>
                    <a:pt x="11346374" y="491530"/>
                  </a:cubicBezTo>
                  <a:cubicBezTo>
                    <a:pt x="11343822" y="562605"/>
                    <a:pt x="11218660" y="548352"/>
                    <a:pt x="11121016" y="574473"/>
                  </a:cubicBezTo>
                  <a:cubicBezTo>
                    <a:pt x="6178653" y="1059746"/>
                    <a:pt x="3182368" y="959938"/>
                    <a:pt x="225357" y="574473"/>
                  </a:cubicBezTo>
                  <a:cubicBezTo>
                    <a:pt x="102307" y="559675"/>
                    <a:pt x="11002" y="548660"/>
                    <a:pt x="0" y="491530"/>
                  </a:cubicBezTo>
                  <a:cubicBezTo>
                    <a:pt x="72141" y="447959"/>
                    <a:pt x="-86502" y="185977"/>
                    <a:pt x="0" y="82941"/>
                  </a:cubicBezTo>
                  <a:close/>
                </a:path>
                <a:path w="11346374" h="574473" stroke="0" extrusionOk="0">
                  <a:moveTo>
                    <a:pt x="0" y="82941"/>
                  </a:moveTo>
                  <a:cubicBezTo>
                    <a:pt x="11058" y="68379"/>
                    <a:pt x="86956" y="10623"/>
                    <a:pt x="225357" y="0"/>
                  </a:cubicBezTo>
                  <a:cubicBezTo>
                    <a:pt x="2661247" y="-1252148"/>
                    <a:pt x="7460878" y="-725370"/>
                    <a:pt x="11121016" y="0"/>
                  </a:cubicBezTo>
                  <a:cubicBezTo>
                    <a:pt x="11229326" y="9300"/>
                    <a:pt x="11365287" y="32391"/>
                    <a:pt x="11346374" y="82941"/>
                  </a:cubicBezTo>
                  <a:cubicBezTo>
                    <a:pt x="11341389" y="301120"/>
                    <a:pt x="11215326" y="426058"/>
                    <a:pt x="11346374" y="491530"/>
                  </a:cubicBezTo>
                  <a:cubicBezTo>
                    <a:pt x="11339206" y="555269"/>
                    <a:pt x="11241264" y="583757"/>
                    <a:pt x="11121016" y="574473"/>
                  </a:cubicBezTo>
                  <a:cubicBezTo>
                    <a:pt x="5631189" y="422697"/>
                    <a:pt x="3542783" y="453220"/>
                    <a:pt x="225357" y="574473"/>
                  </a:cubicBezTo>
                  <a:cubicBezTo>
                    <a:pt x="99441" y="588181"/>
                    <a:pt x="9909" y="548977"/>
                    <a:pt x="0" y="491530"/>
                  </a:cubicBezTo>
                  <a:cubicBezTo>
                    <a:pt x="-71198" y="341530"/>
                    <a:pt x="-24152" y="259078"/>
                    <a:pt x="0" y="82941"/>
                  </a:cubicBezTo>
                  <a:close/>
                </a:path>
                <a:path w="11346374" h="574473" fill="none" stroke="0" extrusionOk="0">
                  <a:moveTo>
                    <a:pt x="0" y="82941"/>
                  </a:moveTo>
                  <a:cubicBezTo>
                    <a:pt x="-26914" y="38085"/>
                    <a:pt x="65519" y="-16298"/>
                    <a:pt x="225357" y="0"/>
                  </a:cubicBezTo>
                  <a:cubicBezTo>
                    <a:pt x="5742539" y="-63479"/>
                    <a:pt x="9739350" y="165847"/>
                    <a:pt x="11121016" y="0"/>
                  </a:cubicBezTo>
                  <a:cubicBezTo>
                    <a:pt x="11234148" y="5033"/>
                    <a:pt x="11352709" y="28667"/>
                    <a:pt x="11346374" y="82941"/>
                  </a:cubicBezTo>
                  <a:cubicBezTo>
                    <a:pt x="11332286" y="248823"/>
                    <a:pt x="11319463" y="394986"/>
                    <a:pt x="11346374" y="491530"/>
                  </a:cubicBezTo>
                  <a:cubicBezTo>
                    <a:pt x="11341518" y="545955"/>
                    <a:pt x="11228989" y="579991"/>
                    <a:pt x="11121016" y="574473"/>
                  </a:cubicBezTo>
                  <a:cubicBezTo>
                    <a:pt x="6390625" y="708538"/>
                    <a:pt x="2996899" y="817021"/>
                    <a:pt x="225357" y="574473"/>
                  </a:cubicBezTo>
                  <a:cubicBezTo>
                    <a:pt x="98356" y="569096"/>
                    <a:pt x="8456" y="545807"/>
                    <a:pt x="0" y="491530"/>
                  </a:cubicBezTo>
                  <a:cubicBezTo>
                    <a:pt x="86302" y="417640"/>
                    <a:pt x="-67759" y="172518"/>
                    <a:pt x="0" y="82941"/>
                  </a:cubicBezTo>
                  <a:close/>
                </a:path>
                <a:path w="11346374" h="574473" fill="none" stroke="0" extrusionOk="0">
                  <a:moveTo>
                    <a:pt x="0" y="82941"/>
                  </a:moveTo>
                  <a:cubicBezTo>
                    <a:pt x="-20943" y="25939"/>
                    <a:pt x="66761" y="-4681"/>
                    <a:pt x="225357" y="0"/>
                  </a:cubicBezTo>
                  <a:cubicBezTo>
                    <a:pt x="3664180" y="-168373"/>
                    <a:pt x="7875403" y="-141978"/>
                    <a:pt x="11121016" y="0"/>
                  </a:cubicBezTo>
                  <a:cubicBezTo>
                    <a:pt x="11234243" y="8681"/>
                    <a:pt x="11360200" y="26746"/>
                    <a:pt x="11346374" y="82941"/>
                  </a:cubicBezTo>
                  <a:cubicBezTo>
                    <a:pt x="11329652" y="251421"/>
                    <a:pt x="11293576" y="413470"/>
                    <a:pt x="11346374" y="491530"/>
                  </a:cubicBezTo>
                  <a:cubicBezTo>
                    <a:pt x="11343411" y="555175"/>
                    <a:pt x="11241193" y="570069"/>
                    <a:pt x="11121016" y="574473"/>
                  </a:cubicBezTo>
                  <a:cubicBezTo>
                    <a:pt x="6277466" y="736847"/>
                    <a:pt x="2827389" y="950560"/>
                    <a:pt x="225357" y="574473"/>
                  </a:cubicBezTo>
                  <a:cubicBezTo>
                    <a:pt x="98478" y="571090"/>
                    <a:pt x="14468" y="552480"/>
                    <a:pt x="0" y="491530"/>
                  </a:cubicBezTo>
                  <a:cubicBezTo>
                    <a:pt x="86440" y="427972"/>
                    <a:pt x="-79259" y="173287"/>
                    <a:pt x="0" y="82941"/>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C4A0B6DC-5541-1C80-0777-D7B82CBA9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xmlns="" id="{9F26318F-3589-C422-8C1B-355B09979CDF}"/>
              </a:ext>
            </a:extLst>
          </p:cNvPr>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p>
        </p:txBody>
      </p:sp>
    </p:spTree>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47B0D91C-85C7-5D75-852F-EC34E3F83E77}"/>
              </a:ext>
            </a:extLst>
          </p:cNvPr>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cxnSp>
        <p:nvCxnSpPr>
          <p:cNvPr id="12" name="Straight Connector 11">
            <a:extLst>
              <a:ext uri="{FF2B5EF4-FFF2-40B4-BE49-F238E27FC236}">
                <a16:creationId xmlns:a16="http://schemas.microsoft.com/office/drawing/2014/main" xmlns="" id="{05E69C0C-87D1-CF43-EC97-FF18EFBCD56F}"/>
              </a:ext>
            </a:extLst>
          </p:cNvPr>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536B91C-4CB3-A75E-CDE6-2F6E728C50F5}"/>
              </a:ext>
            </a:extLst>
          </p:cNvPr>
          <p:cNvCxnSpPr>
            <a:cxnSpLocks/>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xmlns=""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xmlns="" id="{DD81DA7A-608D-86B4-A8E3-D25F09F82E44}"/>
                </a:ext>
              </a:extLst>
            </p:cNvPr>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372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47B0D91C-85C7-5D75-852F-EC34E3F83E77}"/>
              </a:ext>
            </a:extLst>
          </p:cNvPr>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cxnSp>
        <p:nvCxnSpPr>
          <p:cNvPr id="12" name="Straight Connector 11">
            <a:extLst>
              <a:ext uri="{FF2B5EF4-FFF2-40B4-BE49-F238E27FC236}">
                <a16:creationId xmlns:a16="http://schemas.microsoft.com/office/drawing/2014/main" xmlns="" id="{05E69C0C-87D1-CF43-EC97-FF18EFBCD56F}"/>
              </a:ext>
            </a:extLst>
          </p:cNvPr>
          <p:cNvCxnSpPr>
            <a:cxnSpLocks/>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536B91C-4CB3-A75E-CDE6-2F6E728C50F5}"/>
              </a:ext>
            </a:extLst>
          </p:cNvPr>
          <p:cNvCxnSpPr>
            <a:cxnSpLocks/>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xmlns=""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xmlns=""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439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47B0D91C-85C7-5D75-852F-EC34E3F83E77}"/>
              </a:ext>
            </a:extLst>
          </p:cNvPr>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a:extLst>
              <a:ext uri="{FF2B5EF4-FFF2-40B4-BE49-F238E27FC236}">
                <a16:creationId xmlns:a16="http://schemas.microsoft.com/office/drawing/2014/main" xmlns="" id="{05E69C0C-87D1-CF43-EC97-FF18EFBCD56F}"/>
              </a:ext>
            </a:extLst>
          </p:cNvPr>
          <p:cNvCxnSpPr>
            <a:cxnSpLocks/>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536B91C-4CB3-A75E-CDE6-2F6E728C50F5}"/>
              </a:ext>
            </a:extLst>
          </p:cNvPr>
          <p:cNvCxnSpPr>
            <a:cxnSpLocks/>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xmlns=""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xmlns=""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533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47B0D91C-85C7-5D75-852F-EC34E3F83E77}"/>
              </a:ext>
            </a:extLst>
          </p:cNvPr>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a:extLst>
              <a:ext uri="{FF2B5EF4-FFF2-40B4-BE49-F238E27FC236}">
                <a16:creationId xmlns:a16="http://schemas.microsoft.com/office/drawing/2014/main" xmlns="" id="{05E69C0C-87D1-CF43-EC97-FF18EFBCD56F}"/>
              </a:ext>
            </a:extLst>
          </p:cNvPr>
          <p:cNvCxnSpPr>
            <a:cxnSpLocks/>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536B91C-4CB3-A75E-CDE6-2F6E728C50F5}"/>
              </a:ext>
            </a:extLst>
          </p:cNvPr>
          <p:cNvCxnSpPr>
            <a:cxnSpLocks/>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xmlns=""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xmlns=""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93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xmlns=""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xmlns="" id="{CF8B785E-DA6F-39C4-F227-4035C636A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xmlns=""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xmlns=""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xmlns=""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xmlns=""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xmlns=""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xmlns=""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3D6C0225-C3FE-D37E-DBF9-40DAAFA24FD8}"/>
              </a:ext>
            </a:extLst>
          </p:cNvPr>
          <p:cNvPicPr>
            <a:picLocks noChangeAspect="1"/>
          </p:cNvPicPr>
          <p:nvPr/>
        </p:nvPicPr>
        <p:blipFill>
          <a:blip r:embed="rId3"/>
          <a:stretch>
            <a:fillRect/>
          </a:stretch>
        </p:blipFill>
        <p:spPr>
          <a:xfrm>
            <a:off x="802141" y="1432152"/>
            <a:ext cx="10529888" cy="3098161"/>
          </a:xfrm>
          <a:prstGeom prst="rect">
            <a:avLst/>
          </a:prstGeom>
        </p:spPr>
      </p:pic>
    </p:spTree>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xmlns="" id="{82B0932F-C00E-F57B-FED8-9152D92D627A}"/>
                </a:ext>
              </a:extLst>
            </p:cNvPr>
            <p:cNvSpPr/>
            <p:nvPr/>
          </p:nvSpPr>
          <p:spPr>
            <a:xfrm>
              <a:off x="652586" y="458999"/>
              <a:ext cx="11346374" cy="574473"/>
            </a:xfrm>
            <a:custGeom>
              <a:avLst/>
              <a:gdLst>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1"/>
                  </a:moveTo>
                  <a:cubicBezTo>
                    <a:pt x="-29472" y="9113"/>
                    <a:pt x="55299" y="10301"/>
                    <a:pt x="225357" y="0"/>
                  </a:cubicBezTo>
                  <a:cubicBezTo>
                    <a:pt x="2309459" y="-92351"/>
                    <a:pt x="5940706" y="104030"/>
                    <a:pt x="11121016" y="0"/>
                  </a:cubicBezTo>
                  <a:cubicBezTo>
                    <a:pt x="11237130" y="5353"/>
                    <a:pt x="11360616" y="22043"/>
                    <a:pt x="11346374" y="82941"/>
                  </a:cubicBezTo>
                  <a:cubicBezTo>
                    <a:pt x="11318904" y="257351"/>
                    <a:pt x="11299960" y="400399"/>
                    <a:pt x="11346374" y="491530"/>
                  </a:cubicBezTo>
                  <a:cubicBezTo>
                    <a:pt x="11343822" y="562605"/>
                    <a:pt x="11218660" y="548352"/>
                    <a:pt x="11121016" y="574473"/>
                  </a:cubicBezTo>
                  <a:cubicBezTo>
                    <a:pt x="6178653" y="1059746"/>
                    <a:pt x="3182368" y="959938"/>
                    <a:pt x="225357" y="574473"/>
                  </a:cubicBezTo>
                  <a:cubicBezTo>
                    <a:pt x="102307" y="559675"/>
                    <a:pt x="11002" y="548660"/>
                    <a:pt x="0" y="491530"/>
                  </a:cubicBezTo>
                  <a:cubicBezTo>
                    <a:pt x="72141" y="447959"/>
                    <a:pt x="-86502" y="185977"/>
                    <a:pt x="0" y="82941"/>
                  </a:cubicBezTo>
                  <a:close/>
                </a:path>
                <a:path w="11346374" h="574473" stroke="0" extrusionOk="0">
                  <a:moveTo>
                    <a:pt x="0" y="82941"/>
                  </a:moveTo>
                  <a:cubicBezTo>
                    <a:pt x="11058" y="68379"/>
                    <a:pt x="86956" y="10623"/>
                    <a:pt x="225357" y="0"/>
                  </a:cubicBezTo>
                  <a:cubicBezTo>
                    <a:pt x="2661247" y="-1252148"/>
                    <a:pt x="7460878" y="-725370"/>
                    <a:pt x="11121016" y="0"/>
                  </a:cubicBezTo>
                  <a:cubicBezTo>
                    <a:pt x="11229326" y="9300"/>
                    <a:pt x="11365287" y="32391"/>
                    <a:pt x="11346374" y="82941"/>
                  </a:cubicBezTo>
                  <a:cubicBezTo>
                    <a:pt x="11341389" y="301120"/>
                    <a:pt x="11215326" y="426058"/>
                    <a:pt x="11346374" y="491530"/>
                  </a:cubicBezTo>
                  <a:cubicBezTo>
                    <a:pt x="11339206" y="555269"/>
                    <a:pt x="11241264" y="583757"/>
                    <a:pt x="11121016" y="574473"/>
                  </a:cubicBezTo>
                  <a:cubicBezTo>
                    <a:pt x="5631189" y="422697"/>
                    <a:pt x="3542783" y="453220"/>
                    <a:pt x="225357" y="574473"/>
                  </a:cubicBezTo>
                  <a:cubicBezTo>
                    <a:pt x="99441" y="588181"/>
                    <a:pt x="9909" y="548977"/>
                    <a:pt x="0" y="491530"/>
                  </a:cubicBezTo>
                  <a:cubicBezTo>
                    <a:pt x="-71198" y="341530"/>
                    <a:pt x="-24152" y="259078"/>
                    <a:pt x="0" y="82941"/>
                  </a:cubicBezTo>
                  <a:close/>
                </a:path>
                <a:path w="11346374" h="574473" fill="none" stroke="0" extrusionOk="0">
                  <a:moveTo>
                    <a:pt x="0" y="82941"/>
                  </a:moveTo>
                  <a:cubicBezTo>
                    <a:pt x="-26914" y="38085"/>
                    <a:pt x="65519" y="-16298"/>
                    <a:pt x="225357" y="0"/>
                  </a:cubicBezTo>
                  <a:cubicBezTo>
                    <a:pt x="5742539" y="-63479"/>
                    <a:pt x="9739350" y="165847"/>
                    <a:pt x="11121016" y="0"/>
                  </a:cubicBezTo>
                  <a:cubicBezTo>
                    <a:pt x="11234148" y="5033"/>
                    <a:pt x="11352709" y="28667"/>
                    <a:pt x="11346374" y="82941"/>
                  </a:cubicBezTo>
                  <a:cubicBezTo>
                    <a:pt x="11332286" y="248823"/>
                    <a:pt x="11319463" y="394986"/>
                    <a:pt x="11346374" y="491530"/>
                  </a:cubicBezTo>
                  <a:cubicBezTo>
                    <a:pt x="11341518" y="545955"/>
                    <a:pt x="11228989" y="579991"/>
                    <a:pt x="11121016" y="574473"/>
                  </a:cubicBezTo>
                  <a:cubicBezTo>
                    <a:pt x="6390625" y="708538"/>
                    <a:pt x="2996899" y="817021"/>
                    <a:pt x="225357" y="574473"/>
                  </a:cubicBezTo>
                  <a:cubicBezTo>
                    <a:pt x="98356" y="569096"/>
                    <a:pt x="8456" y="545807"/>
                    <a:pt x="0" y="491530"/>
                  </a:cubicBezTo>
                  <a:cubicBezTo>
                    <a:pt x="86302" y="417640"/>
                    <a:pt x="-67759" y="172518"/>
                    <a:pt x="0" y="82941"/>
                  </a:cubicBezTo>
                  <a:close/>
                </a:path>
                <a:path w="11346374" h="574473" fill="none" stroke="0" extrusionOk="0">
                  <a:moveTo>
                    <a:pt x="0" y="82941"/>
                  </a:moveTo>
                  <a:cubicBezTo>
                    <a:pt x="-20943" y="25939"/>
                    <a:pt x="66761" y="-4681"/>
                    <a:pt x="225357" y="0"/>
                  </a:cubicBezTo>
                  <a:cubicBezTo>
                    <a:pt x="3664180" y="-168373"/>
                    <a:pt x="7875403" y="-141978"/>
                    <a:pt x="11121016" y="0"/>
                  </a:cubicBezTo>
                  <a:cubicBezTo>
                    <a:pt x="11234243" y="8681"/>
                    <a:pt x="11360200" y="26746"/>
                    <a:pt x="11346374" y="82941"/>
                  </a:cubicBezTo>
                  <a:cubicBezTo>
                    <a:pt x="11329652" y="251421"/>
                    <a:pt x="11293576" y="413470"/>
                    <a:pt x="11346374" y="491530"/>
                  </a:cubicBezTo>
                  <a:cubicBezTo>
                    <a:pt x="11343411" y="555175"/>
                    <a:pt x="11241193" y="570069"/>
                    <a:pt x="11121016" y="574473"/>
                  </a:cubicBezTo>
                  <a:cubicBezTo>
                    <a:pt x="6277466" y="736847"/>
                    <a:pt x="2827389" y="950560"/>
                    <a:pt x="225357" y="574473"/>
                  </a:cubicBezTo>
                  <a:cubicBezTo>
                    <a:pt x="98478" y="571090"/>
                    <a:pt x="14468" y="552480"/>
                    <a:pt x="0" y="491530"/>
                  </a:cubicBezTo>
                  <a:cubicBezTo>
                    <a:pt x="86440" y="427972"/>
                    <a:pt x="-79259" y="173287"/>
                    <a:pt x="0" y="82941"/>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C4A0B6DC-5541-1C80-0777-D7B82CBA9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xmlns=""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xmlns="" id="{50F82349-F5D0-06AE-6171-2C562B1C922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xmlns="" id="{35BC6482-A9B4-7D87-EA29-DA9C10999E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xmlns="" id="{734A96B6-D7C0-3B8D-F288-305EBAF85A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xmlns="" id="{56E0A3EB-3E92-2934-7B4E-F991B7A8854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xmlns="" id="{E3C6DCDA-5C7D-F849-60C0-2E346F20ED5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xmlns="" id="{89CDB7E1-A999-7A90-A2B8-22BD7FD9E39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xmlns="" id="{82B0932F-C00E-F57B-FED8-9152D92D627A}"/>
                </a:ext>
              </a:extLst>
            </p:cNvPr>
            <p:cNvSpPr/>
            <p:nvPr/>
          </p:nvSpPr>
          <p:spPr>
            <a:xfrm>
              <a:off x="652586" y="458999"/>
              <a:ext cx="11346374" cy="574473"/>
            </a:xfrm>
            <a:custGeom>
              <a:avLst/>
              <a:gdLst>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1"/>
                  </a:moveTo>
                  <a:cubicBezTo>
                    <a:pt x="-29472" y="9113"/>
                    <a:pt x="55299" y="10301"/>
                    <a:pt x="225357" y="0"/>
                  </a:cubicBezTo>
                  <a:cubicBezTo>
                    <a:pt x="2309459" y="-92351"/>
                    <a:pt x="5940706" y="104030"/>
                    <a:pt x="11121016" y="0"/>
                  </a:cubicBezTo>
                  <a:cubicBezTo>
                    <a:pt x="11237130" y="5353"/>
                    <a:pt x="11360616" y="22043"/>
                    <a:pt x="11346374" y="82941"/>
                  </a:cubicBezTo>
                  <a:cubicBezTo>
                    <a:pt x="11318904" y="257351"/>
                    <a:pt x="11299960" y="400399"/>
                    <a:pt x="11346374" y="491530"/>
                  </a:cubicBezTo>
                  <a:cubicBezTo>
                    <a:pt x="11343822" y="562605"/>
                    <a:pt x="11218660" y="548352"/>
                    <a:pt x="11121016" y="574473"/>
                  </a:cubicBezTo>
                  <a:cubicBezTo>
                    <a:pt x="6178653" y="1059746"/>
                    <a:pt x="3182368" y="959938"/>
                    <a:pt x="225357" y="574473"/>
                  </a:cubicBezTo>
                  <a:cubicBezTo>
                    <a:pt x="102307" y="559675"/>
                    <a:pt x="11002" y="548660"/>
                    <a:pt x="0" y="491530"/>
                  </a:cubicBezTo>
                  <a:cubicBezTo>
                    <a:pt x="72141" y="447959"/>
                    <a:pt x="-86502" y="185977"/>
                    <a:pt x="0" y="82941"/>
                  </a:cubicBezTo>
                  <a:close/>
                </a:path>
                <a:path w="11346374" h="574473" stroke="0" extrusionOk="0">
                  <a:moveTo>
                    <a:pt x="0" y="82941"/>
                  </a:moveTo>
                  <a:cubicBezTo>
                    <a:pt x="11058" y="68379"/>
                    <a:pt x="86956" y="10623"/>
                    <a:pt x="225357" y="0"/>
                  </a:cubicBezTo>
                  <a:cubicBezTo>
                    <a:pt x="2661247" y="-1252148"/>
                    <a:pt x="7460878" y="-725370"/>
                    <a:pt x="11121016" y="0"/>
                  </a:cubicBezTo>
                  <a:cubicBezTo>
                    <a:pt x="11229326" y="9300"/>
                    <a:pt x="11365287" y="32391"/>
                    <a:pt x="11346374" y="82941"/>
                  </a:cubicBezTo>
                  <a:cubicBezTo>
                    <a:pt x="11341389" y="301120"/>
                    <a:pt x="11215326" y="426058"/>
                    <a:pt x="11346374" y="491530"/>
                  </a:cubicBezTo>
                  <a:cubicBezTo>
                    <a:pt x="11339206" y="555269"/>
                    <a:pt x="11241264" y="583757"/>
                    <a:pt x="11121016" y="574473"/>
                  </a:cubicBezTo>
                  <a:cubicBezTo>
                    <a:pt x="5631189" y="422697"/>
                    <a:pt x="3542783" y="453220"/>
                    <a:pt x="225357" y="574473"/>
                  </a:cubicBezTo>
                  <a:cubicBezTo>
                    <a:pt x="99441" y="588181"/>
                    <a:pt x="9909" y="548977"/>
                    <a:pt x="0" y="491530"/>
                  </a:cubicBezTo>
                  <a:cubicBezTo>
                    <a:pt x="-71198" y="341530"/>
                    <a:pt x="-24152" y="259078"/>
                    <a:pt x="0" y="82941"/>
                  </a:cubicBezTo>
                  <a:close/>
                </a:path>
                <a:path w="11346374" h="574473" fill="none" stroke="0" extrusionOk="0">
                  <a:moveTo>
                    <a:pt x="0" y="82941"/>
                  </a:moveTo>
                  <a:cubicBezTo>
                    <a:pt x="-26914" y="38085"/>
                    <a:pt x="65519" y="-16298"/>
                    <a:pt x="225357" y="0"/>
                  </a:cubicBezTo>
                  <a:cubicBezTo>
                    <a:pt x="5742539" y="-63479"/>
                    <a:pt x="9739350" y="165847"/>
                    <a:pt x="11121016" y="0"/>
                  </a:cubicBezTo>
                  <a:cubicBezTo>
                    <a:pt x="11234148" y="5033"/>
                    <a:pt x="11352709" y="28667"/>
                    <a:pt x="11346374" y="82941"/>
                  </a:cubicBezTo>
                  <a:cubicBezTo>
                    <a:pt x="11332286" y="248823"/>
                    <a:pt x="11319463" y="394986"/>
                    <a:pt x="11346374" y="491530"/>
                  </a:cubicBezTo>
                  <a:cubicBezTo>
                    <a:pt x="11341518" y="545955"/>
                    <a:pt x="11228989" y="579991"/>
                    <a:pt x="11121016" y="574473"/>
                  </a:cubicBezTo>
                  <a:cubicBezTo>
                    <a:pt x="6390625" y="708538"/>
                    <a:pt x="2996899" y="817021"/>
                    <a:pt x="225357" y="574473"/>
                  </a:cubicBezTo>
                  <a:cubicBezTo>
                    <a:pt x="98356" y="569096"/>
                    <a:pt x="8456" y="545807"/>
                    <a:pt x="0" y="491530"/>
                  </a:cubicBezTo>
                  <a:cubicBezTo>
                    <a:pt x="86302" y="417640"/>
                    <a:pt x="-67759" y="172518"/>
                    <a:pt x="0" y="82941"/>
                  </a:cubicBezTo>
                  <a:close/>
                </a:path>
                <a:path w="11346374" h="574473" fill="none" stroke="0" extrusionOk="0">
                  <a:moveTo>
                    <a:pt x="0" y="82941"/>
                  </a:moveTo>
                  <a:cubicBezTo>
                    <a:pt x="-20943" y="25939"/>
                    <a:pt x="66761" y="-4681"/>
                    <a:pt x="225357" y="0"/>
                  </a:cubicBezTo>
                  <a:cubicBezTo>
                    <a:pt x="3664180" y="-168373"/>
                    <a:pt x="7875403" y="-141978"/>
                    <a:pt x="11121016" y="0"/>
                  </a:cubicBezTo>
                  <a:cubicBezTo>
                    <a:pt x="11234243" y="8681"/>
                    <a:pt x="11360200" y="26746"/>
                    <a:pt x="11346374" y="82941"/>
                  </a:cubicBezTo>
                  <a:cubicBezTo>
                    <a:pt x="11329652" y="251421"/>
                    <a:pt x="11293576" y="413470"/>
                    <a:pt x="11346374" y="491530"/>
                  </a:cubicBezTo>
                  <a:cubicBezTo>
                    <a:pt x="11343411" y="555175"/>
                    <a:pt x="11241193" y="570069"/>
                    <a:pt x="11121016" y="574473"/>
                  </a:cubicBezTo>
                  <a:cubicBezTo>
                    <a:pt x="6277466" y="736847"/>
                    <a:pt x="2827389" y="950560"/>
                    <a:pt x="225357" y="574473"/>
                  </a:cubicBezTo>
                  <a:cubicBezTo>
                    <a:pt x="98478" y="571090"/>
                    <a:pt x="14468" y="552480"/>
                    <a:pt x="0" y="491530"/>
                  </a:cubicBezTo>
                  <a:cubicBezTo>
                    <a:pt x="86440" y="427972"/>
                    <a:pt x="-79259" y="173287"/>
                    <a:pt x="0" y="82941"/>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C4A0B6DC-5541-1C80-0777-D7B82CBA9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xmlns="" id="{9B93882B-C656-4CAE-0C68-13C2EF939A35}"/>
              </a:ext>
            </a:extLst>
          </p:cNvPr>
          <p:cNvPicPr>
            <a:picLocks noChangeAspect="1"/>
          </p:cNvPicPr>
          <p:nvPr/>
        </p:nvPicPr>
        <p:blipFill>
          <a:blip r:embed="rId4"/>
          <a:stretch>
            <a:fillRect/>
          </a:stretch>
        </p:blipFill>
        <p:spPr>
          <a:xfrm>
            <a:off x="2914649" y="1302883"/>
            <a:ext cx="6185807" cy="5008947"/>
          </a:xfrm>
          <a:prstGeom prst="rect">
            <a:avLst/>
          </a:prstGeom>
        </p:spPr>
      </p:pic>
    </p:spTree>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78A40C7-E900-2AB4-55F8-5AA3A5A166E2}"/>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xmlns="" id="{EEDE6F39-DB31-437A-3C19-42126CAE503F}"/>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xmlns="" id="{09CA2E98-435D-27B8-D788-CAC74A682CD2}"/>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xmlns="" id="{ECA75043-F8D4-199F-54BD-4403085C94A1}"/>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xmlns="" id="{8A56792B-4920-09E2-650C-895BC1F1D9AF}"/>
              </a:ext>
            </a:extLst>
          </p:cNvPr>
          <p:cNvPicPr>
            <a:picLocks noChangeAspect="1"/>
          </p:cNvPicPr>
          <p:nvPr/>
        </p:nvPicPr>
        <p:blipFill rotWithShape="1">
          <a:blip r:embed="rId3"/>
          <a:srcRect l="6254" t="15789" r="5161" b="9210"/>
          <a:stretch/>
        </p:blipFill>
        <p:spPr>
          <a:xfrm>
            <a:off x="2844800" y="135770"/>
            <a:ext cx="9211634" cy="6518247"/>
          </a:xfrm>
          <a:prstGeom prst="rect">
            <a:avLst/>
          </a:prstGeom>
        </p:spPr>
      </p:pic>
      <p:grpSp>
        <p:nvGrpSpPr>
          <p:cNvPr id="4" name="Group 3">
            <a:extLst>
              <a:ext uri="{FF2B5EF4-FFF2-40B4-BE49-F238E27FC236}">
                <a16:creationId xmlns:a16="http://schemas.microsoft.com/office/drawing/2014/main" xmlns="" id="{CB26BDB4-4D26-E714-4537-CCD9B5962B78}"/>
              </a:ext>
            </a:extLst>
          </p:cNvPr>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xmlns="" id="{7CD05920-5952-2CEA-024D-DFEC3BC42444}"/>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a:extLst>
                <a:ext uri="{FF2B5EF4-FFF2-40B4-BE49-F238E27FC236}">
                  <a16:creationId xmlns:a16="http://schemas.microsoft.com/office/drawing/2014/main" xmlns="" id="{30EF797E-721C-283A-43FE-0E2B979446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xmlns="" id="{AB815341-BA86-000E-1D2C-1EE1811554E7}"/>
              </a:ext>
            </a:extLst>
          </p:cNvPr>
          <p:cNvPicPr>
            <a:picLocks noChangeAspect="1"/>
          </p:cNvPicPr>
          <p:nvPr/>
        </p:nvPicPr>
        <p:blipFill>
          <a:blip r:embed="rId6"/>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xmlns="" id="{F8F8AF3A-5B3B-2328-52D4-330D73D81490}"/>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xmlns="" id="{6EDEDFD0-558F-8B17-A73D-0ED3235AA901}"/>
              </a:ext>
            </a:extLst>
          </p:cNvPr>
          <p:cNvPicPr>
            <a:picLocks noChangeAspect="1"/>
          </p:cNvPicPr>
          <p:nvPr/>
        </p:nvPicPr>
        <p:blipFill>
          <a:blip r:embed="rId8"/>
          <a:stretch>
            <a:fillRect/>
          </a:stretch>
        </p:blipFill>
        <p:spPr>
          <a:xfrm>
            <a:off x="2578208" y="798345"/>
            <a:ext cx="9230144" cy="5322269"/>
          </a:xfrm>
          <a:prstGeom prst="rect">
            <a:avLst/>
          </a:prstGeom>
        </p:spPr>
      </p:pic>
    </p:spTree>
    <p:extLst>
      <p:ext uri="{BB962C8B-B14F-4D97-AF65-F5344CB8AC3E}">
        <p14:creationId xmlns:p14="http://schemas.microsoft.com/office/powerpoint/2010/main" val="189813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EDF2C130-F875-D887-976E-E6C330D0548C}"/>
              </a:ext>
            </a:extLst>
          </p:cNvPr>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xmlns="" id="{63C300A4-B7DA-D0AD-9FDB-183EE1DC93D9}"/>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xmlns="" id="{311FB829-3A0F-D4E0-412B-0C68DD6A4BDC}"/>
              </a:ext>
            </a:extLst>
          </p:cNvPr>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xmlns="" id="{7B5862ED-6EEE-0F9B-F37B-5ECBEDAFF3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xmlns="" id="{45AAA7E3-82F0-8A46-C512-31A868AD2AB8}"/>
              </a:ext>
            </a:extLst>
          </p:cNvPr>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p:blipFill>
        <p:spPr>
          <a:xfrm>
            <a:off x="2166425" y="639000"/>
            <a:ext cx="10025575" cy="5580000"/>
          </a:xfrm>
          <a:prstGeom prst="rect">
            <a:avLst/>
          </a:prstGeom>
        </p:spPr>
      </p:pic>
      <p:sp>
        <p:nvSpPr>
          <p:cNvPr id="18" name="TextBox 17">
            <a:extLst>
              <a:ext uri="{FF2B5EF4-FFF2-40B4-BE49-F238E27FC236}">
                <a16:creationId xmlns:a16="http://schemas.microsoft.com/office/drawing/2014/main" xmlns="" id="{E8388BED-869E-5E75-06FC-F79425219CE7}"/>
              </a:ext>
            </a:extLst>
          </p:cNvPr>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xmlns="" id="{97B5B133-B12B-7414-E12D-24ACA3949F25}"/>
              </a:ext>
            </a:extLst>
          </p:cNvPr>
          <p:cNvPicPr>
            <a:picLocks noChangeAspect="1"/>
          </p:cNvPicPr>
          <p:nvPr/>
        </p:nvPicPr>
        <p:blipFill>
          <a:blip r:embed="rId6"/>
          <a:stretch>
            <a:fillRect/>
          </a:stretch>
        </p:blipFill>
        <p:spPr>
          <a:xfrm flipH="1">
            <a:off x="130402" y="1594033"/>
            <a:ext cx="2215936" cy="4608000"/>
          </a:xfrm>
          <a:prstGeom prst="rect">
            <a:avLst/>
          </a:prstGeom>
        </p:spPr>
      </p:pic>
      <p:sp>
        <p:nvSpPr>
          <p:cNvPr id="8" name="TextBox 7">
            <a:extLst>
              <a:ext uri="{FF2B5EF4-FFF2-40B4-BE49-F238E27FC236}">
                <a16:creationId xmlns:a16="http://schemas.microsoft.com/office/drawing/2014/main" xmlns="" id="{21A69468-94DB-453D-AAC6-CB110695A832}"/>
              </a:ext>
            </a:extLst>
          </p:cNvPr>
          <p:cNvSpPr txBox="1"/>
          <p:nvPr/>
        </p:nvSpPr>
        <p:spPr>
          <a:xfrm>
            <a:off x="3892761" y="2675974"/>
            <a:ext cx="7358743" cy="584775"/>
          </a:xfrm>
          <a:prstGeom prst="rect">
            <a:avLst/>
          </a:prstGeom>
          <a:noFill/>
        </p:spPr>
        <p:txBody>
          <a:bodyPr wrap="square" rtlCol="0">
            <a:spAutoFit/>
          </a:bodyPr>
          <a:lstStyle/>
          <a:p>
            <a:r>
              <a:rPr lang="en-US" sz="3200" dirty="0">
                <a:solidFill>
                  <a:srgbClr val="003399"/>
                </a:solidFill>
              </a:rPr>
              <a:t>GV </a:t>
            </a:r>
            <a:r>
              <a:rPr lang="en-US" sz="3200" dirty="0" err="1">
                <a:solidFill>
                  <a:srgbClr val="003399"/>
                </a:solidFill>
              </a:rPr>
              <a:t>ghi</a:t>
            </a:r>
            <a:r>
              <a:rPr lang="en-US" sz="3200" dirty="0">
                <a:solidFill>
                  <a:srgbClr val="003399"/>
                </a:solidFill>
              </a:rPr>
              <a:t> </a:t>
            </a:r>
            <a:r>
              <a:rPr lang="en-US" sz="3200" dirty="0" err="1">
                <a:solidFill>
                  <a:srgbClr val="003399"/>
                </a:solidFill>
              </a:rPr>
              <a:t>vào</a:t>
            </a:r>
            <a:r>
              <a:rPr lang="en-US" sz="3200" dirty="0">
                <a:solidFill>
                  <a:srgbClr val="003399"/>
                </a:solidFill>
              </a:rPr>
              <a:t> </a:t>
            </a:r>
            <a:r>
              <a:rPr lang="en-US" sz="3200" dirty="0" err="1">
                <a:solidFill>
                  <a:srgbClr val="003399"/>
                </a:solidFill>
              </a:rPr>
              <a:t>đây</a:t>
            </a:r>
            <a:endParaRPr lang="en-US" sz="3200" dirty="0">
              <a:solidFill>
                <a:srgbClr val="003399"/>
              </a:solidFill>
            </a:endParaRPr>
          </a:p>
        </p:txBody>
      </p:sp>
      <p:sp>
        <p:nvSpPr>
          <p:cNvPr id="9" name="TextBox 8">
            <a:extLst>
              <a:ext uri="{FF2B5EF4-FFF2-40B4-BE49-F238E27FC236}">
                <a16:creationId xmlns:a16="http://schemas.microsoft.com/office/drawing/2014/main" xmlns="" id="{71D397BB-4356-473E-9F16-FEC640D3B117}"/>
              </a:ext>
            </a:extLst>
          </p:cNvPr>
          <p:cNvSpPr txBox="1"/>
          <p:nvPr/>
        </p:nvSpPr>
        <p:spPr>
          <a:xfrm>
            <a:off x="3907170" y="3260749"/>
            <a:ext cx="7358743" cy="584775"/>
          </a:xfrm>
          <a:prstGeom prst="rect">
            <a:avLst/>
          </a:prstGeom>
          <a:noFill/>
        </p:spPr>
        <p:txBody>
          <a:bodyPr wrap="square" rtlCol="0">
            <a:spAutoFit/>
          </a:bodyPr>
          <a:lstStyle/>
          <a:p>
            <a:r>
              <a:rPr lang="en-US" sz="3200" dirty="0">
                <a:solidFill>
                  <a:srgbClr val="003399"/>
                </a:solidFill>
              </a:rPr>
              <a:t>GV </a:t>
            </a:r>
            <a:r>
              <a:rPr lang="en-US" sz="3200" dirty="0" err="1">
                <a:solidFill>
                  <a:srgbClr val="003399"/>
                </a:solidFill>
              </a:rPr>
              <a:t>ghi</a:t>
            </a:r>
            <a:r>
              <a:rPr lang="en-US" sz="3200" dirty="0">
                <a:solidFill>
                  <a:srgbClr val="003399"/>
                </a:solidFill>
              </a:rPr>
              <a:t> </a:t>
            </a:r>
            <a:r>
              <a:rPr lang="en-US" sz="3200" dirty="0" err="1">
                <a:solidFill>
                  <a:srgbClr val="003399"/>
                </a:solidFill>
              </a:rPr>
              <a:t>vào</a:t>
            </a:r>
            <a:r>
              <a:rPr lang="en-US" sz="3200" dirty="0">
                <a:solidFill>
                  <a:srgbClr val="003399"/>
                </a:solidFill>
              </a:rPr>
              <a:t> </a:t>
            </a:r>
            <a:r>
              <a:rPr lang="en-US" sz="3200" dirty="0" err="1">
                <a:solidFill>
                  <a:srgbClr val="003399"/>
                </a:solidFill>
              </a:rPr>
              <a:t>đây</a:t>
            </a:r>
            <a:endParaRPr lang="en-US" sz="3200" dirty="0">
              <a:solidFill>
                <a:srgbClr val="003399"/>
              </a:solidFill>
            </a:endParaRPr>
          </a:p>
        </p:txBody>
      </p:sp>
      <p:sp>
        <p:nvSpPr>
          <p:cNvPr id="10" name="TextBox 9">
            <a:extLst>
              <a:ext uri="{FF2B5EF4-FFF2-40B4-BE49-F238E27FC236}">
                <a16:creationId xmlns:a16="http://schemas.microsoft.com/office/drawing/2014/main" xmlns="" id="{DDE7D906-5919-4002-8E43-49F5B24F1DEE}"/>
              </a:ext>
            </a:extLst>
          </p:cNvPr>
          <p:cNvSpPr txBox="1"/>
          <p:nvPr/>
        </p:nvSpPr>
        <p:spPr>
          <a:xfrm>
            <a:off x="4002420" y="3877341"/>
            <a:ext cx="7358743" cy="584775"/>
          </a:xfrm>
          <a:prstGeom prst="rect">
            <a:avLst/>
          </a:prstGeom>
          <a:noFill/>
        </p:spPr>
        <p:txBody>
          <a:bodyPr wrap="square" rtlCol="0">
            <a:spAutoFit/>
          </a:bodyPr>
          <a:lstStyle/>
          <a:p>
            <a:r>
              <a:rPr lang="en-US" sz="3200" dirty="0">
                <a:solidFill>
                  <a:srgbClr val="003399"/>
                </a:solidFill>
              </a:rPr>
              <a:t>GV </a:t>
            </a:r>
            <a:r>
              <a:rPr lang="en-US" sz="3200" dirty="0" err="1">
                <a:solidFill>
                  <a:srgbClr val="003399"/>
                </a:solidFill>
              </a:rPr>
              <a:t>ghi</a:t>
            </a:r>
            <a:r>
              <a:rPr lang="en-US" sz="3200" dirty="0">
                <a:solidFill>
                  <a:srgbClr val="003399"/>
                </a:solidFill>
              </a:rPr>
              <a:t> </a:t>
            </a:r>
            <a:r>
              <a:rPr lang="en-US" sz="3200" dirty="0" err="1">
                <a:solidFill>
                  <a:srgbClr val="003399"/>
                </a:solidFill>
              </a:rPr>
              <a:t>vào</a:t>
            </a:r>
            <a:r>
              <a:rPr lang="en-US" sz="3200" dirty="0">
                <a:solidFill>
                  <a:srgbClr val="003399"/>
                </a:solidFill>
              </a:rPr>
              <a:t> </a:t>
            </a:r>
            <a:r>
              <a:rPr lang="en-US" sz="3200" dirty="0" err="1">
                <a:solidFill>
                  <a:srgbClr val="003399"/>
                </a:solidFill>
              </a:rPr>
              <a:t>đây</a:t>
            </a:r>
            <a:endParaRPr lang="en-US" sz="3200" dirty="0">
              <a:solidFill>
                <a:srgbClr val="003399"/>
              </a:solidFill>
            </a:endParaRPr>
          </a:p>
        </p:txBody>
      </p:sp>
      <p:sp>
        <p:nvSpPr>
          <p:cNvPr id="11" name="TextBox 10">
            <a:extLst>
              <a:ext uri="{FF2B5EF4-FFF2-40B4-BE49-F238E27FC236}">
                <a16:creationId xmlns:a16="http://schemas.microsoft.com/office/drawing/2014/main" xmlns="" id="{F35402B0-6975-4F45-BA79-061FB39B91AD}"/>
              </a:ext>
            </a:extLst>
          </p:cNvPr>
          <p:cNvSpPr txBox="1"/>
          <p:nvPr/>
        </p:nvSpPr>
        <p:spPr>
          <a:xfrm>
            <a:off x="4078620" y="4522329"/>
            <a:ext cx="7358743" cy="584775"/>
          </a:xfrm>
          <a:prstGeom prst="rect">
            <a:avLst/>
          </a:prstGeom>
          <a:noFill/>
        </p:spPr>
        <p:txBody>
          <a:bodyPr wrap="square" rtlCol="0">
            <a:spAutoFit/>
          </a:bodyPr>
          <a:lstStyle/>
          <a:p>
            <a:r>
              <a:rPr lang="en-US" sz="3200" dirty="0">
                <a:solidFill>
                  <a:srgbClr val="003399"/>
                </a:solidFill>
              </a:rPr>
              <a:t>GV </a:t>
            </a:r>
            <a:r>
              <a:rPr lang="en-US" sz="3200" dirty="0" err="1">
                <a:solidFill>
                  <a:srgbClr val="003399"/>
                </a:solidFill>
              </a:rPr>
              <a:t>ghi</a:t>
            </a:r>
            <a:r>
              <a:rPr lang="en-US" sz="3200" dirty="0">
                <a:solidFill>
                  <a:srgbClr val="003399"/>
                </a:solidFill>
              </a:rPr>
              <a:t> </a:t>
            </a:r>
            <a:r>
              <a:rPr lang="en-US" sz="3200" dirty="0" err="1">
                <a:solidFill>
                  <a:srgbClr val="003399"/>
                </a:solidFill>
              </a:rPr>
              <a:t>vào</a:t>
            </a:r>
            <a:r>
              <a:rPr lang="en-US" sz="3200" dirty="0">
                <a:solidFill>
                  <a:srgbClr val="003399"/>
                </a:solidFill>
              </a:rPr>
              <a:t> </a:t>
            </a:r>
            <a:r>
              <a:rPr lang="en-US" sz="3200" dirty="0" err="1">
                <a:solidFill>
                  <a:srgbClr val="003399"/>
                </a:solidFill>
              </a:rPr>
              <a:t>đây</a:t>
            </a:r>
            <a:endParaRPr lang="en-US" sz="3200" dirty="0">
              <a:solidFill>
                <a:srgbClr val="003399"/>
              </a:solidFill>
            </a:endParaRPr>
          </a:p>
        </p:txBody>
      </p:sp>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9" grpId="0"/>
          <p:bldP spid="10" grpId="0"/>
          <p:bldP spid="1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xmlns=""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pic>
        <p:nvPicPr>
          <p:cNvPr id="29" name="Picture 28">
            <a:extLst>
              <a:ext uri="{FF2B5EF4-FFF2-40B4-BE49-F238E27FC236}">
                <a16:creationId xmlns:a16="http://schemas.microsoft.com/office/drawing/2014/main" xmlns="" id="{584775D6-7834-05FD-48EF-4856B0B072FD}"/>
              </a:ext>
            </a:extLst>
          </p:cNvPr>
          <p:cNvPicPr>
            <a:picLocks noChangeAspect="1"/>
          </p:cNvPicPr>
          <p:nvPr/>
        </p:nvPicPr>
        <p:blipFill rotWithShape="1">
          <a:blip r:embed="rId3"/>
          <a:srcRect l="6254" t="15789" r="5161" b="9210"/>
          <a:stretch/>
        </p:blipFill>
        <p:spPr>
          <a:xfrm>
            <a:off x="3144466" y="1191528"/>
            <a:ext cx="6930768" cy="5868000"/>
          </a:xfrm>
          <a:prstGeom prst="rect">
            <a:avLst/>
          </a:prstGeom>
        </p:spPr>
      </p:pic>
      <p:grpSp>
        <p:nvGrpSpPr>
          <p:cNvPr id="8" name="Group 7"/>
          <p:cNvGrpSpPr/>
          <p:nvPr/>
        </p:nvGrpSpPr>
        <p:grpSpPr>
          <a:xfrm>
            <a:off x="1141568" y="1730166"/>
            <a:ext cx="2203648" cy="4608000"/>
            <a:chOff x="2418461" y="1530511"/>
            <a:chExt cx="2203648" cy="4608000"/>
          </a:xfrm>
        </p:grpSpPr>
        <p:pic>
          <p:nvPicPr>
            <p:cNvPr id="9" name="Picture 8">
              <a:extLst>
                <a:ext uri="{FF2B5EF4-FFF2-40B4-BE49-F238E27FC236}">
                  <a16:creationId xmlns:a16="http://schemas.microsoft.com/office/drawing/2014/main" xmlns=""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xmlns="" id="{68396756-F867-7C17-7E69-EDCEA2D2D7C5}"/>
              </a:ext>
            </a:extLst>
          </p:cNvPr>
          <p:cNvPicPr>
            <a:picLocks noChangeAspect="1"/>
          </p:cNvPicPr>
          <p:nvPr/>
        </p:nvPicPr>
        <p:blipFill>
          <a:blip r:embed="rId6"/>
          <a:stretch>
            <a:fillRect/>
          </a:stretch>
        </p:blipFill>
        <p:spPr>
          <a:xfrm>
            <a:off x="4367918" y="2686331"/>
            <a:ext cx="4102964"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xmlns=""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xmlns=""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a:extLst>
              <a:ext uri="{FF2B5EF4-FFF2-40B4-BE49-F238E27FC236}">
                <a16:creationId xmlns:a16="http://schemas.microsoft.com/office/drawing/2014/main" xmlns="" id="{D5C02FEA-9A6D-07AF-8CE5-659B05F27364}"/>
              </a:ext>
            </a:extLst>
          </p:cNvPr>
          <p:cNvPicPr>
            <a:picLocks noChangeAspect="1"/>
          </p:cNvPicPr>
          <p:nvPr/>
        </p:nvPicPr>
        <p:blipFill>
          <a:blip r:embed="rId6"/>
          <a:stretch>
            <a:fillRect/>
          </a:stretch>
        </p:blipFill>
        <p:spPr>
          <a:xfrm>
            <a:off x="4898891" y="2136544"/>
            <a:ext cx="6011177" cy="2402032"/>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xmlns="" id="{6CF86E1C-2F74-E35E-FD3E-DB282B0841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a:extLst>
              <a:ext uri="{FF2B5EF4-FFF2-40B4-BE49-F238E27FC236}">
                <a16:creationId xmlns:a16="http://schemas.microsoft.com/office/drawing/2014/main" xmlns="" id="{9838C62E-C30E-D7A0-BCC5-16A23771FCDC}"/>
              </a:ext>
            </a:extLst>
          </p:cNvPr>
          <p:cNvGrpSpPr/>
          <p:nvPr/>
        </p:nvGrpSpPr>
        <p:grpSpPr>
          <a:xfrm rot="20810244">
            <a:off x="5705947" y="137290"/>
            <a:ext cx="3044096" cy="3312000"/>
            <a:chOff x="6135169" y="458999"/>
            <a:chExt cx="3044096" cy="3312000"/>
          </a:xfrm>
        </p:grpSpPr>
        <p:pic>
          <p:nvPicPr>
            <p:cNvPr id="35" name="Picture 34">
              <a:extLst>
                <a:ext uri="{FF2B5EF4-FFF2-40B4-BE49-F238E27FC236}">
                  <a16:creationId xmlns:a16="http://schemas.microsoft.com/office/drawing/2014/main" xmlns=""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xmlns="" id="{0193A50C-9959-88F3-D879-7BEFF423EBFC}"/>
                </a:ext>
              </a:extLst>
            </p:cNvPr>
            <p:cNvSpPr txBox="1"/>
            <p:nvPr/>
          </p:nvSpPr>
          <p:spPr>
            <a:xfrm rot="789756">
              <a:off x="6305907" y="945805"/>
              <a:ext cx="2750904" cy="2308324"/>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xmlns=""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xmlns=""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
        <p:nvSpPr>
          <p:cNvPr id="2" name="TextBox 1">
            <a:extLst>
              <a:ext uri="{FF2B5EF4-FFF2-40B4-BE49-F238E27FC236}">
                <a16:creationId xmlns:a16="http://schemas.microsoft.com/office/drawing/2014/main" xmlns="" id="{B8E5BE70-27D2-9A96-598A-FED283151C89}"/>
              </a:ext>
            </a:extLst>
          </p:cNvPr>
          <p:cNvSpPr txBox="1"/>
          <p:nvPr/>
        </p:nvSpPr>
        <p:spPr>
          <a:xfrm>
            <a:off x="803357" y="3419057"/>
            <a:ext cx="5768479" cy="1569660"/>
          </a:xfrm>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569660" fill="none" extrusionOk="0">
                <a:moveTo>
                  <a:pt x="0" y="261615"/>
                </a:moveTo>
                <a:cubicBezTo>
                  <a:pt x="53285" y="129252"/>
                  <a:pt x="102017" y="28525"/>
                  <a:pt x="187289" y="0"/>
                </a:cubicBezTo>
                <a:cubicBezTo>
                  <a:pt x="471750" y="-34372"/>
                  <a:pt x="597977" y="149653"/>
                  <a:pt x="786611" y="0"/>
                </a:cubicBezTo>
                <a:cubicBezTo>
                  <a:pt x="892134" y="-67308"/>
                  <a:pt x="1172965" y="60948"/>
                  <a:pt x="1439873" y="0"/>
                </a:cubicBezTo>
                <a:cubicBezTo>
                  <a:pt x="1670922" y="-83000"/>
                  <a:pt x="1970050" y="57316"/>
                  <a:pt x="2147073" y="0"/>
                </a:cubicBezTo>
                <a:cubicBezTo>
                  <a:pt x="2231262" y="-57489"/>
                  <a:pt x="2430071" y="48101"/>
                  <a:pt x="2638517" y="0"/>
                </a:cubicBezTo>
                <a:cubicBezTo>
                  <a:pt x="2894497" y="26452"/>
                  <a:pt x="3003223" y="34918"/>
                  <a:pt x="3345718" y="0"/>
                </a:cubicBezTo>
                <a:cubicBezTo>
                  <a:pt x="3633866" y="-81606"/>
                  <a:pt x="3697288" y="824"/>
                  <a:pt x="3945040" y="0"/>
                </a:cubicBezTo>
                <a:cubicBezTo>
                  <a:pt x="4264517" y="-74391"/>
                  <a:pt x="4229793" y="32743"/>
                  <a:pt x="4490423" y="0"/>
                </a:cubicBezTo>
                <a:cubicBezTo>
                  <a:pt x="4703797" y="-200456"/>
                  <a:pt x="5021125" y="328913"/>
                  <a:pt x="5581190" y="0"/>
                </a:cubicBezTo>
                <a:cubicBezTo>
                  <a:pt x="5673495" y="-196"/>
                  <a:pt x="5721812" y="104148"/>
                  <a:pt x="5768479" y="261615"/>
                </a:cubicBezTo>
                <a:cubicBezTo>
                  <a:pt x="5812531" y="474779"/>
                  <a:pt x="5743463" y="557354"/>
                  <a:pt x="5768479" y="795293"/>
                </a:cubicBezTo>
                <a:cubicBezTo>
                  <a:pt x="5838485" y="1021612"/>
                  <a:pt x="5737946" y="1028015"/>
                  <a:pt x="5768479" y="1308044"/>
                </a:cubicBezTo>
                <a:cubicBezTo>
                  <a:pt x="5736263" y="1453064"/>
                  <a:pt x="5640421" y="1611020"/>
                  <a:pt x="5581190" y="1569660"/>
                </a:cubicBezTo>
                <a:cubicBezTo>
                  <a:pt x="5340700" y="1682627"/>
                  <a:pt x="5287953" y="1481142"/>
                  <a:pt x="5035807" y="1569660"/>
                </a:cubicBezTo>
                <a:cubicBezTo>
                  <a:pt x="4809715" y="1639509"/>
                  <a:pt x="4790548" y="1578115"/>
                  <a:pt x="4544362" y="1569660"/>
                </a:cubicBezTo>
                <a:cubicBezTo>
                  <a:pt x="4289940" y="1609350"/>
                  <a:pt x="4273462" y="1542422"/>
                  <a:pt x="4052918" y="1569660"/>
                </a:cubicBezTo>
                <a:cubicBezTo>
                  <a:pt x="3795460" y="1592670"/>
                  <a:pt x="3732564" y="1565538"/>
                  <a:pt x="3561474" y="1569660"/>
                </a:cubicBezTo>
                <a:cubicBezTo>
                  <a:pt x="3432055" y="1668464"/>
                  <a:pt x="3252410" y="1502989"/>
                  <a:pt x="3016090" y="1569660"/>
                </a:cubicBezTo>
                <a:cubicBezTo>
                  <a:pt x="2750162" y="1619248"/>
                  <a:pt x="2755372" y="1521765"/>
                  <a:pt x="2578585" y="1569660"/>
                </a:cubicBezTo>
                <a:cubicBezTo>
                  <a:pt x="2436414" y="1545064"/>
                  <a:pt x="1985195" y="1553950"/>
                  <a:pt x="1871385" y="1569660"/>
                </a:cubicBezTo>
                <a:cubicBezTo>
                  <a:pt x="1779238" y="1709472"/>
                  <a:pt x="1487371" y="1499452"/>
                  <a:pt x="1326001" y="1569660"/>
                </a:cubicBezTo>
                <a:cubicBezTo>
                  <a:pt x="1252452" y="1467113"/>
                  <a:pt x="517475" y="1517718"/>
                  <a:pt x="187289" y="1569660"/>
                </a:cubicBezTo>
                <a:cubicBezTo>
                  <a:pt x="88747" y="1555345"/>
                  <a:pt x="-15379" y="1409849"/>
                  <a:pt x="0" y="1308044"/>
                </a:cubicBezTo>
                <a:cubicBezTo>
                  <a:pt x="11306" y="1070148"/>
                  <a:pt x="53013" y="961674"/>
                  <a:pt x="0" y="805759"/>
                </a:cubicBezTo>
                <a:cubicBezTo>
                  <a:pt x="11891" y="625442"/>
                  <a:pt x="19517" y="547626"/>
                  <a:pt x="0" y="261615"/>
                </a:cubicBezTo>
                <a:close/>
              </a:path>
              <a:path w="5768479" h="1569660" stroke="0" extrusionOk="0">
                <a:moveTo>
                  <a:pt x="0" y="261615"/>
                </a:moveTo>
                <a:cubicBezTo>
                  <a:pt x="26502" y="104795"/>
                  <a:pt x="118031" y="30066"/>
                  <a:pt x="187289" y="0"/>
                </a:cubicBezTo>
                <a:cubicBezTo>
                  <a:pt x="343852" y="-81217"/>
                  <a:pt x="571824" y="-19302"/>
                  <a:pt x="786611" y="0"/>
                </a:cubicBezTo>
                <a:cubicBezTo>
                  <a:pt x="999259" y="48808"/>
                  <a:pt x="1244827" y="159019"/>
                  <a:pt x="1493812" y="0"/>
                </a:cubicBezTo>
                <a:cubicBezTo>
                  <a:pt x="1654163" y="-124435"/>
                  <a:pt x="1808028" y="-10049"/>
                  <a:pt x="2201012" y="0"/>
                </a:cubicBezTo>
                <a:cubicBezTo>
                  <a:pt x="2501433" y="-127414"/>
                  <a:pt x="2546690" y="-2379"/>
                  <a:pt x="2638517" y="0"/>
                </a:cubicBezTo>
                <a:cubicBezTo>
                  <a:pt x="2807593" y="-32349"/>
                  <a:pt x="2926119" y="42012"/>
                  <a:pt x="3129962" y="0"/>
                </a:cubicBezTo>
                <a:cubicBezTo>
                  <a:pt x="3346198" y="-64523"/>
                  <a:pt x="3523055" y="38424"/>
                  <a:pt x="3675345" y="0"/>
                </a:cubicBezTo>
                <a:cubicBezTo>
                  <a:pt x="3883731" y="-109816"/>
                  <a:pt x="4072161" y="-518"/>
                  <a:pt x="4220728" y="0"/>
                </a:cubicBezTo>
                <a:cubicBezTo>
                  <a:pt x="4450154" y="-87151"/>
                  <a:pt x="4527653" y="60777"/>
                  <a:pt x="4658234" y="0"/>
                </a:cubicBezTo>
                <a:cubicBezTo>
                  <a:pt x="4810181" y="-121331"/>
                  <a:pt x="5349463" y="127417"/>
                  <a:pt x="5581190" y="0"/>
                </a:cubicBezTo>
                <a:cubicBezTo>
                  <a:pt x="5664585" y="-12718"/>
                  <a:pt x="5766663" y="167328"/>
                  <a:pt x="5768479" y="261615"/>
                </a:cubicBezTo>
                <a:cubicBezTo>
                  <a:pt x="5769722" y="410789"/>
                  <a:pt x="5733047" y="649158"/>
                  <a:pt x="5768479" y="763900"/>
                </a:cubicBezTo>
                <a:cubicBezTo>
                  <a:pt x="5804828" y="946008"/>
                  <a:pt x="5713763" y="1113868"/>
                  <a:pt x="5768479" y="1308044"/>
                </a:cubicBezTo>
                <a:cubicBezTo>
                  <a:pt x="5798587" y="1436087"/>
                  <a:pt x="5678621" y="1502754"/>
                  <a:pt x="5581190" y="1569660"/>
                </a:cubicBezTo>
                <a:cubicBezTo>
                  <a:pt x="5223047" y="1652766"/>
                  <a:pt x="5105449" y="1558677"/>
                  <a:pt x="4873990" y="1569660"/>
                </a:cubicBezTo>
                <a:cubicBezTo>
                  <a:pt x="4635550" y="1626324"/>
                  <a:pt x="4409700" y="1488958"/>
                  <a:pt x="4274667" y="1569660"/>
                </a:cubicBezTo>
                <a:cubicBezTo>
                  <a:pt x="4049987" y="1651426"/>
                  <a:pt x="4010512" y="1510438"/>
                  <a:pt x="3837162" y="1569660"/>
                </a:cubicBezTo>
                <a:cubicBezTo>
                  <a:pt x="3603544" y="1642988"/>
                  <a:pt x="3510808" y="1533639"/>
                  <a:pt x="3399657" y="1569660"/>
                </a:cubicBezTo>
                <a:cubicBezTo>
                  <a:pt x="3249882" y="1632172"/>
                  <a:pt x="3081445" y="1567888"/>
                  <a:pt x="2854273" y="1569660"/>
                </a:cubicBezTo>
                <a:cubicBezTo>
                  <a:pt x="2735041" y="1581160"/>
                  <a:pt x="2605575" y="1557571"/>
                  <a:pt x="2362829" y="1569660"/>
                </a:cubicBezTo>
                <a:cubicBezTo>
                  <a:pt x="2254489" y="1513558"/>
                  <a:pt x="1986723" y="1548070"/>
                  <a:pt x="1709568" y="1569660"/>
                </a:cubicBezTo>
                <a:cubicBezTo>
                  <a:pt x="1432381" y="1673226"/>
                  <a:pt x="1398022" y="1564388"/>
                  <a:pt x="1272062" y="1569660"/>
                </a:cubicBezTo>
                <a:cubicBezTo>
                  <a:pt x="1227513" y="1641148"/>
                  <a:pt x="910466" y="1567516"/>
                  <a:pt x="780618" y="1569660"/>
                </a:cubicBezTo>
                <a:cubicBezTo>
                  <a:pt x="599537" y="1591490"/>
                  <a:pt x="351917" y="1552118"/>
                  <a:pt x="187289" y="1569660"/>
                </a:cubicBezTo>
                <a:cubicBezTo>
                  <a:pt x="104888" y="1585131"/>
                  <a:pt x="-23668" y="1460562"/>
                  <a:pt x="0" y="1308044"/>
                </a:cubicBezTo>
                <a:cubicBezTo>
                  <a:pt x="-72786" y="1214746"/>
                  <a:pt x="91251" y="1058484"/>
                  <a:pt x="0" y="774366"/>
                </a:cubicBezTo>
                <a:cubicBezTo>
                  <a:pt x="-32115" y="486143"/>
                  <a:pt x="40475" y="499874"/>
                  <a:pt x="0" y="261615"/>
                </a:cubicBezTo>
                <a:close/>
              </a:path>
              <a:path w="5768479" h="1569660" fill="none" stroke="0" extrusionOk="0">
                <a:moveTo>
                  <a:pt x="0" y="261615"/>
                </a:moveTo>
                <a:cubicBezTo>
                  <a:pt x="17693" y="144746"/>
                  <a:pt x="71137" y="12395"/>
                  <a:pt x="187289" y="0"/>
                </a:cubicBezTo>
                <a:cubicBezTo>
                  <a:pt x="526813" y="-2689"/>
                  <a:pt x="653433" y="27000"/>
                  <a:pt x="786611" y="0"/>
                </a:cubicBezTo>
                <a:cubicBezTo>
                  <a:pt x="942618" y="-47271"/>
                  <a:pt x="1222986" y="82991"/>
                  <a:pt x="1439873" y="0"/>
                </a:cubicBezTo>
                <a:cubicBezTo>
                  <a:pt x="1693083" y="-129068"/>
                  <a:pt x="1951895" y="158128"/>
                  <a:pt x="2147073" y="0"/>
                </a:cubicBezTo>
                <a:cubicBezTo>
                  <a:pt x="2279340" y="-72926"/>
                  <a:pt x="2440281" y="65953"/>
                  <a:pt x="2638517" y="0"/>
                </a:cubicBezTo>
                <a:cubicBezTo>
                  <a:pt x="2835056" y="-36360"/>
                  <a:pt x="3004814" y="96366"/>
                  <a:pt x="3345718" y="0"/>
                </a:cubicBezTo>
                <a:cubicBezTo>
                  <a:pt x="3655135" y="-104900"/>
                  <a:pt x="3676272" y="63981"/>
                  <a:pt x="3945040" y="0"/>
                </a:cubicBezTo>
                <a:cubicBezTo>
                  <a:pt x="4219071" y="-104928"/>
                  <a:pt x="4264989" y="102823"/>
                  <a:pt x="4490423" y="0"/>
                </a:cubicBezTo>
                <a:cubicBezTo>
                  <a:pt x="4868057" y="-36639"/>
                  <a:pt x="5246524" y="166978"/>
                  <a:pt x="5581190" y="0"/>
                </a:cubicBezTo>
                <a:cubicBezTo>
                  <a:pt x="5682022" y="65600"/>
                  <a:pt x="5769947" y="136158"/>
                  <a:pt x="5768479" y="261615"/>
                </a:cubicBezTo>
                <a:cubicBezTo>
                  <a:pt x="5768826" y="431321"/>
                  <a:pt x="5703450" y="583743"/>
                  <a:pt x="5768479" y="795293"/>
                </a:cubicBezTo>
                <a:cubicBezTo>
                  <a:pt x="5828854" y="1021733"/>
                  <a:pt x="5759072" y="1038734"/>
                  <a:pt x="5768479" y="1308044"/>
                </a:cubicBezTo>
                <a:cubicBezTo>
                  <a:pt x="5778110" y="1449187"/>
                  <a:pt x="5667713" y="1606328"/>
                  <a:pt x="5581190" y="1569660"/>
                </a:cubicBezTo>
                <a:cubicBezTo>
                  <a:pt x="5363888" y="1626203"/>
                  <a:pt x="5212539" y="1492761"/>
                  <a:pt x="5035807" y="1569660"/>
                </a:cubicBezTo>
                <a:cubicBezTo>
                  <a:pt x="4860871" y="1695218"/>
                  <a:pt x="4800743" y="1556392"/>
                  <a:pt x="4544362" y="1569660"/>
                </a:cubicBezTo>
                <a:cubicBezTo>
                  <a:pt x="4286507" y="1581603"/>
                  <a:pt x="4267655" y="1543745"/>
                  <a:pt x="4052918" y="1569660"/>
                </a:cubicBezTo>
                <a:cubicBezTo>
                  <a:pt x="3794001" y="1607783"/>
                  <a:pt x="3709475" y="1542717"/>
                  <a:pt x="3561474" y="1569660"/>
                </a:cubicBezTo>
                <a:cubicBezTo>
                  <a:pt x="3455811" y="1638520"/>
                  <a:pt x="3305629" y="1500174"/>
                  <a:pt x="3016090" y="1569660"/>
                </a:cubicBezTo>
                <a:cubicBezTo>
                  <a:pt x="2760065" y="1636766"/>
                  <a:pt x="2751829" y="1543767"/>
                  <a:pt x="2578585" y="1569660"/>
                </a:cubicBezTo>
                <a:cubicBezTo>
                  <a:pt x="2336557" y="1581731"/>
                  <a:pt x="2036192" y="1491081"/>
                  <a:pt x="1871385" y="1569660"/>
                </a:cubicBezTo>
                <a:cubicBezTo>
                  <a:pt x="1772020" y="1658319"/>
                  <a:pt x="1507301" y="1528989"/>
                  <a:pt x="1326001" y="1569660"/>
                </a:cubicBezTo>
                <a:cubicBezTo>
                  <a:pt x="1126041" y="1659247"/>
                  <a:pt x="650517" y="1356195"/>
                  <a:pt x="187289" y="1569660"/>
                </a:cubicBezTo>
                <a:cubicBezTo>
                  <a:pt x="105771" y="1572503"/>
                  <a:pt x="-7808" y="1453209"/>
                  <a:pt x="0" y="1308044"/>
                </a:cubicBezTo>
                <a:cubicBezTo>
                  <a:pt x="-35767" y="1067018"/>
                  <a:pt x="24999" y="969395"/>
                  <a:pt x="0" y="805759"/>
                </a:cubicBezTo>
                <a:cubicBezTo>
                  <a:pt x="-47801" y="601241"/>
                  <a:pt x="32011" y="506999"/>
                  <a:pt x="0" y="261615"/>
                </a:cubicBezTo>
                <a:close/>
              </a:path>
              <a:path w="5768479" h="1569660" fill="none" stroke="0" extrusionOk="0">
                <a:moveTo>
                  <a:pt x="0" y="261615"/>
                </a:moveTo>
                <a:cubicBezTo>
                  <a:pt x="34005" y="130629"/>
                  <a:pt x="77720" y="27465"/>
                  <a:pt x="187289" y="0"/>
                </a:cubicBezTo>
                <a:cubicBezTo>
                  <a:pt x="484233" y="-33430"/>
                  <a:pt x="608471" y="47936"/>
                  <a:pt x="786611" y="0"/>
                </a:cubicBezTo>
                <a:cubicBezTo>
                  <a:pt x="959558" y="-56607"/>
                  <a:pt x="1201251" y="62129"/>
                  <a:pt x="1439873" y="0"/>
                </a:cubicBezTo>
                <a:cubicBezTo>
                  <a:pt x="1658205" y="-67000"/>
                  <a:pt x="1957813" y="101944"/>
                  <a:pt x="2147073" y="0"/>
                </a:cubicBezTo>
                <a:cubicBezTo>
                  <a:pt x="2251268" y="-82015"/>
                  <a:pt x="2433601" y="48186"/>
                  <a:pt x="2638517" y="0"/>
                </a:cubicBezTo>
                <a:cubicBezTo>
                  <a:pt x="2891608" y="-13013"/>
                  <a:pt x="3016964" y="53911"/>
                  <a:pt x="3345718" y="0"/>
                </a:cubicBezTo>
                <a:cubicBezTo>
                  <a:pt x="3646994" y="-103178"/>
                  <a:pt x="3674710" y="51091"/>
                  <a:pt x="3945040" y="0"/>
                </a:cubicBezTo>
                <a:cubicBezTo>
                  <a:pt x="4239885" y="-80102"/>
                  <a:pt x="4241817" y="48429"/>
                  <a:pt x="4490423" y="0"/>
                </a:cubicBezTo>
                <a:cubicBezTo>
                  <a:pt x="4760380" y="-177700"/>
                  <a:pt x="5180067" y="194508"/>
                  <a:pt x="5581190" y="0"/>
                </a:cubicBezTo>
                <a:cubicBezTo>
                  <a:pt x="5671138" y="29398"/>
                  <a:pt x="5719488" y="106966"/>
                  <a:pt x="5768479" y="261615"/>
                </a:cubicBezTo>
                <a:cubicBezTo>
                  <a:pt x="5809877" y="456194"/>
                  <a:pt x="5739068" y="583065"/>
                  <a:pt x="5768479" y="795293"/>
                </a:cubicBezTo>
                <a:cubicBezTo>
                  <a:pt x="5822667" y="1021437"/>
                  <a:pt x="5740006" y="1023064"/>
                  <a:pt x="5768479" y="1308044"/>
                </a:cubicBezTo>
                <a:cubicBezTo>
                  <a:pt x="5738568" y="1453459"/>
                  <a:pt x="5648461" y="1593319"/>
                  <a:pt x="5581190" y="1569660"/>
                </a:cubicBezTo>
                <a:cubicBezTo>
                  <a:pt x="5354448" y="1657253"/>
                  <a:pt x="5242270" y="1449529"/>
                  <a:pt x="5035807" y="1569660"/>
                </a:cubicBezTo>
                <a:cubicBezTo>
                  <a:pt x="4808668" y="1658535"/>
                  <a:pt x="4786384" y="1563864"/>
                  <a:pt x="4544362" y="1569660"/>
                </a:cubicBezTo>
                <a:cubicBezTo>
                  <a:pt x="4290826" y="1603619"/>
                  <a:pt x="4284171" y="1546005"/>
                  <a:pt x="4052918" y="1569660"/>
                </a:cubicBezTo>
                <a:cubicBezTo>
                  <a:pt x="3792862" y="1595252"/>
                  <a:pt x="3716125" y="1553306"/>
                  <a:pt x="3561474" y="1569660"/>
                </a:cubicBezTo>
                <a:cubicBezTo>
                  <a:pt x="3424331" y="1642359"/>
                  <a:pt x="3265784" y="1496982"/>
                  <a:pt x="3016090" y="1569660"/>
                </a:cubicBezTo>
                <a:cubicBezTo>
                  <a:pt x="2759578" y="1633338"/>
                  <a:pt x="2757487" y="1547344"/>
                  <a:pt x="2578585" y="1569660"/>
                </a:cubicBezTo>
                <a:cubicBezTo>
                  <a:pt x="2393326" y="1577536"/>
                  <a:pt x="2015800" y="1548744"/>
                  <a:pt x="1871385" y="1569660"/>
                </a:cubicBezTo>
                <a:cubicBezTo>
                  <a:pt x="1744348" y="1676990"/>
                  <a:pt x="1482640" y="1548596"/>
                  <a:pt x="1326001" y="1569660"/>
                </a:cubicBezTo>
                <a:cubicBezTo>
                  <a:pt x="1200377" y="1551998"/>
                  <a:pt x="577648" y="1424992"/>
                  <a:pt x="187289" y="1569660"/>
                </a:cubicBezTo>
                <a:cubicBezTo>
                  <a:pt x="103763" y="1569197"/>
                  <a:pt x="-20005" y="1416654"/>
                  <a:pt x="0" y="1308044"/>
                </a:cubicBezTo>
                <a:cubicBezTo>
                  <a:pt x="-8581" y="1059476"/>
                  <a:pt x="50236" y="972897"/>
                  <a:pt x="0" y="805759"/>
                </a:cubicBezTo>
                <a:cubicBezTo>
                  <a:pt x="-34061" y="628905"/>
                  <a:pt x="13684" y="536803"/>
                  <a:pt x="0" y="261615"/>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8479" h="1569660" fill="none" extrusionOk="0">
                        <a:moveTo>
                          <a:pt x="0" y="261615"/>
                        </a:moveTo>
                        <a:cubicBezTo>
                          <a:pt x="28229" y="124678"/>
                          <a:pt x="76630" y="22499"/>
                          <a:pt x="187289" y="0"/>
                        </a:cubicBezTo>
                        <a:cubicBezTo>
                          <a:pt x="465257" y="-35318"/>
                          <a:pt x="623619" y="99377"/>
                          <a:pt x="786611" y="0"/>
                        </a:cubicBezTo>
                        <a:cubicBezTo>
                          <a:pt x="925134" y="-62738"/>
                          <a:pt x="1189581" y="57716"/>
                          <a:pt x="1439873" y="0"/>
                        </a:cubicBezTo>
                        <a:cubicBezTo>
                          <a:pt x="1657625" y="-60637"/>
                          <a:pt x="1982691" y="84952"/>
                          <a:pt x="2147073" y="0"/>
                        </a:cubicBezTo>
                        <a:cubicBezTo>
                          <a:pt x="2265141" y="-77221"/>
                          <a:pt x="2438483" y="42906"/>
                          <a:pt x="2638517" y="0"/>
                        </a:cubicBezTo>
                        <a:cubicBezTo>
                          <a:pt x="2864757" y="3363"/>
                          <a:pt x="3023399" y="46232"/>
                          <a:pt x="3345718" y="0"/>
                        </a:cubicBezTo>
                        <a:cubicBezTo>
                          <a:pt x="3630424" y="-78563"/>
                          <a:pt x="3690245" y="35570"/>
                          <a:pt x="3945040" y="0"/>
                        </a:cubicBezTo>
                        <a:cubicBezTo>
                          <a:pt x="4245483" y="-71551"/>
                          <a:pt x="4230390" y="50173"/>
                          <a:pt x="4490423" y="0"/>
                        </a:cubicBezTo>
                        <a:cubicBezTo>
                          <a:pt x="4720280" y="-153052"/>
                          <a:pt x="5132708" y="239468"/>
                          <a:pt x="5581190" y="0"/>
                        </a:cubicBezTo>
                        <a:cubicBezTo>
                          <a:pt x="5686275" y="17423"/>
                          <a:pt x="5743400" y="114371"/>
                          <a:pt x="5768479" y="261615"/>
                        </a:cubicBezTo>
                        <a:cubicBezTo>
                          <a:pt x="5800354" y="457464"/>
                          <a:pt x="5739289" y="564290"/>
                          <a:pt x="5768479" y="795293"/>
                        </a:cubicBezTo>
                        <a:cubicBezTo>
                          <a:pt x="5819288" y="1011064"/>
                          <a:pt x="5737121" y="1039897"/>
                          <a:pt x="5768479" y="1308044"/>
                        </a:cubicBezTo>
                        <a:cubicBezTo>
                          <a:pt x="5748964" y="1455643"/>
                          <a:pt x="5660907" y="1610095"/>
                          <a:pt x="5581190" y="1569660"/>
                        </a:cubicBezTo>
                        <a:cubicBezTo>
                          <a:pt x="5341383" y="1648473"/>
                          <a:pt x="5273560" y="1483034"/>
                          <a:pt x="5035807" y="1569660"/>
                        </a:cubicBezTo>
                        <a:cubicBezTo>
                          <a:pt x="4819770" y="1643007"/>
                          <a:pt x="4789127" y="1570323"/>
                          <a:pt x="4544362" y="1569660"/>
                        </a:cubicBezTo>
                        <a:cubicBezTo>
                          <a:pt x="4293458" y="1602904"/>
                          <a:pt x="4272106" y="1541821"/>
                          <a:pt x="4052918" y="1569660"/>
                        </a:cubicBezTo>
                        <a:cubicBezTo>
                          <a:pt x="3824848" y="1599183"/>
                          <a:pt x="3711430" y="1551304"/>
                          <a:pt x="3561474" y="1569660"/>
                        </a:cubicBezTo>
                        <a:cubicBezTo>
                          <a:pt x="3425272" y="1636502"/>
                          <a:pt x="3260803" y="1516303"/>
                          <a:pt x="3016090" y="1569660"/>
                        </a:cubicBezTo>
                        <a:cubicBezTo>
                          <a:pt x="2754635" y="1615885"/>
                          <a:pt x="2769594" y="1528790"/>
                          <a:pt x="2578585" y="1569660"/>
                        </a:cubicBezTo>
                        <a:cubicBezTo>
                          <a:pt x="2413851" y="1573229"/>
                          <a:pt x="2006622" y="1531780"/>
                          <a:pt x="1871385" y="1569660"/>
                        </a:cubicBezTo>
                        <a:cubicBezTo>
                          <a:pt x="1740107" y="1673088"/>
                          <a:pt x="1495696" y="1515579"/>
                          <a:pt x="1326001" y="1569660"/>
                        </a:cubicBezTo>
                        <a:cubicBezTo>
                          <a:pt x="1200648" y="1543403"/>
                          <a:pt x="533979" y="1502973"/>
                          <a:pt x="187289" y="1569660"/>
                        </a:cubicBezTo>
                        <a:cubicBezTo>
                          <a:pt x="86569" y="1579614"/>
                          <a:pt x="-9773" y="1426736"/>
                          <a:pt x="0" y="1308044"/>
                        </a:cubicBezTo>
                        <a:cubicBezTo>
                          <a:pt x="-360" y="1065208"/>
                          <a:pt x="32131" y="978121"/>
                          <a:pt x="0" y="805759"/>
                        </a:cubicBezTo>
                        <a:cubicBezTo>
                          <a:pt x="-10387" y="623782"/>
                          <a:pt x="25289" y="537361"/>
                          <a:pt x="0" y="261615"/>
                        </a:cubicBezTo>
                        <a:close/>
                      </a:path>
                      <a:path w="5768479" h="1569660" stroke="0" extrusionOk="0">
                        <a:moveTo>
                          <a:pt x="0" y="261615"/>
                        </a:moveTo>
                        <a:cubicBezTo>
                          <a:pt x="16811" y="127023"/>
                          <a:pt x="100016" y="34204"/>
                          <a:pt x="187289" y="0"/>
                        </a:cubicBezTo>
                        <a:cubicBezTo>
                          <a:pt x="346745" y="-49493"/>
                          <a:pt x="537106" y="14221"/>
                          <a:pt x="786611" y="0"/>
                        </a:cubicBezTo>
                        <a:cubicBezTo>
                          <a:pt x="1026613" y="5099"/>
                          <a:pt x="1290320" y="121659"/>
                          <a:pt x="1493812" y="0"/>
                        </a:cubicBezTo>
                        <a:cubicBezTo>
                          <a:pt x="1675072" y="-119792"/>
                          <a:pt x="1854217" y="37935"/>
                          <a:pt x="2201012" y="0"/>
                        </a:cubicBezTo>
                        <a:cubicBezTo>
                          <a:pt x="2503133" y="-106999"/>
                          <a:pt x="2533222" y="7340"/>
                          <a:pt x="2638517" y="0"/>
                        </a:cubicBezTo>
                        <a:cubicBezTo>
                          <a:pt x="2801400" y="-30759"/>
                          <a:pt x="2963068" y="43654"/>
                          <a:pt x="3129962" y="0"/>
                        </a:cubicBezTo>
                        <a:cubicBezTo>
                          <a:pt x="3330738" y="-59981"/>
                          <a:pt x="3500829" y="74457"/>
                          <a:pt x="3675345" y="0"/>
                        </a:cubicBezTo>
                        <a:cubicBezTo>
                          <a:pt x="3877309" y="-103442"/>
                          <a:pt x="4059277" y="22810"/>
                          <a:pt x="4220728" y="0"/>
                        </a:cubicBezTo>
                        <a:cubicBezTo>
                          <a:pt x="4426380" y="-75967"/>
                          <a:pt x="4530845" y="61373"/>
                          <a:pt x="4658234" y="0"/>
                        </a:cubicBezTo>
                        <a:cubicBezTo>
                          <a:pt x="4785116" y="-89980"/>
                          <a:pt x="5304396" y="81572"/>
                          <a:pt x="5581190" y="0"/>
                        </a:cubicBezTo>
                        <a:cubicBezTo>
                          <a:pt x="5669788" y="-3615"/>
                          <a:pt x="5777182" y="147708"/>
                          <a:pt x="5768479" y="261615"/>
                        </a:cubicBezTo>
                        <a:cubicBezTo>
                          <a:pt x="5783916" y="412910"/>
                          <a:pt x="5739363" y="647691"/>
                          <a:pt x="5768479" y="763900"/>
                        </a:cubicBezTo>
                        <a:cubicBezTo>
                          <a:pt x="5795079" y="921632"/>
                          <a:pt x="5729677" y="1152542"/>
                          <a:pt x="5768479" y="1308044"/>
                        </a:cubicBezTo>
                        <a:cubicBezTo>
                          <a:pt x="5783316" y="1451295"/>
                          <a:pt x="5673567" y="1518322"/>
                          <a:pt x="5581190" y="1569660"/>
                        </a:cubicBezTo>
                        <a:cubicBezTo>
                          <a:pt x="5272085" y="1659563"/>
                          <a:pt x="5068916" y="1522681"/>
                          <a:pt x="4873990" y="1569660"/>
                        </a:cubicBezTo>
                        <a:cubicBezTo>
                          <a:pt x="4670934" y="1630929"/>
                          <a:pt x="4412310" y="1482642"/>
                          <a:pt x="4274667" y="1569660"/>
                        </a:cubicBezTo>
                        <a:cubicBezTo>
                          <a:pt x="4085002" y="1657241"/>
                          <a:pt x="4018384" y="1517284"/>
                          <a:pt x="3837162" y="1569660"/>
                        </a:cubicBezTo>
                        <a:cubicBezTo>
                          <a:pt x="3615843" y="1630932"/>
                          <a:pt x="3514911" y="1531382"/>
                          <a:pt x="3399657" y="1569660"/>
                        </a:cubicBezTo>
                        <a:cubicBezTo>
                          <a:pt x="3257669" y="1624897"/>
                          <a:pt x="3054482" y="1560475"/>
                          <a:pt x="2854273" y="1569660"/>
                        </a:cubicBezTo>
                        <a:cubicBezTo>
                          <a:pt x="2712336" y="1584807"/>
                          <a:pt x="2570972" y="1547948"/>
                          <a:pt x="2362829" y="1569660"/>
                        </a:cubicBezTo>
                        <a:cubicBezTo>
                          <a:pt x="2208722" y="1555630"/>
                          <a:pt x="1997596" y="1491344"/>
                          <a:pt x="1709568" y="1569660"/>
                        </a:cubicBezTo>
                        <a:cubicBezTo>
                          <a:pt x="1425039" y="1666400"/>
                          <a:pt x="1377681" y="1558672"/>
                          <a:pt x="1272062" y="1569660"/>
                        </a:cubicBezTo>
                        <a:cubicBezTo>
                          <a:pt x="1204308" y="1611384"/>
                          <a:pt x="938004" y="1539637"/>
                          <a:pt x="780618" y="1569660"/>
                        </a:cubicBezTo>
                        <a:cubicBezTo>
                          <a:pt x="611616" y="1597951"/>
                          <a:pt x="341900" y="1544093"/>
                          <a:pt x="187289" y="1569660"/>
                        </a:cubicBezTo>
                        <a:cubicBezTo>
                          <a:pt x="74225" y="1562822"/>
                          <a:pt x="-15239" y="1463729"/>
                          <a:pt x="0" y="1308044"/>
                        </a:cubicBezTo>
                        <a:cubicBezTo>
                          <a:pt x="-46472" y="1206087"/>
                          <a:pt x="43652" y="1040628"/>
                          <a:pt x="0" y="774366"/>
                        </a:cubicBezTo>
                        <a:cubicBezTo>
                          <a:pt x="-27572" y="500542"/>
                          <a:pt x="33048" y="491593"/>
                          <a:pt x="0" y="261615"/>
                        </a:cubicBezTo>
                        <a:close/>
                      </a:path>
                      <a:path w="5768479" h="1569660" fill="none" stroke="0" extrusionOk="0">
                        <a:moveTo>
                          <a:pt x="0" y="261615"/>
                        </a:moveTo>
                        <a:cubicBezTo>
                          <a:pt x="11032" y="129587"/>
                          <a:pt x="72857" y="32064"/>
                          <a:pt x="187289" y="0"/>
                        </a:cubicBezTo>
                        <a:cubicBezTo>
                          <a:pt x="492626" y="-33385"/>
                          <a:pt x="641006" y="56276"/>
                          <a:pt x="786611" y="0"/>
                        </a:cubicBezTo>
                        <a:cubicBezTo>
                          <a:pt x="953837" y="-57840"/>
                          <a:pt x="1245309" y="56595"/>
                          <a:pt x="1439873" y="0"/>
                        </a:cubicBezTo>
                        <a:cubicBezTo>
                          <a:pt x="1655963" y="-100206"/>
                          <a:pt x="1945143" y="130539"/>
                          <a:pt x="2147073" y="0"/>
                        </a:cubicBezTo>
                        <a:cubicBezTo>
                          <a:pt x="2296732" y="-102834"/>
                          <a:pt x="2431973" y="58577"/>
                          <a:pt x="2638517" y="0"/>
                        </a:cubicBezTo>
                        <a:cubicBezTo>
                          <a:pt x="2847334" y="-48120"/>
                          <a:pt x="3034976" y="112038"/>
                          <a:pt x="3345718" y="0"/>
                        </a:cubicBezTo>
                        <a:cubicBezTo>
                          <a:pt x="3646585" y="-107249"/>
                          <a:pt x="3664677" y="85102"/>
                          <a:pt x="3945040" y="0"/>
                        </a:cubicBezTo>
                        <a:cubicBezTo>
                          <a:pt x="4192000" y="-86931"/>
                          <a:pt x="4257238" y="64022"/>
                          <a:pt x="4490423" y="0"/>
                        </a:cubicBezTo>
                        <a:cubicBezTo>
                          <a:pt x="4763266" y="-76275"/>
                          <a:pt x="5228680" y="160316"/>
                          <a:pt x="5581190" y="0"/>
                        </a:cubicBezTo>
                        <a:cubicBezTo>
                          <a:pt x="5674697" y="37763"/>
                          <a:pt x="5767149" y="126188"/>
                          <a:pt x="5768479" y="261615"/>
                        </a:cubicBezTo>
                        <a:cubicBezTo>
                          <a:pt x="5813214" y="440828"/>
                          <a:pt x="5726596" y="621498"/>
                          <a:pt x="5768479" y="795293"/>
                        </a:cubicBezTo>
                        <a:cubicBezTo>
                          <a:pt x="5817107" y="1027960"/>
                          <a:pt x="5739903" y="1037347"/>
                          <a:pt x="5768479" y="1308044"/>
                        </a:cubicBezTo>
                        <a:cubicBezTo>
                          <a:pt x="5752396" y="1456150"/>
                          <a:pt x="5669222" y="1587093"/>
                          <a:pt x="5581190" y="1569660"/>
                        </a:cubicBezTo>
                        <a:cubicBezTo>
                          <a:pt x="5359002" y="1655540"/>
                          <a:pt x="5220752" y="1478742"/>
                          <a:pt x="5035807" y="1569660"/>
                        </a:cubicBezTo>
                        <a:cubicBezTo>
                          <a:pt x="4825700" y="1672696"/>
                          <a:pt x="4773381" y="1523553"/>
                          <a:pt x="4544362" y="1569660"/>
                        </a:cubicBezTo>
                        <a:cubicBezTo>
                          <a:pt x="4287164" y="1590204"/>
                          <a:pt x="4271073" y="1539870"/>
                          <a:pt x="4052918" y="1569660"/>
                        </a:cubicBezTo>
                        <a:cubicBezTo>
                          <a:pt x="3823089" y="1601469"/>
                          <a:pt x="3716133" y="1552311"/>
                          <a:pt x="3561474" y="1569660"/>
                        </a:cubicBezTo>
                        <a:cubicBezTo>
                          <a:pt x="3408512" y="1634614"/>
                          <a:pt x="3274925" y="1507614"/>
                          <a:pt x="3016090" y="1569660"/>
                        </a:cubicBezTo>
                        <a:cubicBezTo>
                          <a:pt x="2765160" y="1617464"/>
                          <a:pt x="2767254" y="1537611"/>
                          <a:pt x="2578585" y="1569660"/>
                        </a:cubicBezTo>
                        <a:cubicBezTo>
                          <a:pt x="2357208" y="1615084"/>
                          <a:pt x="2041499" y="1505447"/>
                          <a:pt x="1871385" y="1569660"/>
                        </a:cubicBezTo>
                        <a:cubicBezTo>
                          <a:pt x="1724667" y="1658538"/>
                          <a:pt x="1491309" y="1546367"/>
                          <a:pt x="1326001" y="1569660"/>
                        </a:cubicBezTo>
                        <a:cubicBezTo>
                          <a:pt x="1150267" y="1666920"/>
                          <a:pt x="581375" y="1442391"/>
                          <a:pt x="187289" y="1569660"/>
                        </a:cubicBezTo>
                        <a:cubicBezTo>
                          <a:pt x="116238" y="1566353"/>
                          <a:pt x="-18014" y="1429151"/>
                          <a:pt x="0" y="1308044"/>
                        </a:cubicBezTo>
                        <a:cubicBezTo>
                          <a:pt x="-14603" y="1057746"/>
                          <a:pt x="39762" y="982422"/>
                          <a:pt x="0" y="805759"/>
                        </a:cubicBezTo>
                        <a:cubicBezTo>
                          <a:pt x="-30379" y="625574"/>
                          <a:pt x="32071" y="515322"/>
                          <a:pt x="0" y="261615"/>
                        </a:cubicBezTo>
                        <a:close/>
                      </a:path>
                    </a:pathLst>
                  </a:custGeom>
                  <ask:type>
                    <ask:lineSketchScribble/>
                  </ask:type>
                </ask:lineSketchStyleProps>
              </a:ext>
            </a:extLst>
          </a:ln>
        </p:spPr>
        <p:txBody>
          <a:bodyPr wrap="square">
            <a:spAutoFit/>
          </a:bodyPr>
          <a:lstStyle/>
          <a:p>
            <a:pPr algn="just"/>
            <a:r>
              <a:rPr lang="en-US" sz="4800" b="1" dirty="0">
                <a:solidFill>
                  <a:srgbClr val="FF0066"/>
                </a:solidFill>
                <a:latin typeface="Calibri" panose="020F0502020204030204" pitchFamily="34" charset="0"/>
                <a:cs typeface="Calibri" panose="020F0502020204030204" pitchFamily="34" charset="0"/>
              </a:rPr>
              <a:t>Danh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xmlns="" id="{9838C62E-C30E-D7A0-BCC5-16A23771FCDC}"/>
              </a:ext>
            </a:extLst>
          </p:cNvPr>
          <p:cNvGrpSpPr/>
          <p:nvPr/>
        </p:nvGrpSpPr>
        <p:grpSpPr>
          <a:xfrm rot="20810244">
            <a:off x="4760131" y="246412"/>
            <a:ext cx="4002503" cy="3312000"/>
            <a:chOff x="6135169" y="458999"/>
            <a:chExt cx="3044096" cy="3312000"/>
          </a:xfrm>
        </p:grpSpPr>
        <p:pic>
          <p:nvPicPr>
            <p:cNvPr id="35" name="Picture 34">
              <a:extLst>
                <a:ext uri="{FF2B5EF4-FFF2-40B4-BE49-F238E27FC236}">
                  <a16:creationId xmlns:a16="http://schemas.microsoft.com/office/drawing/2014/main" xmlns=""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xmlns="" id="{0193A50C-9959-88F3-D879-7BEFF423EBFC}"/>
                </a:ext>
              </a:extLst>
            </p:cNvPr>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xmlns=""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xmlns=""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198227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xmlns=""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xmlns="" id="{584775D6-7834-05FD-48EF-4856B0B072FD}"/>
              </a:ext>
            </a:extLst>
          </p:cNvPr>
          <p:cNvPicPr>
            <a:picLocks noChangeAspect="1"/>
          </p:cNvPicPr>
          <p:nvPr/>
        </p:nvPicPr>
        <p:blipFill rotWithShape="1">
          <a:blip r:embed="rId3"/>
          <a:srcRect l="6254" t="15789" r="5161" b="9210"/>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xmlns=""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xmlns="" id="{9B3D0CD7-AD0C-5C66-45C5-AB53080F863A}"/>
              </a:ext>
            </a:extLst>
          </p:cNvPr>
          <p:cNvPicPr>
            <a:picLocks noChangeAspect="1"/>
          </p:cNvPicPr>
          <p:nvPr/>
        </p:nvPicPr>
        <p:blipFill>
          <a:blip r:embed="rId6"/>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xmlns="" id="{D1D309DD-5A1D-5B69-6DDD-B0AD0D2AE957}"/>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xmlns="" id="{479A591B-CBC3-B9C7-7772-B3D9C475BD54}"/>
              </a:ext>
            </a:extLst>
          </p:cNvPr>
          <p:cNvPicPr>
            <a:picLocks noChangeAspect="1"/>
          </p:cNvPicPr>
          <p:nvPr/>
        </p:nvPicPr>
        <p:blipFill>
          <a:blip r:embed="rId8"/>
          <a:stretch>
            <a:fillRect/>
          </a:stretch>
        </p:blipFill>
        <p:spPr>
          <a:xfrm>
            <a:off x="2578208" y="798345"/>
            <a:ext cx="9230144" cy="5322269"/>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3" name="Picture 2">
            <a:extLst>
              <a:ext uri="{FF2B5EF4-FFF2-40B4-BE49-F238E27FC236}">
                <a16:creationId xmlns:a16="http://schemas.microsoft.com/office/drawing/2014/main" xmlns="" id="{D0476CCD-12AA-5D0A-4F3B-263883F7D7DC}"/>
              </a:ext>
            </a:extLst>
          </p:cNvPr>
          <p:cNvPicPr>
            <a:picLocks noChangeAspect="1"/>
          </p:cNvPicPr>
          <p:nvPr/>
        </p:nvPicPr>
        <p:blipFill>
          <a:blip r:embed="rId3"/>
          <a:stretch>
            <a:fillRect/>
          </a:stretch>
        </p:blipFill>
        <p:spPr>
          <a:xfrm>
            <a:off x="3355605" y="-86418"/>
            <a:ext cx="5602710" cy="1341236"/>
          </a:xfrm>
          <a:prstGeom prst="rect">
            <a:avLst/>
          </a:prstGeom>
        </p:spPr>
      </p:pic>
      <p:sp>
        <p:nvSpPr>
          <p:cNvPr id="4" name="TextBox 3">
            <a:extLst>
              <a:ext uri="{FF2B5EF4-FFF2-40B4-BE49-F238E27FC236}">
                <a16:creationId xmlns:a16="http://schemas.microsoft.com/office/drawing/2014/main" xmlns="" id="{F3D4F66F-8CC4-F41F-8C8A-FC1988220BD3}"/>
              </a:ext>
            </a:extLst>
          </p:cNvPr>
          <p:cNvSpPr txBox="1"/>
          <p:nvPr/>
        </p:nvSpPr>
        <p:spPr>
          <a:xfrm>
            <a:off x="1503680" y="1635760"/>
            <a:ext cx="961136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rPr>
              <a:t>Khái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xmlns=""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xmlns=""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xmlns="" id="{EB8800E9-FE11-6B0D-978A-2A4CE1DFA3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xmlns=""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xmlns="" id="{82B0932F-C00E-F57B-FED8-9152D92D627A}"/>
                </a:ext>
              </a:extLst>
            </p:cNvPr>
            <p:cNvSpPr/>
            <p:nvPr/>
          </p:nvSpPr>
          <p:spPr>
            <a:xfrm>
              <a:off x="652586" y="458999"/>
              <a:ext cx="11346374" cy="574473"/>
            </a:xfrm>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925" y="30161"/>
                    <a:pt x="24504" y="4303"/>
                    <a:pt x="82942" y="0"/>
                  </a:cubicBezTo>
                  <a:cubicBezTo>
                    <a:pt x="2430546" y="138694"/>
                    <a:pt x="8824574" y="-158229"/>
                    <a:pt x="11263432" y="0"/>
                  </a:cubicBezTo>
                  <a:cubicBezTo>
                    <a:pt x="11303839" y="6314"/>
                    <a:pt x="11352052" y="25708"/>
                    <a:pt x="11346374" y="82942"/>
                  </a:cubicBezTo>
                  <a:cubicBezTo>
                    <a:pt x="11335203" y="252108"/>
                    <a:pt x="11327300" y="395105"/>
                    <a:pt x="11346374" y="491531"/>
                  </a:cubicBezTo>
                  <a:cubicBezTo>
                    <a:pt x="11345890" y="544541"/>
                    <a:pt x="11300967" y="562029"/>
                    <a:pt x="11263432" y="574473"/>
                  </a:cubicBezTo>
                  <a:cubicBezTo>
                    <a:pt x="6682188" y="583546"/>
                    <a:pt x="1695908" y="745211"/>
                    <a:pt x="82942" y="574473"/>
                  </a:cubicBezTo>
                  <a:cubicBezTo>
                    <a:pt x="37856" y="560385"/>
                    <a:pt x="5578" y="547932"/>
                    <a:pt x="0" y="491531"/>
                  </a:cubicBezTo>
                  <a:cubicBezTo>
                    <a:pt x="25933" y="417098"/>
                    <a:pt x="-40308" y="186811"/>
                    <a:pt x="0" y="82942"/>
                  </a:cubicBezTo>
                  <a:close/>
                </a:path>
                <a:path w="11346374" h="574473" stroke="0" extrusionOk="0">
                  <a:moveTo>
                    <a:pt x="0" y="82942"/>
                  </a:moveTo>
                  <a:cubicBezTo>
                    <a:pt x="431" y="38840"/>
                    <a:pt x="32285" y="-2895"/>
                    <a:pt x="82942" y="0"/>
                  </a:cubicBezTo>
                  <a:cubicBezTo>
                    <a:pt x="3682128" y="-508488"/>
                    <a:pt x="8460063" y="-384920"/>
                    <a:pt x="11263432" y="0"/>
                  </a:cubicBezTo>
                  <a:cubicBezTo>
                    <a:pt x="11303899" y="4421"/>
                    <a:pt x="11350548" y="35256"/>
                    <a:pt x="11346374" y="82942"/>
                  </a:cubicBezTo>
                  <a:cubicBezTo>
                    <a:pt x="11340902" y="288572"/>
                    <a:pt x="11303729" y="428948"/>
                    <a:pt x="11346374" y="491531"/>
                  </a:cubicBezTo>
                  <a:cubicBezTo>
                    <a:pt x="11343226" y="546379"/>
                    <a:pt x="11310867" y="578428"/>
                    <a:pt x="11263432" y="574473"/>
                  </a:cubicBezTo>
                  <a:cubicBezTo>
                    <a:pt x="7213916" y="616199"/>
                    <a:pt x="2156994" y="564277"/>
                    <a:pt x="82942" y="574473"/>
                  </a:cubicBezTo>
                  <a:cubicBezTo>
                    <a:pt x="34983" y="582497"/>
                    <a:pt x="4376" y="544302"/>
                    <a:pt x="0" y="491531"/>
                  </a:cubicBezTo>
                  <a:cubicBezTo>
                    <a:pt x="-20652" y="362537"/>
                    <a:pt x="-4933" y="257878"/>
                    <a:pt x="0" y="82942"/>
                  </a:cubicBezTo>
                  <a:close/>
                </a:path>
                <a:path w="11346374" h="574473" fill="none" stroke="0" extrusionOk="0">
                  <a:moveTo>
                    <a:pt x="0" y="82942"/>
                  </a:moveTo>
                  <a:cubicBezTo>
                    <a:pt x="-3228" y="36386"/>
                    <a:pt x="27674" y="738"/>
                    <a:pt x="82942" y="0"/>
                  </a:cubicBezTo>
                  <a:cubicBezTo>
                    <a:pt x="1828215" y="156631"/>
                    <a:pt x="9089352" y="359658"/>
                    <a:pt x="11263432" y="0"/>
                  </a:cubicBezTo>
                  <a:cubicBezTo>
                    <a:pt x="11305725" y="4087"/>
                    <a:pt x="11357339" y="25748"/>
                    <a:pt x="11346374" y="82942"/>
                  </a:cubicBezTo>
                  <a:cubicBezTo>
                    <a:pt x="11340981" y="247267"/>
                    <a:pt x="11330663" y="387616"/>
                    <a:pt x="11346374" y="491531"/>
                  </a:cubicBezTo>
                  <a:cubicBezTo>
                    <a:pt x="11345085" y="544294"/>
                    <a:pt x="11308159" y="569298"/>
                    <a:pt x="11263432" y="574473"/>
                  </a:cubicBezTo>
                  <a:cubicBezTo>
                    <a:pt x="6918816" y="281588"/>
                    <a:pt x="1603184" y="646070"/>
                    <a:pt x="82942" y="574473"/>
                  </a:cubicBezTo>
                  <a:cubicBezTo>
                    <a:pt x="36841" y="568089"/>
                    <a:pt x="6186" y="547450"/>
                    <a:pt x="0" y="491531"/>
                  </a:cubicBezTo>
                  <a:cubicBezTo>
                    <a:pt x="31726" y="407431"/>
                    <a:pt x="-25630" y="178482"/>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xmlns=""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C4A0B6DC-5541-1C80-0777-D7B82CBA9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xmlns="" id="{14FCD00C-FD73-D6DF-4535-4FF4AD696266}"/>
              </a:ext>
            </a:extLst>
          </p:cNvPr>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a:p>
            <a:endParaRPr lang="en-US" sz="32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xmlns="" id="{DA299128-A772-862A-B9AF-B78B524C4128}"/>
              </a:ext>
            </a:extLst>
          </p:cNvPr>
          <p:cNvPicPr>
            <a:picLocks noChangeAspect="1"/>
          </p:cNvPicPr>
          <p:nvPr/>
        </p:nvPicPr>
        <p:blipFill>
          <a:blip r:embed="rId4"/>
          <a:stretch>
            <a:fillRect/>
          </a:stretch>
        </p:blipFill>
        <p:spPr>
          <a:xfrm>
            <a:off x="7987665" y="1284922"/>
            <a:ext cx="3267942" cy="4790758"/>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xmlns="" id="{CCDF2CE6-0E39-2B4A-D529-B77B43674D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1667</TotalTime>
  <Words>622</Words>
  <Application>Microsoft Office PowerPoint</Application>
  <PresentationFormat>Custom</PresentationFormat>
  <Paragraphs>50</Paragraphs>
  <Slides>22</Slides>
  <Notes>0</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56</cp:revision>
  <dcterms:created xsi:type="dcterms:W3CDTF">2022-07-21T07:34:23Z</dcterms:created>
  <dcterms:modified xsi:type="dcterms:W3CDTF">2024-12-26T14:05:50Z</dcterms:modified>
</cp:coreProperties>
</file>