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750" r:id="rId2"/>
    <p:sldMasterId id="2147483762" r:id="rId3"/>
    <p:sldMasterId id="2147483774" r:id="rId4"/>
    <p:sldMasterId id="2147483786" r:id="rId5"/>
    <p:sldMasterId id="2147483798" r:id="rId6"/>
  </p:sldMasterIdLst>
  <p:notesMasterIdLst>
    <p:notesMasterId r:id="rId36"/>
  </p:notesMasterIdLst>
  <p:sldIdLst>
    <p:sldId id="4152" r:id="rId7"/>
    <p:sldId id="4302" r:id="rId8"/>
    <p:sldId id="4275" r:id="rId9"/>
    <p:sldId id="4303" r:id="rId10"/>
    <p:sldId id="4276" r:id="rId11"/>
    <p:sldId id="4277" r:id="rId12"/>
    <p:sldId id="4278" r:id="rId13"/>
    <p:sldId id="4279" r:id="rId14"/>
    <p:sldId id="4280" r:id="rId15"/>
    <p:sldId id="4281" r:id="rId16"/>
    <p:sldId id="4282" r:id="rId17"/>
    <p:sldId id="4283" r:id="rId18"/>
    <p:sldId id="4284" r:id="rId19"/>
    <p:sldId id="4285" r:id="rId20"/>
    <p:sldId id="4286" r:id="rId21"/>
    <p:sldId id="4288" r:id="rId22"/>
    <p:sldId id="4289" r:id="rId23"/>
    <p:sldId id="4290" r:id="rId24"/>
    <p:sldId id="4291" r:id="rId25"/>
    <p:sldId id="4292" r:id="rId26"/>
    <p:sldId id="4293" r:id="rId27"/>
    <p:sldId id="4294" r:id="rId28"/>
    <p:sldId id="4295" r:id="rId29"/>
    <p:sldId id="4296" r:id="rId30"/>
    <p:sldId id="4297" r:id="rId31"/>
    <p:sldId id="4298" r:id="rId32"/>
    <p:sldId id="4301" r:id="rId33"/>
    <p:sldId id="4299" r:id="rId34"/>
    <p:sldId id="4300"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bold r:id="rId47"/>
      <p:boldItalic r:id="rId48"/>
    </p:embeddedFont>
    <p:embeddedFont>
      <p:font typeface="Tahoma" panose="020B0604030504040204" pitchFamily="34" charset="0"/>
      <p:regular r:id="rId49"/>
      <p:bold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8C6"/>
    <a:srgbClr val="5A0642"/>
    <a:srgbClr val="CB6CE6"/>
    <a:srgbClr val="A5AF36"/>
    <a:srgbClr val="5B9BD5"/>
    <a:srgbClr val="1C5739"/>
    <a:srgbClr val="F1CBCA"/>
    <a:srgbClr val="8B5352"/>
    <a:srgbClr val="A0B5D2"/>
    <a:srgbClr val="419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490" autoAdjust="0"/>
  </p:normalViewPr>
  <p:slideViewPr>
    <p:cSldViewPr snapToGrid="0">
      <p:cViewPr varScale="1">
        <p:scale>
          <a:sx n="97" d="100"/>
          <a:sy n="97" d="100"/>
        </p:scale>
        <p:origin x="1110" y="90"/>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Luật</a:t>
            </a:r>
            <a:r>
              <a:rPr lang="en-US" baseline="0"/>
              <a:t> chơi: HS chọn 1 số từ 1 đến 5 tương ứng với các con vật. Chọn được con nào hát bài hát có con vật đó. Sau mỗi lần HS trả lời đúng. GV bấm chuột cho gà con chạy đi ăn thóc. HS trả lời sai bị phạt nhảy lò cò hoặc đứng lên ngồi xuống 10 lần</a:t>
            </a:r>
          </a:p>
          <a:p>
            <a:r>
              <a:rPr lang="en-US" baseline="0"/>
              <a:t>Bài hát con vật: Mèo: Mèo con rửa mặt…, Vịt: Một con vịt; ong: chị ong nâu và em bé; cá sấu: bé yêu biển lắm; ngựa: nhong nhong nhong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2484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yêu </a:t>
            </a:r>
            <a:r>
              <a:rPr lang="vi-VN" dirty="0"/>
              <a:t>cầu học phân công chuẩn </a:t>
            </a:r>
            <a:r>
              <a:rPr lang="vi-VN"/>
              <a:t>bị </a:t>
            </a:r>
            <a:r>
              <a:rPr lang="en-US"/>
              <a:t>dụng cụ, </a:t>
            </a:r>
            <a:r>
              <a:rPr lang="vi-VN"/>
              <a:t>vật </a:t>
            </a:r>
            <a:r>
              <a:rPr lang="vi-VN" dirty="0"/>
              <a:t>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016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684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máy</a:t>
            </a:r>
            <a:r>
              <a:rPr lang="en-US" baseline="0"/>
              <a:t> nhân, chia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32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 tiêu chí sản phẩm và yêu cầu nội dung thảo luận của học sinh bám sát với các tiêu chí đó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401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721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431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23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đặt</a:t>
            </a:r>
            <a:r>
              <a:rPr lang="en-US" baseline="0">
                <a:latin typeface="Times New Roman" panose="02020603050405020304" pitchFamily="18" charset="0"/>
                <a:cs typeface="Times New Roman" panose="02020603050405020304" pitchFamily="18" charset="0"/>
              </a:rPr>
              <a:t> câu hỏi, làm thế nào để chia hình tròn thành 10 phần bằng nhau? (xác định trọng tâm, kẻ 1 đường thẳng rồi dùng thước đo độ để chia nửa hình tròn thành 5 phần bằng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187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lưu ý, đường tròn ngoài là phép tính, bên trong là kết quả của phép tính đó</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945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có thể giúp HS ở bước này vì cần sự khéo léo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5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theo nhóm đôi. M</a:t>
            </a:r>
            <a:r>
              <a:rPr lang="vi-VN" baseline="0"/>
              <a:t>ột HS nêu phép tính trong bảng nhân 2 hoặc bảng chia 2, 1 HS tìm thẻ số</a:t>
            </a:r>
            <a:r>
              <a:rPr lang="en-US" baseline="0"/>
              <a:t> và</a:t>
            </a:r>
            <a:r>
              <a:rPr lang="vi-VN" baseline="0"/>
              <a:t> thẻ </a:t>
            </a:r>
            <a:r>
              <a:rPr lang="en-US" baseline="0"/>
              <a:t>dấu </a:t>
            </a:r>
            <a:r>
              <a:rPr lang="vi-VN" baseline="0"/>
              <a:t>để ghép thành phép tính hoàn thiện rồi đọc phép tính đó. Nếu ghép được phép tính đúng thì đổi vai thực hiện. Đại diện một vài cặp đôi báo cáo kết quả chơi ghép thẻ.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0884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em có thể trang trí bằng cách vẽ hình, cắt dán…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1371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166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5341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máy</a:t>
            </a:r>
            <a:r>
              <a:rPr lang="en-US" baseline="0">
                <a:latin typeface="Times New Roman" panose="02020603050405020304" pitchFamily="18" charset="0"/>
                <a:cs typeface="Times New Roman" panose="02020603050405020304" pitchFamily="18" charset="0"/>
              </a:rPr>
              <a:t> nhân để tìm kết quả các phép tính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5495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máy</a:t>
            </a:r>
            <a:r>
              <a:rPr lang="en-US" baseline="0">
                <a:latin typeface="Times New Roman" panose="02020603050405020304" pitchFamily="18" charset="0"/>
                <a:cs typeface="Times New Roman" panose="02020603050405020304" pitchFamily="18" charset="0"/>
              </a:rPr>
              <a:t> chia để tìm kết quả các phép tính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47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808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32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nêu vấn đề: Làm thế nào để tìm được kết quả phép tính trong bảng nhân 2, bảng chia 2 nhanh không? </a:t>
            </a:r>
          </a:p>
          <a:p>
            <a:r>
              <a:rPr lang="vi-VN"/>
              <a:t>HS thảo luận đưa ra giải pháp</a:t>
            </a:r>
            <a:r>
              <a:rPr lang="en-US"/>
              <a:t> </a:t>
            </a:r>
            <a:r>
              <a:rPr lang="vi-VN"/>
              <a:t>theo suy nghĩ</a:t>
            </a:r>
            <a:r>
              <a:rPr lang="en-US"/>
              <a:t>. (Gợi ý: có thể học thuộc lòng bảng nhân 2, bảng chia 2; hoặc tìm công cụ hỗ trợ nhân nhẩm, chia nhẩm,…)</a:t>
            </a:r>
          </a:p>
          <a:p>
            <a:r>
              <a:rPr lang="vi-VN"/>
              <a:t>Chúng ta hãy cùng nhau làm phương tiện hỗ trợ thực hiện nhân nhẩm, chia nhẩm và giúp cho việc ghi nhớ các phép tính trong bảng nhân 2, bảng chia 2 được dễ dàng nhé</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718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1. Cho HS thảo luận nhóm, sau đó đại diện HS lên trình bày phiếu học tập của nhóm.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655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465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173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764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học sinh lựa</a:t>
            </a:r>
            <a:r>
              <a:rPr lang="en-US" baseline="0"/>
              <a:t> chọn phép tính và đưa ra kết quả. Bấm vào phép tính để hiện ra kết quả</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456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4369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219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5229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715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44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895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941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675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451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4034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1575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0945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580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89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277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56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30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560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1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709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57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876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279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851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877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26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194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644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27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870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10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825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049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88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006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217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348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153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6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992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66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35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904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90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42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041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249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45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4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614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071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273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65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82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154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23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8BA026-E658-41C8-85D8-D06F141BD407}"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05D4A9-5886-4647-AB06-84202763646E}"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321857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7764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9835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429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71592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9.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2.pn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34.png"/><Relationship Id="rId15" Type="http://schemas.microsoft.com/office/2007/relationships/hdphoto" Target="../media/hdphoto8.wdp"/><Relationship Id="rId10" Type="http://schemas.openxmlformats.org/officeDocument/2006/relationships/image" Target="../media/image36.png"/><Relationship Id="rId4" Type="http://schemas.microsoft.com/office/2007/relationships/hdphoto" Target="../media/hdphoto3.wdp"/><Relationship Id="rId9" Type="http://schemas.openxmlformats.org/officeDocument/2006/relationships/image" Target="../media/image6.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44.png"/><Relationship Id="rId5" Type="http://schemas.microsoft.com/office/2007/relationships/hdphoto" Target="../media/hdphoto9.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microsoft.com/office/2007/relationships/hdphoto" Target="../media/hdphoto11.wdp"/><Relationship Id="rId5" Type="http://schemas.openxmlformats.org/officeDocument/2006/relationships/image" Target="../media/image5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microsoft.com/office/2007/relationships/hdphoto" Target="../media/hdphoto12.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5.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59.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image" Target="../media/image65.jpeg"/><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10.png"/><Relationship Id="rId15" Type="http://schemas.openxmlformats.org/officeDocument/2006/relationships/image" Target="../media/image29.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25.png"/><Relationship Id="rId3" Type="http://schemas.openxmlformats.org/officeDocument/2006/relationships/image" Target="../media/image66.jpeg"/><Relationship Id="rId7" Type="http://schemas.openxmlformats.org/officeDocument/2006/relationships/image" Target="../media/image68.png"/><Relationship Id="rId12" Type="http://schemas.openxmlformats.org/officeDocument/2006/relationships/image" Target="../media/image29.png"/><Relationship Id="rId17" Type="http://schemas.openxmlformats.org/officeDocument/2006/relationships/image" Target="../media/image30.png"/><Relationship Id="rId2" Type="http://schemas.openxmlformats.org/officeDocument/2006/relationships/notesSlide" Target="../notesSlides/notesSlide24.xml"/><Relationship Id="rId16" Type="http://schemas.openxmlformats.org/officeDocument/2006/relationships/image" Target="../media/image31.png"/><Relationship Id="rId1" Type="http://schemas.openxmlformats.org/officeDocument/2006/relationships/slideLayout" Target="../slideLayouts/slideLayout45.xml"/><Relationship Id="rId6" Type="http://schemas.microsoft.com/office/2007/relationships/hdphoto" Target="../media/hdphoto13.wdp"/><Relationship Id="rId11" Type="http://schemas.openxmlformats.org/officeDocument/2006/relationships/image" Target="../media/image9.png"/><Relationship Id="rId5" Type="http://schemas.openxmlformats.org/officeDocument/2006/relationships/image" Target="../media/image67.png"/><Relationship Id="rId15" Type="http://schemas.microsoft.com/office/2007/relationships/hdphoto" Target="../media/hdphoto15.wdp"/><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6.pn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image" Target="../media/image6.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6.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82701"/>
            <a:ext cx="1844922" cy="1457893"/>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2668769" y="52117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p>
        </p:txBody>
      </p:sp>
      <p:sp>
        <p:nvSpPr>
          <p:cNvPr id="43" name="TextBox 42">
            <a:extLst>
              <a:ext uri="{FF2B5EF4-FFF2-40B4-BE49-F238E27FC236}">
                <a16:creationId xmlns:a16="http://schemas.microsoft.com/office/drawing/2014/main" id="{5B1500B4-2A13-B105-884B-9C3A22343CC6}"/>
              </a:ext>
            </a:extLst>
          </p:cNvPr>
          <p:cNvSpPr txBox="1"/>
          <p:nvPr/>
        </p:nvSpPr>
        <p:spPr>
          <a:xfrm>
            <a:off x="5093910" y="634311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551456" y="1901903"/>
            <a:ext cx="3160077"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THỰC HÀNH</a:t>
            </a:r>
            <a:endParaRPr kumimoji="0" lang="en-US" altLang="zh-CN" sz="96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4152533" y="1152395"/>
            <a:ext cx="3998933"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NHÂN NHẨM</a:t>
            </a:r>
          </a:p>
        </p:txBody>
      </p:sp>
      <p:sp>
        <p:nvSpPr>
          <p:cNvPr id="11" name="TextBox 10"/>
          <p:cNvSpPr txBox="1"/>
          <p:nvPr/>
        </p:nvSpPr>
        <p:spPr>
          <a:xfrm>
            <a:off x="3691505" y="4111581"/>
            <a:ext cx="3216346"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CHIA NHẨM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902" y="1287242"/>
            <a:ext cx="1167020" cy="142635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8302" y="1122034"/>
            <a:ext cx="1156214" cy="14911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355" y="3409208"/>
            <a:ext cx="983322" cy="140474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074" y="4367606"/>
            <a:ext cx="1112991" cy="14155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4871" y="3650122"/>
            <a:ext cx="1343025" cy="12763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471" y="4356800"/>
            <a:ext cx="1167020" cy="142635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8339" y="1437250"/>
            <a:ext cx="1343025" cy="1276350"/>
          </a:xfrm>
          <a:prstGeom prst="rect">
            <a:avLst/>
          </a:prstGeom>
        </p:spPr>
      </p:pic>
      <p:pic>
        <p:nvPicPr>
          <p:cNvPr id="10" name="Picture 9">
            <a:extLst>
              <a:ext uri="{FF2B5EF4-FFF2-40B4-BE49-F238E27FC236}">
                <a16:creationId xmlns:a16="http://schemas.microsoft.com/office/drawing/2014/main" id="{3329C05D-3044-F8D8-9827-4C73D2B4E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9090" y="3431222"/>
            <a:ext cx="1167020" cy="1426358"/>
          </a:xfrm>
          <a:prstGeom prst="rect">
            <a:avLst/>
          </a:prstGeom>
        </p:spPr>
      </p:pic>
      <p:grpSp>
        <p:nvGrpSpPr>
          <p:cNvPr id="21" name="Group 20">
            <a:extLst>
              <a:ext uri="{FF2B5EF4-FFF2-40B4-BE49-F238E27FC236}">
                <a16:creationId xmlns:a16="http://schemas.microsoft.com/office/drawing/2014/main" id="{6EEE1656-2928-373D-2FFB-CA5837834BEB}"/>
              </a:ext>
            </a:extLst>
          </p:cNvPr>
          <p:cNvGrpSpPr/>
          <p:nvPr/>
        </p:nvGrpSpPr>
        <p:grpSpPr>
          <a:xfrm>
            <a:off x="1508709" y="4542488"/>
            <a:ext cx="293568" cy="1065787"/>
            <a:chOff x="4896080" y="3493263"/>
            <a:chExt cx="124062" cy="386055"/>
          </a:xfrm>
        </p:grpSpPr>
        <p:pic>
          <p:nvPicPr>
            <p:cNvPr id="22" name="Picture 21">
              <a:extLst>
                <a:ext uri="{FF2B5EF4-FFF2-40B4-BE49-F238E27FC236}">
                  <a16:creationId xmlns:a16="http://schemas.microsoft.com/office/drawing/2014/main" id="{37F5944F-9758-9452-9494-86CB42B564DA}"/>
                </a:ext>
              </a:extLst>
            </p:cNvPr>
            <p:cNvPicPr>
              <a:picLocks noChangeAspect="1"/>
            </p:cNvPicPr>
            <p:nvPr/>
          </p:nvPicPr>
          <p:blipFill>
            <a:blip r:embed="rId9"/>
            <a:stretch>
              <a:fillRect/>
            </a:stretch>
          </p:blipFill>
          <p:spPr>
            <a:xfrm>
              <a:off x="4896080" y="3493263"/>
              <a:ext cx="124062" cy="114332"/>
            </a:xfrm>
            <a:prstGeom prst="rect">
              <a:avLst/>
            </a:prstGeom>
          </p:spPr>
        </p:pic>
        <p:pic>
          <p:nvPicPr>
            <p:cNvPr id="23" name="Picture 22">
              <a:extLst>
                <a:ext uri="{FF2B5EF4-FFF2-40B4-BE49-F238E27FC236}">
                  <a16:creationId xmlns:a16="http://schemas.microsoft.com/office/drawing/2014/main" id="{26424086-315B-A1D2-5A50-4A17AD16CCE6}"/>
                </a:ext>
              </a:extLst>
            </p:cNvPr>
            <p:cNvPicPr>
              <a:picLocks noChangeAspect="1"/>
            </p:cNvPicPr>
            <p:nvPr/>
          </p:nvPicPr>
          <p:blipFill>
            <a:blip r:embed="rId9"/>
            <a:stretch>
              <a:fillRect/>
            </a:stretch>
          </p:blipFill>
          <p:spPr>
            <a:xfrm>
              <a:off x="4896080" y="3764986"/>
              <a:ext cx="124062" cy="114332"/>
            </a:xfrm>
            <a:prstGeom prst="rect">
              <a:avLst/>
            </a:prstGeom>
          </p:spPr>
        </p:pic>
      </p:gr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CHIA</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42" name="Group 41"/>
          <p:cNvGrpSpPr/>
          <p:nvPr/>
        </p:nvGrpSpPr>
        <p:grpSpPr>
          <a:xfrm>
            <a:off x="1399883" y="1738223"/>
            <a:ext cx="2695096" cy="2192439"/>
            <a:chOff x="72037" y="1634909"/>
            <a:chExt cx="2695096" cy="2192439"/>
          </a:xfrm>
          <a:solidFill>
            <a:schemeClr val="accent6">
              <a:lumMod val="40000"/>
              <a:lumOff val="60000"/>
            </a:schemeClr>
          </a:solidFill>
          <a:effectLst>
            <a:outerShdw blurRad="63500" sx="102000" sy="102000" algn="ctr" rotWithShape="0">
              <a:prstClr val="black">
                <a:alpha val="40000"/>
              </a:prstClr>
            </a:outerShdw>
          </a:effectLst>
        </p:grpSpPr>
        <p:sp>
          <p:nvSpPr>
            <p:cNvPr id="39" name="Freeform 38"/>
            <p:cNvSpPr/>
            <p:nvPr/>
          </p:nvSpPr>
          <p:spPr>
            <a:xfrm rot="16754012">
              <a:off x="323365" y="1383581"/>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a:off x="231931" y="2219720"/>
              <a:ext cx="1785553" cy="619604"/>
              <a:chOff x="608591" y="2280635"/>
              <a:chExt cx="1785553" cy="619604"/>
            </a:xfrm>
            <a:grpFill/>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79" y="2280635"/>
                <a:ext cx="506949" cy="619604"/>
              </a:xfrm>
              <a:prstGeom prst="rect">
                <a:avLst/>
              </a:prstGeom>
              <a:grpFill/>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91" y="2285027"/>
                <a:ext cx="488777" cy="597394"/>
              </a:xfrm>
              <a:prstGeom prst="rect">
                <a:avLst/>
              </a:prstGeom>
              <a:grpFill/>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151" y="2409627"/>
                <a:ext cx="590993" cy="472794"/>
              </a:xfrm>
              <a:prstGeom prst="rect">
                <a:avLst/>
              </a:prstGeom>
              <a:grpFill/>
            </p:spPr>
          </p:pic>
        </p:grpSp>
      </p:gr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2062" y="2368274"/>
            <a:ext cx="381409" cy="585735"/>
          </a:xfrm>
          <a:prstGeom prst="rect">
            <a:avLst/>
          </a:prstGeom>
        </p:spPr>
      </p:pic>
      <p:grpSp>
        <p:nvGrpSpPr>
          <p:cNvPr id="102" name="Group 101"/>
          <p:cNvGrpSpPr/>
          <p:nvPr/>
        </p:nvGrpSpPr>
        <p:grpSpPr>
          <a:xfrm>
            <a:off x="5278491" y="1354323"/>
            <a:ext cx="2695096" cy="2192439"/>
            <a:chOff x="2932793" y="1436017"/>
            <a:chExt cx="2695096" cy="2192439"/>
          </a:xfrm>
          <a:solidFill>
            <a:srgbClr val="F1CBCA"/>
          </a:solidFill>
          <a:effectLst>
            <a:outerShdw blurRad="63500" sx="102000" sy="102000" algn="ctr" rotWithShape="0">
              <a:prstClr val="black">
                <a:alpha val="40000"/>
              </a:prstClr>
            </a:outerShdw>
          </a:effectLst>
        </p:grpSpPr>
        <p:sp>
          <p:nvSpPr>
            <p:cNvPr id="48" name="Freeform 47"/>
            <p:cNvSpPr/>
            <p:nvPr/>
          </p:nvSpPr>
          <p:spPr>
            <a:xfrm rot="16754012">
              <a:off x="3184121" y="118468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5420" y="2037616"/>
              <a:ext cx="470803" cy="601323"/>
            </a:xfrm>
            <a:prstGeom prst="rect">
              <a:avLst/>
            </a:prstGeom>
            <a:grpFill/>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259" y="2043157"/>
              <a:ext cx="491991" cy="601323"/>
            </a:xfrm>
            <a:prstGeom prst="rect">
              <a:avLst/>
            </a:prstGeom>
            <a:grpFill/>
          </p:spPr>
        </p:pic>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579" y="2171686"/>
              <a:ext cx="590993" cy="472794"/>
            </a:xfrm>
            <a:prstGeom prst="rect">
              <a:avLst/>
            </a:prstGeom>
            <a:grpFill/>
          </p:spPr>
        </p:pic>
      </p:grpSp>
      <p:grpSp>
        <p:nvGrpSpPr>
          <p:cNvPr id="64" name="Group 63"/>
          <p:cNvGrpSpPr/>
          <p:nvPr/>
        </p:nvGrpSpPr>
        <p:grpSpPr>
          <a:xfrm>
            <a:off x="2476835" y="4261677"/>
            <a:ext cx="2695096" cy="2192439"/>
            <a:chOff x="78531" y="4014344"/>
            <a:chExt cx="2695096" cy="2192439"/>
          </a:xfrm>
          <a:effectLst>
            <a:outerShdw blurRad="63500" sx="102000" sy="102000" algn="ctr" rotWithShape="0">
              <a:prstClr val="black">
                <a:alpha val="40000"/>
              </a:prstClr>
            </a:outerShdw>
          </a:effectLst>
        </p:grpSpPr>
        <p:sp>
          <p:nvSpPr>
            <p:cNvPr id="47" name="Freeform 46"/>
            <p:cNvSpPr/>
            <p:nvPr/>
          </p:nvSpPr>
          <p:spPr>
            <a:xfrm rot="16754012">
              <a:off x="329859" y="376301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496" y="4563347"/>
              <a:ext cx="420926" cy="601323"/>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304" y="4578681"/>
              <a:ext cx="432769" cy="528939"/>
            </a:xfrm>
            <a:prstGeom prst="rect">
              <a:avLst/>
            </a:prstGeom>
          </p:spPr>
        </p:pic>
        <p:pic>
          <p:nvPicPr>
            <p:cNvPr id="94" name="Picture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965" y="4668933"/>
              <a:ext cx="590993" cy="472794"/>
            </a:xfrm>
            <a:prstGeom prst="rect">
              <a:avLst/>
            </a:prstGeom>
          </p:spPr>
        </p:pic>
      </p:grpSp>
      <p:grpSp>
        <p:nvGrpSpPr>
          <p:cNvPr id="68" name="Group 67"/>
          <p:cNvGrpSpPr/>
          <p:nvPr/>
        </p:nvGrpSpPr>
        <p:grpSpPr>
          <a:xfrm>
            <a:off x="6164676" y="4385092"/>
            <a:ext cx="2695096" cy="2192439"/>
            <a:chOff x="2983754" y="3680946"/>
            <a:chExt cx="2695096" cy="2192439"/>
          </a:xfrm>
          <a:effectLst>
            <a:outerShdw blurRad="63500" sx="102000" sy="102000" algn="ctr" rotWithShape="0">
              <a:prstClr val="black">
                <a:alpha val="40000"/>
              </a:prstClr>
            </a:outerShdw>
          </a:effectLst>
        </p:grpSpPr>
        <p:sp>
          <p:nvSpPr>
            <p:cNvPr id="49" name="Freeform 48"/>
            <p:cNvSpPr/>
            <p:nvPr/>
          </p:nvSpPr>
          <p:spPr>
            <a:xfrm rot="16754012">
              <a:off x="3235082" y="342961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A0B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8720" y="4288157"/>
              <a:ext cx="472795" cy="601323"/>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3894" y="4286931"/>
              <a:ext cx="460103" cy="562348"/>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9341" y="4389648"/>
              <a:ext cx="590993" cy="472794"/>
            </a:xfrm>
            <a:prstGeom prst="rect">
              <a:avLst/>
            </a:prstGeom>
          </p:spPr>
        </p:pic>
      </p:grpSp>
      <p:grpSp>
        <p:nvGrpSpPr>
          <p:cNvPr id="104" name="Group 103"/>
          <p:cNvGrpSpPr/>
          <p:nvPr/>
        </p:nvGrpSpPr>
        <p:grpSpPr>
          <a:xfrm>
            <a:off x="8879435" y="1828600"/>
            <a:ext cx="2695096" cy="2192439"/>
            <a:chOff x="5392063" y="5003396"/>
            <a:chExt cx="2695096" cy="2192439"/>
          </a:xfrm>
          <a:effectLst>
            <a:outerShdw blurRad="63500" sx="102000" sy="102000" algn="ctr" rotWithShape="0">
              <a:prstClr val="black">
                <a:alpha val="40000"/>
              </a:prstClr>
            </a:outerShdw>
          </a:effectLst>
        </p:grpSpPr>
        <p:sp>
          <p:nvSpPr>
            <p:cNvPr id="50" name="Freeform 49"/>
            <p:cNvSpPr/>
            <p:nvPr/>
          </p:nvSpPr>
          <p:spPr>
            <a:xfrm rot="16754012">
              <a:off x="5643391" y="475206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91A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634" y="5593359"/>
              <a:ext cx="391559" cy="601323"/>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1116" y="5529380"/>
              <a:ext cx="487436" cy="595755"/>
            </a:xfrm>
            <a:prstGeom prst="rect">
              <a:avLst/>
            </a:prstGeom>
          </p:spPr>
        </p:pic>
        <p:pic>
          <p:nvPicPr>
            <p:cNvPr id="96" name="Picture 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910" y="5661933"/>
              <a:ext cx="590993" cy="472794"/>
            </a:xfrm>
            <a:prstGeom prst="rect">
              <a:avLst/>
            </a:prstGeom>
          </p:spPr>
        </p:pic>
        <p:pic>
          <p:nvPicPr>
            <p:cNvPr id="137" name="Picture 1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8060" y="5582907"/>
              <a:ext cx="491991" cy="564878"/>
            </a:xfrm>
            <a:prstGeom prst="rect">
              <a:avLst/>
            </a:prstGeom>
          </p:spPr>
        </p:pic>
      </p:gr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4372" y="4871773"/>
            <a:ext cx="414548" cy="554185"/>
          </a:xfrm>
          <a:prstGeom prst="rect">
            <a:avLst/>
          </a:prstGeom>
        </p:spPr>
      </p:pic>
      <p:pic>
        <p:nvPicPr>
          <p:cNvPr id="113" name="Picture 1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1256" y="5001482"/>
            <a:ext cx="467236" cy="596767"/>
          </a:xfrm>
          <a:prstGeom prst="rect">
            <a:avLst/>
          </a:prstGeom>
        </p:spPr>
      </p:pic>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558" y="2428891"/>
            <a:ext cx="437985" cy="564879"/>
          </a:xfrm>
          <a:prstGeom prst="rect">
            <a:avLst/>
          </a:prstGeom>
        </p:spPr>
      </p:pic>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508" y="1998362"/>
            <a:ext cx="460103" cy="562348"/>
          </a:xfrm>
          <a:prstGeom prst="rect">
            <a:avLst/>
          </a:prstGeom>
        </p:spPr>
      </p:pic>
      <p:grpSp>
        <p:nvGrpSpPr>
          <p:cNvPr id="12" name="Group 11">
            <a:extLst>
              <a:ext uri="{FF2B5EF4-FFF2-40B4-BE49-F238E27FC236}">
                <a16:creationId xmlns:a16="http://schemas.microsoft.com/office/drawing/2014/main" id="{7DFD1CA5-D69B-0B2F-C431-5855C414D6AF}"/>
              </a:ext>
            </a:extLst>
          </p:cNvPr>
          <p:cNvGrpSpPr/>
          <p:nvPr/>
        </p:nvGrpSpPr>
        <p:grpSpPr>
          <a:xfrm>
            <a:off x="2066354" y="2433095"/>
            <a:ext cx="124062" cy="386055"/>
            <a:chOff x="4896080" y="3493263"/>
            <a:chExt cx="124062" cy="386055"/>
          </a:xfrm>
        </p:grpSpPr>
        <p:pic>
          <p:nvPicPr>
            <p:cNvPr id="10" name="Picture 9">
              <a:extLst>
                <a:ext uri="{FF2B5EF4-FFF2-40B4-BE49-F238E27FC236}">
                  <a16:creationId xmlns:a16="http://schemas.microsoft.com/office/drawing/2014/main" id="{AB52ACEE-28BB-7C9A-B52B-C9E5EBDFC035}"/>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1" name="Picture 10">
              <a:extLst>
                <a:ext uri="{FF2B5EF4-FFF2-40B4-BE49-F238E27FC236}">
                  <a16:creationId xmlns:a16="http://schemas.microsoft.com/office/drawing/2014/main" id="{44A44C57-2583-983C-F53B-279E09E4DF59}"/>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4" name="Group 13">
            <a:extLst>
              <a:ext uri="{FF2B5EF4-FFF2-40B4-BE49-F238E27FC236}">
                <a16:creationId xmlns:a16="http://schemas.microsoft.com/office/drawing/2014/main" id="{89F93D8B-A4E7-2E79-E1A0-EECA3533E418}"/>
              </a:ext>
            </a:extLst>
          </p:cNvPr>
          <p:cNvGrpSpPr/>
          <p:nvPr/>
        </p:nvGrpSpPr>
        <p:grpSpPr>
          <a:xfrm>
            <a:off x="3274506" y="4902844"/>
            <a:ext cx="124062" cy="386055"/>
            <a:chOff x="4896080" y="3493263"/>
            <a:chExt cx="124062" cy="386055"/>
          </a:xfrm>
        </p:grpSpPr>
        <p:pic>
          <p:nvPicPr>
            <p:cNvPr id="15" name="Picture 14">
              <a:extLst>
                <a:ext uri="{FF2B5EF4-FFF2-40B4-BE49-F238E27FC236}">
                  <a16:creationId xmlns:a16="http://schemas.microsoft.com/office/drawing/2014/main" id="{A19D09AD-D668-8C53-28BA-49D872C56789}"/>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6" name="Picture 15">
              <a:extLst>
                <a:ext uri="{FF2B5EF4-FFF2-40B4-BE49-F238E27FC236}">
                  <a16:creationId xmlns:a16="http://schemas.microsoft.com/office/drawing/2014/main" id="{A36BF23E-D364-47DD-B37B-3B9A08F5F158}"/>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7" name="Group 16">
            <a:extLst>
              <a:ext uri="{FF2B5EF4-FFF2-40B4-BE49-F238E27FC236}">
                <a16:creationId xmlns:a16="http://schemas.microsoft.com/office/drawing/2014/main" id="{F872206B-61CE-7B71-7032-5E040D47064F}"/>
              </a:ext>
            </a:extLst>
          </p:cNvPr>
          <p:cNvGrpSpPr/>
          <p:nvPr/>
        </p:nvGrpSpPr>
        <p:grpSpPr>
          <a:xfrm>
            <a:off x="6065779" y="2101082"/>
            <a:ext cx="124062" cy="386055"/>
            <a:chOff x="4896080" y="3493263"/>
            <a:chExt cx="124062" cy="386055"/>
          </a:xfrm>
        </p:grpSpPr>
        <p:pic>
          <p:nvPicPr>
            <p:cNvPr id="18" name="Picture 17">
              <a:extLst>
                <a:ext uri="{FF2B5EF4-FFF2-40B4-BE49-F238E27FC236}">
                  <a16:creationId xmlns:a16="http://schemas.microsoft.com/office/drawing/2014/main" id="{AD999676-948F-B33C-8CED-C39725DA3BC4}"/>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9" name="Picture 18">
              <a:extLst>
                <a:ext uri="{FF2B5EF4-FFF2-40B4-BE49-F238E27FC236}">
                  <a16:creationId xmlns:a16="http://schemas.microsoft.com/office/drawing/2014/main" id="{50ABA8D2-7AC0-321F-57B5-55CD8E8EFF38}"/>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20" name="Group 19">
            <a:extLst>
              <a:ext uri="{FF2B5EF4-FFF2-40B4-BE49-F238E27FC236}">
                <a16:creationId xmlns:a16="http://schemas.microsoft.com/office/drawing/2014/main" id="{39A27A30-AAD5-2230-2E04-4BFCE218D8E1}"/>
              </a:ext>
            </a:extLst>
          </p:cNvPr>
          <p:cNvGrpSpPr/>
          <p:nvPr/>
        </p:nvGrpSpPr>
        <p:grpSpPr>
          <a:xfrm>
            <a:off x="9866986" y="2495395"/>
            <a:ext cx="124062" cy="386055"/>
            <a:chOff x="4896080" y="3493263"/>
            <a:chExt cx="124062" cy="386055"/>
          </a:xfrm>
        </p:grpSpPr>
        <p:pic>
          <p:nvPicPr>
            <p:cNvPr id="21" name="Picture 20">
              <a:extLst>
                <a:ext uri="{FF2B5EF4-FFF2-40B4-BE49-F238E27FC236}">
                  <a16:creationId xmlns:a16="http://schemas.microsoft.com/office/drawing/2014/main" id="{B6C151EB-4353-43A9-CF02-C2BB329997C1}"/>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23" name="Picture 22">
              <a:extLst>
                <a:ext uri="{FF2B5EF4-FFF2-40B4-BE49-F238E27FC236}">
                  <a16:creationId xmlns:a16="http://schemas.microsoft.com/office/drawing/2014/main" id="{CF15653E-E8C0-DC95-E1EC-1999CB806D01}"/>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24" name="Group 23">
            <a:extLst>
              <a:ext uri="{FF2B5EF4-FFF2-40B4-BE49-F238E27FC236}">
                <a16:creationId xmlns:a16="http://schemas.microsoft.com/office/drawing/2014/main" id="{76838A3C-1236-A686-9523-1E26E5DD4FA4}"/>
              </a:ext>
            </a:extLst>
          </p:cNvPr>
          <p:cNvGrpSpPr/>
          <p:nvPr/>
        </p:nvGrpSpPr>
        <p:grpSpPr>
          <a:xfrm>
            <a:off x="6989742" y="5091700"/>
            <a:ext cx="124062" cy="386055"/>
            <a:chOff x="4896080" y="3493263"/>
            <a:chExt cx="124062" cy="386055"/>
          </a:xfrm>
        </p:grpSpPr>
        <p:pic>
          <p:nvPicPr>
            <p:cNvPr id="25" name="Picture 24">
              <a:extLst>
                <a:ext uri="{FF2B5EF4-FFF2-40B4-BE49-F238E27FC236}">
                  <a16:creationId xmlns:a16="http://schemas.microsoft.com/office/drawing/2014/main" id="{EC103573-007C-BAB6-6E9F-593FB47021C7}"/>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26" name="Picture 25">
              <a:extLst>
                <a:ext uri="{FF2B5EF4-FFF2-40B4-BE49-F238E27FC236}">
                  <a16:creationId xmlns:a16="http://schemas.microsoft.com/office/drawing/2014/main" id="{7339A0F7-273E-597B-4447-4520426B9542}"/>
                </a:ext>
              </a:extLst>
            </p:cNvPr>
            <p:cNvPicPr>
              <a:picLocks noChangeAspect="1"/>
            </p:cNvPicPr>
            <p:nvPr/>
          </p:nvPicPr>
          <p:blipFill>
            <a:blip r:embed="rId14"/>
            <a:stretch>
              <a:fillRect/>
            </a:stretch>
          </p:blipFill>
          <p:spPr>
            <a:xfrm>
              <a:off x="4896080" y="3764986"/>
              <a:ext cx="124062" cy="114332"/>
            </a:xfrm>
            <a:prstGeom prst="rect">
              <a:avLst/>
            </a:prstGeom>
          </p:spPr>
        </p:pic>
      </p:grpSp>
    </p:spTree>
    <p:extLst>
      <p:ext uri="{BB962C8B-B14F-4D97-AF65-F5344CB8AC3E}">
        <p14:creationId xmlns:p14="http://schemas.microsoft.com/office/powerpoint/2010/main" val="6619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 calcmode="lin" valueType="num">
                                      <p:cBhvr>
                                        <p:cTn id="12" dur="1000" fill="hold"/>
                                        <p:tgtEl>
                                          <p:spTgt spid="42"/>
                                        </p:tgtEl>
                                        <p:attrNameLst>
                                          <p:attrName>style.rotation</p:attrName>
                                        </p:attrNameLst>
                                      </p:cBhvr>
                                      <p:tavLst>
                                        <p:tav tm="0">
                                          <p:val>
                                            <p:fltVal val="90"/>
                                          </p:val>
                                        </p:tav>
                                        <p:tav tm="100000">
                                          <p:val>
                                            <p:fltVal val="0"/>
                                          </p:val>
                                        </p:tav>
                                      </p:tavLst>
                                    </p:anim>
                                    <p:animEffect transition="in" filter="fade">
                                      <p:cBhvr>
                                        <p:cTn id="13" dur="1000"/>
                                        <p:tgtEl>
                                          <p:spTgt spid="42"/>
                                        </p:tgtEl>
                                      </p:cBhvr>
                                    </p:animEffect>
                                  </p:childTnLst>
                                </p:cTn>
                              </p:par>
                              <p:par>
                                <p:cTn id="14" presetID="31"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p:cTn id="16" dur="1000" fill="hold"/>
                                        <p:tgtEl>
                                          <p:spTgt spid="64"/>
                                        </p:tgtEl>
                                        <p:attrNameLst>
                                          <p:attrName>ppt_w</p:attrName>
                                        </p:attrNameLst>
                                      </p:cBhvr>
                                      <p:tavLst>
                                        <p:tav tm="0">
                                          <p:val>
                                            <p:fltVal val="0"/>
                                          </p:val>
                                        </p:tav>
                                        <p:tav tm="100000">
                                          <p:val>
                                            <p:strVal val="#ppt_w"/>
                                          </p:val>
                                        </p:tav>
                                      </p:tavLst>
                                    </p:anim>
                                    <p:anim calcmode="lin" valueType="num">
                                      <p:cBhvr>
                                        <p:cTn id="17" dur="1000" fill="hold"/>
                                        <p:tgtEl>
                                          <p:spTgt spid="64"/>
                                        </p:tgtEl>
                                        <p:attrNameLst>
                                          <p:attrName>ppt_h</p:attrName>
                                        </p:attrNameLst>
                                      </p:cBhvr>
                                      <p:tavLst>
                                        <p:tav tm="0">
                                          <p:val>
                                            <p:fltVal val="0"/>
                                          </p:val>
                                        </p:tav>
                                        <p:tav tm="100000">
                                          <p:val>
                                            <p:strVal val="#ppt_h"/>
                                          </p:val>
                                        </p:tav>
                                      </p:tavLst>
                                    </p:anim>
                                    <p:anim calcmode="lin" valueType="num">
                                      <p:cBhvr>
                                        <p:cTn id="18" dur="1000" fill="hold"/>
                                        <p:tgtEl>
                                          <p:spTgt spid="64"/>
                                        </p:tgtEl>
                                        <p:attrNameLst>
                                          <p:attrName>style.rotation</p:attrName>
                                        </p:attrNameLst>
                                      </p:cBhvr>
                                      <p:tavLst>
                                        <p:tav tm="0">
                                          <p:val>
                                            <p:fltVal val="90"/>
                                          </p:val>
                                        </p:tav>
                                        <p:tav tm="100000">
                                          <p:val>
                                            <p:fltVal val="0"/>
                                          </p:val>
                                        </p:tav>
                                      </p:tavLst>
                                    </p:anim>
                                    <p:animEffect transition="in" filter="fade">
                                      <p:cBhvr>
                                        <p:cTn id="19" dur="1000"/>
                                        <p:tgtEl>
                                          <p:spTgt spid="64"/>
                                        </p:tgtEl>
                                      </p:cBhvr>
                                    </p:animEffect>
                                  </p:childTnLst>
                                </p:cTn>
                              </p:par>
                              <p:par>
                                <p:cTn id="20" presetID="3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1000" fill="hold"/>
                                        <p:tgtEl>
                                          <p:spTgt spid="68"/>
                                        </p:tgtEl>
                                        <p:attrNameLst>
                                          <p:attrName>ppt_w</p:attrName>
                                        </p:attrNameLst>
                                      </p:cBhvr>
                                      <p:tavLst>
                                        <p:tav tm="0">
                                          <p:val>
                                            <p:fltVal val="0"/>
                                          </p:val>
                                        </p:tav>
                                        <p:tav tm="100000">
                                          <p:val>
                                            <p:strVal val="#ppt_w"/>
                                          </p:val>
                                        </p:tav>
                                      </p:tavLst>
                                    </p:anim>
                                    <p:anim calcmode="lin" valueType="num">
                                      <p:cBhvr>
                                        <p:cTn id="23" dur="1000" fill="hold"/>
                                        <p:tgtEl>
                                          <p:spTgt spid="68"/>
                                        </p:tgtEl>
                                        <p:attrNameLst>
                                          <p:attrName>ppt_h</p:attrName>
                                        </p:attrNameLst>
                                      </p:cBhvr>
                                      <p:tavLst>
                                        <p:tav tm="0">
                                          <p:val>
                                            <p:fltVal val="0"/>
                                          </p:val>
                                        </p:tav>
                                        <p:tav tm="100000">
                                          <p:val>
                                            <p:strVal val="#ppt_h"/>
                                          </p:val>
                                        </p:tav>
                                      </p:tavLst>
                                    </p:anim>
                                    <p:anim calcmode="lin" valueType="num">
                                      <p:cBhvr>
                                        <p:cTn id="24" dur="1000" fill="hold"/>
                                        <p:tgtEl>
                                          <p:spTgt spid="68"/>
                                        </p:tgtEl>
                                        <p:attrNameLst>
                                          <p:attrName>style.rotation</p:attrName>
                                        </p:attrNameLst>
                                      </p:cBhvr>
                                      <p:tavLst>
                                        <p:tav tm="0">
                                          <p:val>
                                            <p:fltVal val="90"/>
                                          </p:val>
                                        </p:tav>
                                        <p:tav tm="100000">
                                          <p:val>
                                            <p:fltVal val="0"/>
                                          </p:val>
                                        </p:tav>
                                      </p:tavLst>
                                    </p:anim>
                                    <p:animEffect transition="in" filter="fade">
                                      <p:cBhvr>
                                        <p:cTn id="25" dur="1000"/>
                                        <p:tgtEl>
                                          <p:spTgt spid="68"/>
                                        </p:tgtEl>
                                      </p:cBhvr>
                                    </p:animEffect>
                                  </p:childTnLst>
                                </p:cTn>
                              </p:par>
                              <p:par>
                                <p:cTn id="26" presetID="31"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p:cTn id="28" dur="1000" fill="hold"/>
                                        <p:tgtEl>
                                          <p:spTgt spid="102"/>
                                        </p:tgtEl>
                                        <p:attrNameLst>
                                          <p:attrName>ppt_w</p:attrName>
                                        </p:attrNameLst>
                                      </p:cBhvr>
                                      <p:tavLst>
                                        <p:tav tm="0">
                                          <p:val>
                                            <p:fltVal val="0"/>
                                          </p:val>
                                        </p:tav>
                                        <p:tav tm="100000">
                                          <p:val>
                                            <p:strVal val="#ppt_w"/>
                                          </p:val>
                                        </p:tav>
                                      </p:tavLst>
                                    </p:anim>
                                    <p:anim calcmode="lin" valueType="num">
                                      <p:cBhvr>
                                        <p:cTn id="29" dur="1000" fill="hold"/>
                                        <p:tgtEl>
                                          <p:spTgt spid="102"/>
                                        </p:tgtEl>
                                        <p:attrNameLst>
                                          <p:attrName>ppt_h</p:attrName>
                                        </p:attrNameLst>
                                      </p:cBhvr>
                                      <p:tavLst>
                                        <p:tav tm="0">
                                          <p:val>
                                            <p:fltVal val="0"/>
                                          </p:val>
                                        </p:tav>
                                        <p:tav tm="100000">
                                          <p:val>
                                            <p:strVal val="#ppt_h"/>
                                          </p:val>
                                        </p:tav>
                                      </p:tavLst>
                                    </p:anim>
                                    <p:anim calcmode="lin" valueType="num">
                                      <p:cBhvr>
                                        <p:cTn id="30" dur="1000" fill="hold"/>
                                        <p:tgtEl>
                                          <p:spTgt spid="102"/>
                                        </p:tgtEl>
                                        <p:attrNameLst>
                                          <p:attrName>style.rotation</p:attrName>
                                        </p:attrNameLst>
                                      </p:cBhvr>
                                      <p:tavLst>
                                        <p:tav tm="0">
                                          <p:val>
                                            <p:fltVal val="90"/>
                                          </p:val>
                                        </p:tav>
                                        <p:tav tm="100000">
                                          <p:val>
                                            <p:fltVal val="0"/>
                                          </p:val>
                                        </p:tav>
                                      </p:tavLst>
                                    </p:anim>
                                    <p:animEffect transition="in" filter="fade">
                                      <p:cBhvr>
                                        <p:cTn id="31" dur="1000"/>
                                        <p:tgtEl>
                                          <p:spTgt spid="102"/>
                                        </p:tgtEl>
                                      </p:cBhvr>
                                    </p:animEffect>
                                  </p:childTnLst>
                                </p:cTn>
                              </p:par>
                              <p:par>
                                <p:cTn id="32" presetID="31" presetClass="entr" presetSubtype="0" fill="hold" nodeType="with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1000" fill="hold"/>
                                        <p:tgtEl>
                                          <p:spTgt spid="104"/>
                                        </p:tgtEl>
                                        <p:attrNameLst>
                                          <p:attrName>ppt_w</p:attrName>
                                        </p:attrNameLst>
                                      </p:cBhvr>
                                      <p:tavLst>
                                        <p:tav tm="0">
                                          <p:val>
                                            <p:fltVal val="0"/>
                                          </p:val>
                                        </p:tav>
                                        <p:tav tm="100000">
                                          <p:val>
                                            <p:strVal val="#ppt_w"/>
                                          </p:val>
                                        </p:tav>
                                      </p:tavLst>
                                    </p:anim>
                                    <p:anim calcmode="lin" valueType="num">
                                      <p:cBhvr>
                                        <p:cTn id="35" dur="1000" fill="hold"/>
                                        <p:tgtEl>
                                          <p:spTgt spid="104"/>
                                        </p:tgtEl>
                                        <p:attrNameLst>
                                          <p:attrName>ppt_h</p:attrName>
                                        </p:attrNameLst>
                                      </p:cBhvr>
                                      <p:tavLst>
                                        <p:tav tm="0">
                                          <p:val>
                                            <p:fltVal val="0"/>
                                          </p:val>
                                        </p:tav>
                                        <p:tav tm="100000">
                                          <p:val>
                                            <p:strVal val="#ppt_h"/>
                                          </p:val>
                                        </p:tav>
                                      </p:tavLst>
                                    </p:anim>
                                    <p:anim calcmode="lin" valueType="num">
                                      <p:cBhvr>
                                        <p:cTn id="36" dur="1000" fill="hold"/>
                                        <p:tgtEl>
                                          <p:spTgt spid="104"/>
                                        </p:tgtEl>
                                        <p:attrNameLst>
                                          <p:attrName>style.rotation</p:attrName>
                                        </p:attrNameLst>
                                      </p:cBhvr>
                                      <p:tavLst>
                                        <p:tav tm="0">
                                          <p:val>
                                            <p:fltVal val="90"/>
                                          </p:val>
                                        </p:tav>
                                        <p:tav tm="100000">
                                          <p:val>
                                            <p:fltVal val="0"/>
                                          </p:val>
                                        </p:tav>
                                      </p:tavLst>
                                    </p:anim>
                                    <p:animEffect transition="in" filter="fade">
                                      <p:cBhvr>
                                        <p:cTn id="37" dur="1000"/>
                                        <p:tgtEl>
                                          <p:spTgt spid="104"/>
                                        </p:tgtEl>
                                      </p:cBhvr>
                                    </p:animEffect>
                                  </p:childTnLst>
                                </p:cTn>
                              </p:par>
                              <p:par>
                                <p:cTn id="38" presetID="3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cTn>
                              </p:par>
                              <p:par>
                                <p:cTn id="44" presetID="31"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 calcmode="lin" valueType="num">
                                      <p:cBhvr>
                                        <p:cTn id="48" dur="1000" fill="hold"/>
                                        <p:tgtEl>
                                          <p:spTgt spid="17"/>
                                        </p:tgtEl>
                                        <p:attrNameLst>
                                          <p:attrName>style.rotation</p:attrName>
                                        </p:attrNameLst>
                                      </p:cBhvr>
                                      <p:tavLst>
                                        <p:tav tm="0">
                                          <p:val>
                                            <p:fltVal val="90"/>
                                          </p:val>
                                        </p:tav>
                                        <p:tav tm="100000">
                                          <p:val>
                                            <p:fltVal val="0"/>
                                          </p:val>
                                        </p:tav>
                                      </p:tavLst>
                                    </p:anim>
                                    <p:animEffect transition="in" filter="fade">
                                      <p:cBhvr>
                                        <p:cTn id="49" dur="1000"/>
                                        <p:tgtEl>
                                          <p:spTgt spid="17"/>
                                        </p:tgtEl>
                                      </p:cBhvr>
                                    </p:animEffect>
                                  </p:childTnLst>
                                </p:cTn>
                              </p:par>
                              <p:par>
                                <p:cTn id="50" presetID="31"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fltVal val="0"/>
                                          </p:val>
                                        </p:tav>
                                        <p:tav tm="100000">
                                          <p:val>
                                            <p:strVal val="#ppt_w"/>
                                          </p:val>
                                        </p:tav>
                                      </p:tavLst>
                                    </p:anim>
                                    <p:anim calcmode="lin" valueType="num">
                                      <p:cBhvr>
                                        <p:cTn id="53" dur="1000" fill="hold"/>
                                        <p:tgtEl>
                                          <p:spTgt spid="20"/>
                                        </p:tgtEl>
                                        <p:attrNameLst>
                                          <p:attrName>ppt_h</p:attrName>
                                        </p:attrNameLst>
                                      </p:cBhvr>
                                      <p:tavLst>
                                        <p:tav tm="0">
                                          <p:val>
                                            <p:fltVal val="0"/>
                                          </p:val>
                                        </p:tav>
                                        <p:tav tm="100000">
                                          <p:val>
                                            <p:strVal val="#ppt_h"/>
                                          </p:val>
                                        </p:tav>
                                      </p:tavLst>
                                    </p:anim>
                                    <p:anim calcmode="lin" valueType="num">
                                      <p:cBhvr>
                                        <p:cTn id="54" dur="1000" fill="hold"/>
                                        <p:tgtEl>
                                          <p:spTgt spid="20"/>
                                        </p:tgtEl>
                                        <p:attrNameLst>
                                          <p:attrName>style.rotation</p:attrName>
                                        </p:attrNameLst>
                                      </p:cBhvr>
                                      <p:tavLst>
                                        <p:tav tm="0">
                                          <p:val>
                                            <p:fltVal val="90"/>
                                          </p:val>
                                        </p:tav>
                                        <p:tav tm="100000">
                                          <p:val>
                                            <p:fltVal val="0"/>
                                          </p:val>
                                        </p:tav>
                                      </p:tavLst>
                                    </p:anim>
                                    <p:animEffect transition="in" filter="fade">
                                      <p:cBhvr>
                                        <p:cTn id="55" dur="1000"/>
                                        <p:tgtEl>
                                          <p:spTgt spid="20"/>
                                        </p:tgtEl>
                                      </p:cBhvr>
                                    </p:animEffect>
                                  </p:childTnLst>
                                </p:cTn>
                              </p:par>
                              <p:par>
                                <p:cTn id="56" presetID="31"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fltVal val="0"/>
                                          </p:val>
                                        </p:tav>
                                        <p:tav tm="100000">
                                          <p:val>
                                            <p:strVal val="#ppt_w"/>
                                          </p:val>
                                        </p:tav>
                                      </p:tavLst>
                                    </p:anim>
                                    <p:anim calcmode="lin" valueType="num">
                                      <p:cBhvr>
                                        <p:cTn id="59" dur="1000" fill="hold"/>
                                        <p:tgtEl>
                                          <p:spTgt spid="24"/>
                                        </p:tgtEl>
                                        <p:attrNameLst>
                                          <p:attrName>ppt_h</p:attrName>
                                        </p:attrNameLst>
                                      </p:cBhvr>
                                      <p:tavLst>
                                        <p:tav tm="0">
                                          <p:val>
                                            <p:fltVal val="0"/>
                                          </p:val>
                                        </p:tav>
                                        <p:tav tm="100000">
                                          <p:val>
                                            <p:strVal val="#ppt_h"/>
                                          </p:val>
                                        </p:tav>
                                      </p:tavLst>
                                    </p:anim>
                                    <p:anim calcmode="lin" valueType="num">
                                      <p:cBhvr>
                                        <p:cTn id="60" dur="1000" fill="hold"/>
                                        <p:tgtEl>
                                          <p:spTgt spid="24"/>
                                        </p:tgtEl>
                                        <p:attrNameLst>
                                          <p:attrName>style.rotation</p:attrName>
                                        </p:attrNameLst>
                                      </p:cBhvr>
                                      <p:tavLst>
                                        <p:tav tm="0">
                                          <p:val>
                                            <p:fltVal val="90"/>
                                          </p:val>
                                        </p:tav>
                                        <p:tav tm="100000">
                                          <p:val>
                                            <p:fltVal val="0"/>
                                          </p:val>
                                        </p:tav>
                                      </p:tavLst>
                                    </p:anim>
                                    <p:animEffect transition="in" filter="fade">
                                      <p:cBhvr>
                                        <p:cTn id="61" dur="1000"/>
                                        <p:tgtEl>
                                          <p:spTgt spid="24"/>
                                        </p:tgtEl>
                                      </p:cBhvr>
                                    </p:animEffect>
                                  </p:childTnLst>
                                </p:cTn>
                              </p:par>
                              <p:par>
                                <p:cTn id="62" presetID="31"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fltVal val="0"/>
                                          </p:val>
                                        </p:tav>
                                        <p:tav tm="100000">
                                          <p:val>
                                            <p:strVal val="#ppt_h"/>
                                          </p:val>
                                        </p:tav>
                                      </p:tavLst>
                                    </p:anim>
                                    <p:anim calcmode="lin" valueType="num">
                                      <p:cBhvr>
                                        <p:cTn id="66" dur="1000" fill="hold"/>
                                        <p:tgtEl>
                                          <p:spTgt spid="14"/>
                                        </p:tgtEl>
                                        <p:attrNameLst>
                                          <p:attrName>style.rotation</p:attrName>
                                        </p:attrNameLst>
                                      </p:cBhvr>
                                      <p:tavLst>
                                        <p:tav tm="0">
                                          <p:val>
                                            <p:fltVal val="90"/>
                                          </p:val>
                                        </p:tav>
                                        <p:tav tm="100000">
                                          <p:val>
                                            <p:fltVal val="0"/>
                                          </p:val>
                                        </p:tav>
                                      </p:tavLst>
                                    </p:anim>
                                    <p:animEffect transition="in" filter="fade">
                                      <p:cBhvr>
                                        <p:cTn id="6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42"/>
                    </p:tgtEl>
                  </p:cond>
                </p:stCondLst>
                <p:endSync evt="end" delay="0">
                  <p:rtn val="all"/>
                </p:endSync>
                <p:childTnLst>
                  <p:par>
                    <p:cTn id="69" fill="hold">
                      <p:stCondLst>
                        <p:cond delay="0"/>
                      </p:stCondLst>
                      <p:childTnLst>
                        <p:par>
                          <p:cTn id="70" fill="hold">
                            <p:stCondLst>
                              <p:cond delay="0"/>
                            </p:stCondLst>
                            <p:childTnLst>
                              <p:par>
                                <p:cTn id="71" presetID="14" presetClass="entr" presetSubtype="1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randombar(horizontal)">
                                      <p:cBhvr>
                                        <p:cTn id="73" dur="500"/>
                                        <p:tgtEl>
                                          <p:spTgt spid="43"/>
                                        </p:tgtEl>
                                      </p:cBhvr>
                                    </p:animEffec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64"/>
                    </p:tgtEl>
                  </p:cond>
                </p:stCondLst>
                <p:endSync evt="end" delay="0">
                  <p:rtn val="all"/>
                </p:endSync>
                <p:childTnLst>
                  <p:par>
                    <p:cTn id="75" fill="hold">
                      <p:stCondLst>
                        <p:cond delay="0"/>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randombar(horizontal)">
                                      <p:cBhvr>
                                        <p:cTn id="79" dur="500"/>
                                        <p:tgtEl>
                                          <p:spTgt spid="27"/>
                                        </p:tgtEl>
                                      </p:cBhvr>
                                    </p:animEffect>
                                  </p:childTnLst>
                                </p:cTn>
                              </p:par>
                            </p:childTnLst>
                          </p:cTn>
                        </p:par>
                      </p:childTnLst>
                    </p:cTn>
                  </p:par>
                </p:childTnLst>
              </p:cTn>
              <p:nextCondLst>
                <p:cond evt="onClick" delay="0">
                  <p:tgtEl>
                    <p:spTgt spid="64"/>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randombar(horizontal)">
                                      <p:cBhvr>
                                        <p:cTn id="85" dur="500"/>
                                        <p:tgtEl>
                                          <p:spTgt spid="113"/>
                                        </p:tgtEl>
                                      </p:cBhvr>
                                    </p:animEffect>
                                  </p:childTnLst>
                                </p:cTn>
                              </p:par>
                            </p:childTnLst>
                          </p:cTn>
                        </p:par>
                      </p:childTnLst>
                    </p:cTn>
                  </p:par>
                </p:childTnLst>
              </p:cTn>
              <p:nextCondLst>
                <p:cond evt="onClick" delay="0">
                  <p:tgtEl>
                    <p:spTgt spid="68"/>
                  </p:tgtEl>
                </p:cond>
              </p:nextCondLst>
            </p:seq>
            <p:seq concurrent="1" nextAc="seek">
              <p:cTn id="86" restart="whenNotActive" fill="hold" evtFilter="cancelBubble" nodeType="interactiveSeq">
                <p:stCondLst>
                  <p:cond evt="onClick" delay="0">
                    <p:tgtEl>
                      <p:spTgt spid="102"/>
                    </p:tgtEl>
                  </p:cond>
                </p:stCondLst>
                <p:endSync evt="end" delay="0">
                  <p:rtn val="all"/>
                </p:endSync>
                <p:childTnLst>
                  <p:par>
                    <p:cTn id="87" fill="hold">
                      <p:stCondLst>
                        <p:cond delay="0"/>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118"/>
                                        </p:tgtEl>
                                        <p:attrNameLst>
                                          <p:attrName>style.visibility</p:attrName>
                                        </p:attrNameLst>
                                      </p:cBhvr>
                                      <p:to>
                                        <p:strVal val="visible"/>
                                      </p:to>
                                    </p:set>
                                    <p:animEffect transition="in" filter="randombar(horizontal)">
                                      <p:cBhvr>
                                        <p:cTn id="91" dur="500"/>
                                        <p:tgtEl>
                                          <p:spTgt spid="118"/>
                                        </p:tgtEl>
                                      </p:cBhvr>
                                    </p:animEffect>
                                  </p:childTnLst>
                                </p:cTn>
                              </p:par>
                            </p:childTnLst>
                          </p:cTn>
                        </p:par>
                      </p:childTnLst>
                    </p:cTn>
                  </p:par>
                </p:childTnLst>
              </p:cTn>
              <p:nextCondLst>
                <p:cond evt="onClick" delay="0">
                  <p:tgtEl>
                    <p:spTgt spid="102"/>
                  </p:tgtEl>
                </p:cond>
              </p:nextCondLst>
            </p:seq>
            <p:seq concurrent="1" nextAc="seek">
              <p:cTn id="92" restart="whenNotActive" fill="hold" evtFilter="cancelBubble" nodeType="interactiveSeq">
                <p:stCondLst>
                  <p:cond evt="onClick" delay="0">
                    <p:tgtEl>
                      <p:spTgt spid="104"/>
                    </p:tgtEl>
                  </p:cond>
                </p:stCondLst>
                <p:endSync evt="end" delay="0">
                  <p:rtn val="all"/>
                </p:endSync>
                <p:childTnLst>
                  <p:par>
                    <p:cTn id="93" fill="hold">
                      <p:stCondLst>
                        <p:cond delay="0"/>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114"/>
                                        </p:tgtEl>
                                        <p:attrNameLst>
                                          <p:attrName>style.visibility</p:attrName>
                                        </p:attrNameLst>
                                      </p:cBhvr>
                                      <p:to>
                                        <p:strVal val="visible"/>
                                      </p:to>
                                    </p:set>
                                    <p:animEffect transition="in" filter="circle(in)">
                                      <p:cBhvr>
                                        <p:cTn id="97" dur="2000"/>
                                        <p:tgtEl>
                                          <p:spTgt spid="114"/>
                                        </p:tgtEl>
                                      </p:cBhvr>
                                    </p:animEffect>
                                  </p:childTnLst>
                                </p:cTn>
                              </p:par>
                            </p:childTnLst>
                          </p:cTn>
                        </p:par>
                      </p:childTnLst>
                    </p:cTn>
                  </p:par>
                </p:childTnLst>
              </p:cTn>
              <p:nextCondLst>
                <p:cond evt="onClick" delay="0">
                  <p:tgtEl>
                    <p:spTgt spid="104"/>
                  </p:tgtEl>
                </p:cond>
              </p:nextCondLst>
            </p:seq>
          </p:childTnLst>
        </p:cTn>
      </p:par>
    </p:tnLst>
    <p:bldLst>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CHIA</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103" name="Group 102"/>
          <p:cNvGrpSpPr/>
          <p:nvPr/>
        </p:nvGrpSpPr>
        <p:grpSpPr>
          <a:xfrm>
            <a:off x="745697" y="3263601"/>
            <a:ext cx="2695096" cy="2192439"/>
            <a:chOff x="5148064" y="2534218"/>
            <a:chExt cx="2695096" cy="2192439"/>
          </a:xfrm>
          <a:effectLst>
            <a:outerShdw blurRad="63500" sx="102000" sy="102000" algn="ctr" rotWithShape="0">
              <a:prstClr val="black">
                <a:alpha val="40000"/>
              </a:prstClr>
            </a:outerShdw>
          </a:effectLst>
        </p:grpSpPr>
        <p:sp>
          <p:nvSpPr>
            <p:cNvPr id="51" name="Freeform 50"/>
            <p:cNvSpPr/>
            <p:nvPr/>
          </p:nvSpPr>
          <p:spPr>
            <a:xfrm rot="16754012">
              <a:off x="5399392" y="2282890"/>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6CA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740" y="3101344"/>
              <a:ext cx="491991" cy="601323"/>
            </a:xfrm>
            <a:prstGeom prst="rect">
              <a:avLst/>
            </a:prstGeom>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707" y="3180228"/>
              <a:ext cx="414548" cy="506669"/>
            </a:xfrm>
            <a:prstGeom prst="rect">
              <a:avLst/>
            </a:prstGeom>
          </p:spPr>
        </p:pic>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2790" y="3186940"/>
              <a:ext cx="590993" cy="472794"/>
            </a:xfrm>
            <a:prstGeom prst="rect">
              <a:avLst/>
            </a:prstGeom>
          </p:spPr>
        </p:pic>
        <p:pic>
          <p:nvPicPr>
            <p:cNvPr id="133" name="Picture 1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652" y="3101343"/>
              <a:ext cx="391559" cy="601323"/>
            </a:xfrm>
            <a:prstGeom prst="rect">
              <a:avLst/>
            </a:prstGeom>
          </p:spPr>
        </p:pic>
      </p:grpSp>
      <p:grpSp>
        <p:nvGrpSpPr>
          <p:cNvPr id="107" name="Group 106"/>
          <p:cNvGrpSpPr/>
          <p:nvPr/>
        </p:nvGrpSpPr>
        <p:grpSpPr>
          <a:xfrm>
            <a:off x="4577260" y="1065456"/>
            <a:ext cx="2729702" cy="2192439"/>
            <a:chOff x="7280733" y="1212757"/>
            <a:chExt cx="2729702" cy="2192439"/>
          </a:xfrm>
          <a:effectLst>
            <a:outerShdw blurRad="63500" sx="102000" sy="102000" algn="ctr" rotWithShape="0">
              <a:prstClr val="black">
                <a:alpha val="40000"/>
              </a:prstClr>
            </a:outerShdw>
          </a:effectLst>
        </p:grpSpPr>
        <p:sp>
          <p:nvSpPr>
            <p:cNvPr id="52" name="Freeform 51"/>
            <p:cNvSpPr/>
            <p:nvPr/>
          </p:nvSpPr>
          <p:spPr>
            <a:xfrm rot="16754012">
              <a:off x="7566667" y="96142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073" y="1820222"/>
              <a:ext cx="491991" cy="601323"/>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284" y="1847113"/>
              <a:ext cx="437325" cy="556209"/>
            </a:xfrm>
            <a:prstGeom prst="rect">
              <a:avLst/>
            </a:prstGeom>
          </p:spPr>
        </p:pic>
        <p:pic>
          <p:nvPicPr>
            <p:cNvPr id="98" name="Picture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230" y="1893923"/>
              <a:ext cx="590993" cy="472794"/>
            </a:xfrm>
            <a:prstGeom prst="rect">
              <a:avLst/>
            </a:prstGeom>
          </p:spPr>
        </p:pic>
        <p:pic>
          <p:nvPicPr>
            <p:cNvPr id="135" name="Picture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733" y="1838444"/>
              <a:ext cx="367827" cy="564878"/>
            </a:xfrm>
            <a:prstGeom prst="rect">
              <a:avLst/>
            </a:prstGeom>
          </p:spPr>
        </p:pic>
      </p:grpSp>
      <p:grpSp>
        <p:nvGrpSpPr>
          <p:cNvPr id="108" name="Group 107"/>
          <p:cNvGrpSpPr/>
          <p:nvPr/>
        </p:nvGrpSpPr>
        <p:grpSpPr>
          <a:xfrm>
            <a:off x="8319597" y="1219172"/>
            <a:ext cx="2695096" cy="2192439"/>
            <a:chOff x="9766802" y="8800"/>
            <a:chExt cx="2695096" cy="2192439"/>
          </a:xfrm>
          <a:effectLst>
            <a:outerShdw blurRad="63500" sx="102000" sy="102000" algn="ctr" rotWithShape="0">
              <a:prstClr val="black">
                <a:alpha val="40000"/>
              </a:prstClr>
            </a:outerShdw>
          </a:effectLst>
        </p:grpSpPr>
        <p:sp>
          <p:nvSpPr>
            <p:cNvPr id="53" name="Freeform 52"/>
            <p:cNvSpPr/>
            <p:nvPr/>
          </p:nvSpPr>
          <p:spPr>
            <a:xfrm rot="16754012">
              <a:off x="10018130" y="-24252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672" y="549740"/>
              <a:ext cx="491991" cy="601323"/>
            </a:xfrm>
            <a:prstGeom prst="rect">
              <a:avLst/>
            </a:prstGeom>
          </p:spPr>
        </p:pic>
        <p:pic>
          <p:nvPicPr>
            <p:cNvPr id="91" name="Picture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7398" y="615287"/>
              <a:ext cx="491991" cy="564879"/>
            </a:xfrm>
            <a:prstGeom prst="rect">
              <a:avLst/>
            </a:prstGeom>
          </p:spPr>
        </p:pic>
        <p:pic>
          <p:nvPicPr>
            <p:cNvPr id="92" name="Picture 9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5507" y="561372"/>
              <a:ext cx="540253" cy="660309"/>
            </a:xfrm>
            <a:prstGeom prst="rect">
              <a:avLst/>
            </a:prstGeom>
          </p:spPr>
        </p:pic>
        <p:pic>
          <p:nvPicPr>
            <p:cNvPr id="99" name="Picture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2318" y="665302"/>
              <a:ext cx="571104" cy="456883"/>
            </a:xfrm>
            <a:prstGeom prst="rect">
              <a:avLst/>
            </a:prstGeom>
          </p:spPr>
        </p:pic>
      </p:grpSp>
      <p:grpSp>
        <p:nvGrpSpPr>
          <p:cNvPr id="106" name="Group 105"/>
          <p:cNvGrpSpPr/>
          <p:nvPr/>
        </p:nvGrpSpPr>
        <p:grpSpPr>
          <a:xfrm>
            <a:off x="4322735" y="4352909"/>
            <a:ext cx="2695096" cy="2192439"/>
            <a:chOff x="9278227" y="2375554"/>
            <a:chExt cx="2695096" cy="2192439"/>
          </a:xfrm>
          <a:effectLst>
            <a:outerShdw blurRad="63500" sx="102000" sy="102000" algn="ctr" rotWithShape="0">
              <a:prstClr val="black">
                <a:alpha val="40000"/>
              </a:prstClr>
            </a:outerShdw>
          </a:effectLst>
        </p:grpSpPr>
        <p:sp>
          <p:nvSpPr>
            <p:cNvPr id="54" name="Freeform 53"/>
            <p:cNvSpPr/>
            <p:nvPr/>
          </p:nvSpPr>
          <p:spPr>
            <a:xfrm rot="16754012">
              <a:off x="9529555" y="212422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9C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8744" y="2963874"/>
              <a:ext cx="491991" cy="601323"/>
            </a:xfrm>
            <a:prstGeom prst="rect">
              <a:avLst/>
            </a:prstGeom>
          </p:spPr>
        </p:pic>
        <p:pic>
          <p:nvPicPr>
            <p:cNvPr id="90" name="Picture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5220" y="2951147"/>
              <a:ext cx="388592" cy="596767"/>
            </a:xfrm>
            <a:prstGeom prst="rect">
              <a:avLst/>
            </a:prstGeom>
          </p:spPr>
        </p:pic>
        <p:pic>
          <p:nvPicPr>
            <p:cNvPr id="100" name="Picture 9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6130" y="3080716"/>
              <a:ext cx="590993" cy="472794"/>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3323" y="2992213"/>
              <a:ext cx="417736" cy="596767"/>
            </a:xfrm>
            <a:prstGeom prst="rect">
              <a:avLst/>
            </a:prstGeom>
          </p:spPr>
        </p:pic>
      </p:grpSp>
      <p:grpSp>
        <p:nvGrpSpPr>
          <p:cNvPr id="105" name="Group 104"/>
          <p:cNvGrpSpPr/>
          <p:nvPr/>
        </p:nvGrpSpPr>
        <p:grpSpPr>
          <a:xfrm>
            <a:off x="7951007" y="3813934"/>
            <a:ext cx="2695096" cy="2192439"/>
            <a:chOff x="8589297" y="4714006"/>
            <a:chExt cx="2695096" cy="2192439"/>
          </a:xfrm>
          <a:effectLst>
            <a:outerShdw blurRad="63500" sx="102000" sy="102000" algn="ctr" rotWithShape="0">
              <a:prstClr val="black">
                <a:alpha val="40000"/>
              </a:prstClr>
            </a:outerShdw>
          </a:effectLst>
        </p:grpSpPr>
        <p:sp>
          <p:nvSpPr>
            <p:cNvPr id="55" name="Freeform 54"/>
            <p:cNvSpPr/>
            <p:nvPr/>
          </p:nvSpPr>
          <p:spPr>
            <a:xfrm rot="16754012">
              <a:off x="8840625" y="446267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C7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410" y="5379101"/>
              <a:ext cx="491991" cy="601323"/>
            </a:xfrm>
            <a:prstGeom prst="rect">
              <a:avLst/>
            </a:prstGeom>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0689" y="5427034"/>
              <a:ext cx="370794" cy="569434"/>
            </a:xfrm>
            <a:prstGeom prst="rect">
              <a:avLst/>
            </a:prstGeom>
          </p:spPr>
        </p:pic>
        <p:pic>
          <p:nvPicPr>
            <p:cNvPr id="101" name="Picture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9811" y="5492615"/>
              <a:ext cx="590993" cy="472794"/>
            </a:xfrm>
            <a:prstGeom prst="rect">
              <a:avLst/>
            </a:prstGeom>
          </p:spPr>
        </p:pic>
        <p:pic>
          <p:nvPicPr>
            <p:cNvPr id="138" name="Picture 1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7981" y="5465298"/>
              <a:ext cx="370794" cy="473588"/>
            </a:xfrm>
            <a:prstGeom prst="rect">
              <a:avLst/>
            </a:prstGeom>
          </p:spPr>
        </p:pic>
      </p:grpSp>
      <p:pic>
        <p:nvPicPr>
          <p:cNvPr id="112" name="Picture 1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2867" y="3823672"/>
            <a:ext cx="420926" cy="601323"/>
          </a:xfrm>
          <a:prstGeom prst="rect">
            <a:avLst/>
          </a:prstGeom>
        </p:spPr>
      </p:pic>
      <p:pic>
        <p:nvPicPr>
          <p:cNvPr id="119" name="Picture 1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7944" y="1723808"/>
            <a:ext cx="462013" cy="596767"/>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0865" y="4508102"/>
            <a:ext cx="460103" cy="575128"/>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4385" y="5043546"/>
            <a:ext cx="414548" cy="527240"/>
          </a:xfrm>
          <a:prstGeom prst="rect">
            <a:avLst/>
          </a:prstGeom>
        </p:spPr>
      </p:pic>
      <p:grpSp>
        <p:nvGrpSpPr>
          <p:cNvPr id="127" name="Group 126"/>
          <p:cNvGrpSpPr/>
          <p:nvPr/>
        </p:nvGrpSpPr>
        <p:grpSpPr>
          <a:xfrm>
            <a:off x="10376029" y="1808600"/>
            <a:ext cx="727663" cy="601324"/>
            <a:chOff x="11370611" y="2019382"/>
            <a:chExt cx="727663" cy="601324"/>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0611" y="2019382"/>
              <a:ext cx="391559" cy="601323"/>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12741" y="2063242"/>
              <a:ext cx="485533" cy="557464"/>
            </a:xfrm>
            <a:prstGeom prst="rect">
              <a:avLst/>
            </a:prstGeom>
          </p:spPr>
        </p:pic>
      </p:grpSp>
      <p:grpSp>
        <p:nvGrpSpPr>
          <p:cNvPr id="2" name="Group 1">
            <a:extLst>
              <a:ext uri="{FF2B5EF4-FFF2-40B4-BE49-F238E27FC236}">
                <a16:creationId xmlns:a16="http://schemas.microsoft.com/office/drawing/2014/main" id="{B4BF27B2-985F-FFAE-1436-C36558303295}"/>
              </a:ext>
            </a:extLst>
          </p:cNvPr>
          <p:cNvGrpSpPr/>
          <p:nvPr/>
        </p:nvGrpSpPr>
        <p:grpSpPr>
          <a:xfrm>
            <a:off x="1862237" y="3973766"/>
            <a:ext cx="124062" cy="386055"/>
            <a:chOff x="4896080" y="3493263"/>
            <a:chExt cx="124062" cy="386055"/>
          </a:xfrm>
        </p:grpSpPr>
        <p:pic>
          <p:nvPicPr>
            <p:cNvPr id="3" name="Picture 2">
              <a:extLst>
                <a:ext uri="{FF2B5EF4-FFF2-40B4-BE49-F238E27FC236}">
                  <a16:creationId xmlns:a16="http://schemas.microsoft.com/office/drawing/2014/main" id="{180BAF0A-4D7B-84D7-B082-AAE13B7FC2E1}"/>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4" name="Picture 3">
              <a:extLst>
                <a:ext uri="{FF2B5EF4-FFF2-40B4-BE49-F238E27FC236}">
                  <a16:creationId xmlns:a16="http://schemas.microsoft.com/office/drawing/2014/main" id="{A6EB2DFF-902B-798B-B2DB-9FEF401FD196}"/>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5" name="Group 4">
            <a:extLst>
              <a:ext uri="{FF2B5EF4-FFF2-40B4-BE49-F238E27FC236}">
                <a16:creationId xmlns:a16="http://schemas.microsoft.com/office/drawing/2014/main" id="{FDF2F3AF-A9E7-A7AF-F929-64C8AD5848C7}"/>
              </a:ext>
            </a:extLst>
          </p:cNvPr>
          <p:cNvGrpSpPr/>
          <p:nvPr/>
        </p:nvGrpSpPr>
        <p:grpSpPr>
          <a:xfrm>
            <a:off x="5448096" y="1789991"/>
            <a:ext cx="124062" cy="386055"/>
            <a:chOff x="4896080" y="3493263"/>
            <a:chExt cx="124062" cy="386055"/>
          </a:xfrm>
        </p:grpSpPr>
        <p:pic>
          <p:nvPicPr>
            <p:cNvPr id="6" name="Picture 5">
              <a:extLst>
                <a:ext uri="{FF2B5EF4-FFF2-40B4-BE49-F238E27FC236}">
                  <a16:creationId xmlns:a16="http://schemas.microsoft.com/office/drawing/2014/main" id="{788CBCBC-DC2E-C00B-5485-D3177685A6C7}"/>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7" name="Picture 6">
              <a:extLst>
                <a:ext uri="{FF2B5EF4-FFF2-40B4-BE49-F238E27FC236}">
                  <a16:creationId xmlns:a16="http://schemas.microsoft.com/office/drawing/2014/main" id="{802EFA00-441E-A2BD-F164-A92F6D7599FA}"/>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9" name="Group 8">
            <a:extLst>
              <a:ext uri="{FF2B5EF4-FFF2-40B4-BE49-F238E27FC236}">
                <a16:creationId xmlns:a16="http://schemas.microsoft.com/office/drawing/2014/main" id="{BDFA6A73-9B08-B2E1-44FF-453FF214B5CF}"/>
              </a:ext>
            </a:extLst>
          </p:cNvPr>
          <p:cNvGrpSpPr/>
          <p:nvPr/>
        </p:nvGrpSpPr>
        <p:grpSpPr>
          <a:xfrm>
            <a:off x="9312160" y="1929337"/>
            <a:ext cx="124062" cy="386055"/>
            <a:chOff x="4896080" y="3493263"/>
            <a:chExt cx="124062" cy="386055"/>
          </a:xfrm>
        </p:grpSpPr>
        <p:pic>
          <p:nvPicPr>
            <p:cNvPr id="10" name="Picture 9">
              <a:extLst>
                <a:ext uri="{FF2B5EF4-FFF2-40B4-BE49-F238E27FC236}">
                  <a16:creationId xmlns:a16="http://schemas.microsoft.com/office/drawing/2014/main" id="{03299992-F73B-8421-EDD7-31B8CCAE8155}"/>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1" name="Picture 10">
              <a:extLst>
                <a:ext uri="{FF2B5EF4-FFF2-40B4-BE49-F238E27FC236}">
                  <a16:creationId xmlns:a16="http://schemas.microsoft.com/office/drawing/2014/main" id="{1F6B422B-CD58-7C88-3D85-ADEA7BD9DFF9}"/>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2" name="Group 11">
            <a:extLst>
              <a:ext uri="{FF2B5EF4-FFF2-40B4-BE49-F238E27FC236}">
                <a16:creationId xmlns:a16="http://schemas.microsoft.com/office/drawing/2014/main" id="{E0DD4E6D-5806-D11A-DC06-D5FB15E3D9B6}"/>
              </a:ext>
            </a:extLst>
          </p:cNvPr>
          <p:cNvGrpSpPr/>
          <p:nvPr/>
        </p:nvGrpSpPr>
        <p:grpSpPr>
          <a:xfrm>
            <a:off x="5324034" y="5055486"/>
            <a:ext cx="124062" cy="386055"/>
            <a:chOff x="4896080" y="3493263"/>
            <a:chExt cx="124062" cy="386055"/>
          </a:xfrm>
        </p:grpSpPr>
        <p:pic>
          <p:nvPicPr>
            <p:cNvPr id="13" name="Picture 12">
              <a:extLst>
                <a:ext uri="{FF2B5EF4-FFF2-40B4-BE49-F238E27FC236}">
                  <a16:creationId xmlns:a16="http://schemas.microsoft.com/office/drawing/2014/main" id="{D7F77B08-8190-1ACA-C5CE-FAC34C54B287}"/>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4" name="Picture 13">
              <a:extLst>
                <a:ext uri="{FF2B5EF4-FFF2-40B4-BE49-F238E27FC236}">
                  <a16:creationId xmlns:a16="http://schemas.microsoft.com/office/drawing/2014/main" id="{7EDAD798-105A-87ED-CF70-6FA130CD6888}"/>
                </a:ext>
              </a:extLst>
            </p:cNvPr>
            <p:cNvPicPr>
              <a:picLocks noChangeAspect="1"/>
            </p:cNvPicPr>
            <p:nvPr/>
          </p:nvPicPr>
          <p:blipFill>
            <a:blip r:embed="rId14"/>
            <a:stretch>
              <a:fillRect/>
            </a:stretch>
          </p:blipFill>
          <p:spPr>
            <a:xfrm>
              <a:off x="4896080" y="3764986"/>
              <a:ext cx="124062" cy="114332"/>
            </a:xfrm>
            <a:prstGeom prst="rect">
              <a:avLst/>
            </a:prstGeom>
          </p:spPr>
        </p:pic>
      </p:grpSp>
      <p:grpSp>
        <p:nvGrpSpPr>
          <p:cNvPr id="15" name="Group 14">
            <a:extLst>
              <a:ext uri="{FF2B5EF4-FFF2-40B4-BE49-F238E27FC236}">
                <a16:creationId xmlns:a16="http://schemas.microsoft.com/office/drawing/2014/main" id="{9061F0E1-9AE7-07EF-3D30-1534CA7CA235}"/>
              </a:ext>
            </a:extLst>
          </p:cNvPr>
          <p:cNvGrpSpPr/>
          <p:nvPr/>
        </p:nvGrpSpPr>
        <p:grpSpPr>
          <a:xfrm>
            <a:off x="9014852" y="4662169"/>
            <a:ext cx="124062" cy="386055"/>
            <a:chOff x="4896080" y="3493263"/>
            <a:chExt cx="124062" cy="386055"/>
          </a:xfrm>
        </p:grpSpPr>
        <p:pic>
          <p:nvPicPr>
            <p:cNvPr id="16" name="Picture 15">
              <a:extLst>
                <a:ext uri="{FF2B5EF4-FFF2-40B4-BE49-F238E27FC236}">
                  <a16:creationId xmlns:a16="http://schemas.microsoft.com/office/drawing/2014/main" id="{10A4046D-F47F-694F-F06B-71938CD84EBC}"/>
                </a:ext>
              </a:extLst>
            </p:cNvPr>
            <p:cNvPicPr>
              <a:picLocks noChangeAspect="1"/>
            </p:cNvPicPr>
            <p:nvPr/>
          </p:nvPicPr>
          <p:blipFill>
            <a:blip r:embed="rId14"/>
            <a:stretch>
              <a:fillRect/>
            </a:stretch>
          </p:blipFill>
          <p:spPr>
            <a:xfrm>
              <a:off x="4896080" y="3493263"/>
              <a:ext cx="124062" cy="114332"/>
            </a:xfrm>
            <a:prstGeom prst="rect">
              <a:avLst/>
            </a:prstGeom>
          </p:spPr>
        </p:pic>
        <p:pic>
          <p:nvPicPr>
            <p:cNvPr id="17" name="Picture 16">
              <a:extLst>
                <a:ext uri="{FF2B5EF4-FFF2-40B4-BE49-F238E27FC236}">
                  <a16:creationId xmlns:a16="http://schemas.microsoft.com/office/drawing/2014/main" id="{3DBD422A-8F51-6A72-21C3-0C13BB28FB13}"/>
                </a:ext>
              </a:extLst>
            </p:cNvPr>
            <p:cNvPicPr>
              <a:picLocks noChangeAspect="1"/>
            </p:cNvPicPr>
            <p:nvPr/>
          </p:nvPicPr>
          <p:blipFill>
            <a:blip r:embed="rId14"/>
            <a:stretch>
              <a:fillRect/>
            </a:stretch>
          </p:blipFill>
          <p:spPr>
            <a:xfrm>
              <a:off x="4896080" y="3764986"/>
              <a:ext cx="124062" cy="114332"/>
            </a:xfrm>
            <a:prstGeom prst="rect">
              <a:avLst/>
            </a:prstGeom>
          </p:spPr>
        </p:pic>
      </p:grpSp>
    </p:spTree>
    <p:extLst>
      <p:ext uri="{BB962C8B-B14F-4D97-AF65-F5344CB8AC3E}">
        <p14:creationId xmlns:p14="http://schemas.microsoft.com/office/powerpoint/2010/main" val="126327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1000" fill="hold"/>
                                        <p:tgtEl>
                                          <p:spTgt spid="103"/>
                                        </p:tgtEl>
                                        <p:attrNameLst>
                                          <p:attrName>ppt_w</p:attrName>
                                        </p:attrNameLst>
                                      </p:cBhvr>
                                      <p:tavLst>
                                        <p:tav tm="0">
                                          <p:val>
                                            <p:fltVal val="0"/>
                                          </p:val>
                                        </p:tav>
                                        <p:tav tm="100000">
                                          <p:val>
                                            <p:strVal val="#ppt_w"/>
                                          </p:val>
                                        </p:tav>
                                      </p:tavLst>
                                    </p:anim>
                                    <p:anim calcmode="lin" valueType="num">
                                      <p:cBhvr>
                                        <p:cTn id="13" dur="1000" fill="hold"/>
                                        <p:tgtEl>
                                          <p:spTgt spid="103"/>
                                        </p:tgtEl>
                                        <p:attrNameLst>
                                          <p:attrName>ppt_h</p:attrName>
                                        </p:attrNameLst>
                                      </p:cBhvr>
                                      <p:tavLst>
                                        <p:tav tm="0">
                                          <p:val>
                                            <p:fltVal val="0"/>
                                          </p:val>
                                        </p:tav>
                                        <p:tav tm="100000">
                                          <p:val>
                                            <p:strVal val="#ppt_h"/>
                                          </p:val>
                                        </p:tav>
                                      </p:tavLst>
                                    </p:anim>
                                    <p:anim calcmode="lin" valueType="num">
                                      <p:cBhvr>
                                        <p:cTn id="14" dur="1000" fill="hold"/>
                                        <p:tgtEl>
                                          <p:spTgt spid="103"/>
                                        </p:tgtEl>
                                        <p:attrNameLst>
                                          <p:attrName>style.rotation</p:attrName>
                                        </p:attrNameLst>
                                      </p:cBhvr>
                                      <p:tavLst>
                                        <p:tav tm="0">
                                          <p:val>
                                            <p:fltVal val="90"/>
                                          </p:val>
                                        </p:tav>
                                        <p:tav tm="100000">
                                          <p:val>
                                            <p:fltVal val="0"/>
                                          </p:val>
                                        </p:tav>
                                      </p:tavLst>
                                    </p:anim>
                                    <p:animEffect transition="in" filter="fade">
                                      <p:cBhvr>
                                        <p:cTn id="15" dur="1000"/>
                                        <p:tgtEl>
                                          <p:spTgt spid="103"/>
                                        </p:tgtEl>
                                      </p:cBhvr>
                                    </p:animEffect>
                                  </p:childTnLst>
                                </p:cTn>
                              </p:par>
                              <p:par>
                                <p:cTn id="16" presetID="31" presetClass="entr" presetSubtype="0" fill="hold"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1000" fill="hold"/>
                                        <p:tgtEl>
                                          <p:spTgt spid="107"/>
                                        </p:tgtEl>
                                        <p:attrNameLst>
                                          <p:attrName>ppt_w</p:attrName>
                                        </p:attrNameLst>
                                      </p:cBhvr>
                                      <p:tavLst>
                                        <p:tav tm="0">
                                          <p:val>
                                            <p:fltVal val="0"/>
                                          </p:val>
                                        </p:tav>
                                        <p:tav tm="100000">
                                          <p:val>
                                            <p:strVal val="#ppt_w"/>
                                          </p:val>
                                        </p:tav>
                                      </p:tavLst>
                                    </p:anim>
                                    <p:anim calcmode="lin" valueType="num">
                                      <p:cBhvr>
                                        <p:cTn id="19" dur="1000" fill="hold"/>
                                        <p:tgtEl>
                                          <p:spTgt spid="107"/>
                                        </p:tgtEl>
                                        <p:attrNameLst>
                                          <p:attrName>ppt_h</p:attrName>
                                        </p:attrNameLst>
                                      </p:cBhvr>
                                      <p:tavLst>
                                        <p:tav tm="0">
                                          <p:val>
                                            <p:fltVal val="0"/>
                                          </p:val>
                                        </p:tav>
                                        <p:tav tm="100000">
                                          <p:val>
                                            <p:strVal val="#ppt_h"/>
                                          </p:val>
                                        </p:tav>
                                      </p:tavLst>
                                    </p:anim>
                                    <p:anim calcmode="lin" valueType="num">
                                      <p:cBhvr>
                                        <p:cTn id="20" dur="1000" fill="hold"/>
                                        <p:tgtEl>
                                          <p:spTgt spid="107"/>
                                        </p:tgtEl>
                                        <p:attrNameLst>
                                          <p:attrName>style.rotation</p:attrName>
                                        </p:attrNameLst>
                                      </p:cBhvr>
                                      <p:tavLst>
                                        <p:tav tm="0">
                                          <p:val>
                                            <p:fltVal val="90"/>
                                          </p:val>
                                        </p:tav>
                                        <p:tav tm="100000">
                                          <p:val>
                                            <p:fltVal val="0"/>
                                          </p:val>
                                        </p:tav>
                                      </p:tavLst>
                                    </p:anim>
                                    <p:animEffect transition="in" filter="fade">
                                      <p:cBhvr>
                                        <p:cTn id="21" dur="1000"/>
                                        <p:tgtEl>
                                          <p:spTgt spid="107"/>
                                        </p:tgtEl>
                                      </p:cBhvr>
                                    </p:animEffect>
                                  </p:childTnLst>
                                </p:cTn>
                              </p:par>
                              <p:par>
                                <p:cTn id="22" presetID="31" presetClass="entr" presetSubtype="0"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 calcmode="lin" valueType="num">
                                      <p:cBhvr>
                                        <p:cTn id="24" dur="1000" fill="hold"/>
                                        <p:tgtEl>
                                          <p:spTgt spid="106"/>
                                        </p:tgtEl>
                                        <p:attrNameLst>
                                          <p:attrName>ppt_w</p:attrName>
                                        </p:attrNameLst>
                                      </p:cBhvr>
                                      <p:tavLst>
                                        <p:tav tm="0">
                                          <p:val>
                                            <p:fltVal val="0"/>
                                          </p:val>
                                        </p:tav>
                                        <p:tav tm="100000">
                                          <p:val>
                                            <p:strVal val="#ppt_w"/>
                                          </p:val>
                                        </p:tav>
                                      </p:tavLst>
                                    </p:anim>
                                    <p:anim calcmode="lin" valueType="num">
                                      <p:cBhvr>
                                        <p:cTn id="25" dur="1000" fill="hold"/>
                                        <p:tgtEl>
                                          <p:spTgt spid="106"/>
                                        </p:tgtEl>
                                        <p:attrNameLst>
                                          <p:attrName>ppt_h</p:attrName>
                                        </p:attrNameLst>
                                      </p:cBhvr>
                                      <p:tavLst>
                                        <p:tav tm="0">
                                          <p:val>
                                            <p:fltVal val="0"/>
                                          </p:val>
                                        </p:tav>
                                        <p:tav tm="100000">
                                          <p:val>
                                            <p:strVal val="#ppt_h"/>
                                          </p:val>
                                        </p:tav>
                                      </p:tavLst>
                                    </p:anim>
                                    <p:anim calcmode="lin" valueType="num">
                                      <p:cBhvr>
                                        <p:cTn id="26" dur="1000" fill="hold"/>
                                        <p:tgtEl>
                                          <p:spTgt spid="106"/>
                                        </p:tgtEl>
                                        <p:attrNameLst>
                                          <p:attrName>style.rotation</p:attrName>
                                        </p:attrNameLst>
                                      </p:cBhvr>
                                      <p:tavLst>
                                        <p:tav tm="0">
                                          <p:val>
                                            <p:fltVal val="90"/>
                                          </p:val>
                                        </p:tav>
                                        <p:tav tm="100000">
                                          <p:val>
                                            <p:fltVal val="0"/>
                                          </p:val>
                                        </p:tav>
                                      </p:tavLst>
                                    </p:anim>
                                    <p:animEffect transition="in" filter="fade">
                                      <p:cBhvr>
                                        <p:cTn id="27" dur="1000"/>
                                        <p:tgtEl>
                                          <p:spTgt spid="106"/>
                                        </p:tgtEl>
                                      </p:cBhvr>
                                    </p:animEffect>
                                  </p:childTnLst>
                                </p:cTn>
                              </p:par>
                              <p:par>
                                <p:cTn id="28" presetID="31" presetClass="entr" presetSubtype="0" fill="hold" nodeType="withEffect">
                                  <p:stCondLst>
                                    <p:cond delay="0"/>
                                  </p:stCondLst>
                                  <p:childTnLst>
                                    <p:set>
                                      <p:cBhvr>
                                        <p:cTn id="29" dur="1" fill="hold">
                                          <p:stCondLst>
                                            <p:cond delay="0"/>
                                          </p:stCondLst>
                                        </p:cTn>
                                        <p:tgtEl>
                                          <p:spTgt spid="105"/>
                                        </p:tgtEl>
                                        <p:attrNameLst>
                                          <p:attrName>style.visibility</p:attrName>
                                        </p:attrNameLst>
                                      </p:cBhvr>
                                      <p:to>
                                        <p:strVal val="visible"/>
                                      </p:to>
                                    </p:set>
                                    <p:anim calcmode="lin" valueType="num">
                                      <p:cBhvr>
                                        <p:cTn id="30" dur="1000" fill="hold"/>
                                        <p:tgtEl>
                                          <p:spTgt spid="105"/>
                                        </p:tgtEl>
                                        <p:attrNameLst>
                                          <p:attrName>ppt_w</p:attrName>
                                        </p:attrNameLst>
                                      </p:cBhvr>
                                      <p:tavLst>
                                        <p:tav tm="0">
                                          <p:val>
                                            <p:fltVal val="0"/>
                                          </p:val>
                                        </p:tav>
                                        <p:tav tm="100000">
                                          <p:val>
                                            <p:strVal val="#ppt_w"/>
                                          </p:val>
                                        </p:tav>
                                      </p:tavLst>
                                    </p:anim>
                                    <p:anim calcmode="lin" valueType="num">
                                      <p:cBhvr>
                                        <p:cTn id="31" dur="1000" fill="hold"/>
                                        <p:tgtEl>
                                          <p:spTgt spid="105"/>
                                        </p:tgtEl>
                                        <p:attrNameLst>
                                          <p:attrName>ppt_h</p:attrName>
                                        </p:attrNameLst>
                                      </p:cBhvr>
                                      <p:tavLst>
                                        <p:tav tm="0">
                                          <p:val>
                                            <p:fltVal val="0"/>
                                          </p:val>
                                        </p:tav>
                                        <p:tav tm="100000">
                                          <p:val>
                                            <p:strVal val="#ppt_h"/>
                                          </p:val>
                                        </p:tav>
                                      </p:tavLst>
                                    </p:anim>
                                    <p:anim calcmode="lin" valueType="num">
                                      <p:cBhvr>
                                        <p:cTn id="32" dur="1000" fill="hold"/>
                                        <p:tgtEl>
                                          <p:spTgt spid="105"/>
                                        </p:tgtEl>
                                        <p:attrNameLst>
                                          <p:attrName>style.rotation</p:attrName>
                                        </p:attrNameLst>
                                      </p:cBhvr>
                                      <p:tavLst>
                                        <p:tav tm="0">
                                          <p:val>
                                            <p:fltVal val="90"/>
                                          </p:val>
                                        </p:tav>
                                        <p:tav tm="100000">
                                          <p:val>
                                            <p:fltVal val="0"/>
                                          </p:val>
                                        </p:tav>
                                      </p:tavLst>
                                    </p:anim>
                                    <p:animEffect transition="in" filter="fade">
                                      <p:cBhvr>
                                        <p:cTn id="33" dur="1000"/>
                                        <p:tgtEl>
                                          <p:spTgt spid="105"/>
                                        </p:tgtEl>
                                      </p:cBhvr>
                                    </p:animEffect>
                                  </p:childTnLst>
                                </p:cTn>
                              </p:par>
                              <p:par>
                                <p:cTn id="34" presetID="31" presetClass="entr" presetSubtype="0" fill="hold" nodeType="withEffect">
                                  <p:stCondLst>
                                    <p:cond delay="0"/>
                                  </p:stCondLst>
                                  <p:childTnLst>
                                    <p:set>
                                      <p:cBhvr>
                                        <p:cTn id="35" dur="1" fill="hold">
                                          <p:stCondLst>
                                            <p:cond delay="0"/>
                                          </p:stCondLst>
                                        </p:cTn>
                                        <p:tgtEl>
                                          <p:spTgt spid="108"/>
                                        </p:tgtEl>
                                        <p:attrNameLst>
                                          <p:attrName>style.visibility</p:attrName>
                                        </p:attrNameLst>
                                      </p:cBhvr>
                                      <p:to>
                                        <p:strVal val="visible"/>
                                      </p:to>
                                    </p:set>
                                    <p:anim calcmode="lin" valueType="num">
                                      <p:cBhvr>
                                        <p:cTn id="36" dur="1000" fill="hold"/>
                                        <p:tgtEl>
                                          <p:spTgt spid="108"/>
                                        </p:tgtEl>
                                        <p:attrNameLst>
                                          <p:attrName>ppt_w</p:attrName>
                                        </p:attrNameLst>
                                      </p:cBhvr>
                                      <p:tavLst>
                                        <p:tav tm="0">
                                          <p:val>
                                            <p:fltVal val="0"/>
                                          </p:val>
                                        </p:tav>
                                        <p:tav tm="100000">
                                          <p:val>
                                            <p:strVal val="#ppt_w"/>
                                          </p:val>
                                        </p:tav>
                                      </p:tavLst>
                                    </p:anim>
                                    <p:anim calcmode="lin" valueType="num">
                                      <p:cBhvr>
                                        <p:cTn id="37" dur="1000" fill="hold"/>
                                        <p:tgtEl>
                                          <p:spTgt spid="108"/>
                                        </p:tgtEl>
                                        <p:attrNameLst>
                                          <p:attrName>ppt_h</p:attrName>
                                        </p:attrNameLst>
                                      </p:cBhvr>
                                      <p:tavLst>
                                        <p:tav tm="0">
                                          <p:val>
                                            <p:fltVal val="0"/>
                                          </p:val>
                                        </p:tav>
                                        <p:tav tm="100000">
                                          <p:val>
                                            <p:strVal val="#ppt_h"/>
                                          </p:val>
                                        </p:tav>
                                      </p:tavLst>
                                    </p:anim>
                                    <p:anim calcmode="lin" valueType="num">
                                      <p:cBhvr>
                                        <p:cTn id="38" dur="1000" fill="hold"/>
                                        <p:tgtEl>
                                          <p:spTgt spid="108"/>
                                        </p:tgtEl>
                                        <p:attrNameLst>
                                          <p:attrName>style.rotation</p:attrName>
                                        </p:attrNameLst>
                                      </p:cBhvr>
                                      <p:tavLst>
                                        <p:tav tm="0">
                                          <p:val>
                                            <p:fltVal val="90"/>
                                          </p:val>
                                        </p:tav>
                                        <p:tav tm="100000">
                                          <p:val>
                                            <p:fltVal val="0"/>
                                          </p:val>
                                        </p:tav>
                                      </p:tavLst>
                                    </p:anim>
                                    <p:animEffect transition="in" filter="fade">
                                      <p:cBhvr>
                                        <p:cTn id="39" dur="1000"/>
                                        <p:tgtEl>
                                          <p:spTgt spid="108"/>
                                        </p:tgtEl>
                                      </p:cBhvr>
                                    </p:animEffect>
                                  </p:childTnLst>
                                </p:cTn>
                              </p:par>
                              <p:par>
                                <p:cTn id="40" presetID="31"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 calcmode="lin" valueType="num">
                                      <p:cBhvr>
                                        <p:cTn id="44" dur="1000" fill="hold"/>
                                        <p:tgtEl>
                                          <p:spTgt spid="5"/>
                                        </p:tgtEl>
                                        <p:attrNameLst>
                                          <p:attrName>style.rotation</p:attrName>
                                        </p:attrNameLst>
                                      </p:cBhvr>
                                      <p:tavLst>
                                        <p:tav tm="0">
                                          <p:val>
                                            <p:fltVal val="90"/>
                                          </p:val>
                                        </p:tav>
                                        <p:tav tm="100000">
                                          <p:val>
                                            <p:fltVal val="0"/>
                                          </p:val>
                                        </p:tav>
                                      </p:tavLst>
                                    </p:anim>
                                    <p:animEffect transition="in" filter="fade">
                                      <p:cBhvr>
                                        <p:cTn id="45" dur="1000"/>
                                        <p:tgtEl>
                                          <p:spTgt spid="5"/>
                                        </p:tgtEl>
                                      </p:cBhvr>
                                    </p:animEffect>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par>
                                <p:cTn id="58" presetID="31"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style.rotation</p:attrName>
                                        </p:attrNameLst>
                                      </p:cBhvr>
                                      <p:tavLst>
                                        <p:tav tm="0">
                                          <p:val>
                                            <p:fltVal val="90"/>
                                          </p:val>
                                        </p:tav>
                                        <p:tav tm="100000">
                                          <p:val>
                                            <p:fltVal val="0"/>
                                          </p:val>
                                        </p:tav>
                                      </p:tavLst>
                                    </p:anim>
                                    <p:animEffect transition="in" filter="fade">
                                      <p:cBhvr>
                                        <p:cTn id="63" dur="1000"/>
                                        <p:tgtEl>
                                          <p:spTgt spid="15"/>
                                        </p:tgtEl>
                                      </p:cBhvr>
                                    </p:animEffect>
                                  </p:childTnLst>
                                </p:cTn>
                              </p:par>
                              <p:par>
                                <p:cTn id="64" presetID="31"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fltVal val="0"/>
                                          </p:val>
                                        </p:tav>
                                        <p:tav tm="100000">
                                          <p:val>
                                            <p:strVal val="#ppt_w"/>
                                          </p:val>
                                        </p:tav>
                                      </p:tavLst>
                                    </p:anim>
                                    <p:anim calcmode="lin" valueType="num">
                                      <p:cBhvr>
                                        <p:cTn id="67" dur="1000" fill="hold"/>
                                        <p:tgtEl>
                                          <p:spTgt spid="9"/>
                                        </p:tgtEl>
                                        <p:attrNameLst>
                                          <p:attrName>ppt_h</p:attrName>
                                        </p:attrNameLst>
                                      </p:cBhvr>
                                      <p:tavLst>
                                        <p:tav tm="0">
                                          <p:val>
                                            <p:fltVal val="0"/>
                                          </p:val>
                                        </p:tav>
                                        <p:tav tm="100000">
                                          <p:val>
                                            <p:strVal val="#ppt_h"/>
                                          </p:val>
                                        </p:tav>
                                      </p:tavLst>
                                    </p:anim>
                                    <p:anim calcmode="lin" valueType="num">
                                      <p:cBhvr>
                                        <p:cTn id="68" dur="1000" fill="hold"/>
                                        <p:tgtEl>
                                          <p:spTgt spid="9"/>
                                        </p:tgtEl>
                                        <p:attrNameLst>
                                          <p:attrName>style.rotation</p:attrName>
                                        </p:attrNameLst>
                                      </p:cBhvr>
                                      <p:tavLst>
                                        <p:tav tm="0">
                                          <p:val>
                                            <p:fltVal val="90"/>
                                          </p:val>
                                        </p:tav>
                                        <p:tav tm="100000">
                                          <p:val>
                                            <p:fltVal val="0"/>
                                          </p:val>
                                        </p:tav>
                                      </p:tavLst>
                                    </p:anim>
                                    <p:animEffect transition="in" filter="fade">
                                      <p:cBhvr>
                                        <p:cTn id="6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10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randombar(horizontal)">
                                      <p:cBhvr>
                                        <p:cTn id="75" dur="500"/>
                                        <p:tgtEl>
                                          <p:spTgt spid="127"/>
                                        </p:tgtEl>
                                      </p:cBhvr>
                                    </p:animEffect>
                                  </p:childTnLst>
                                </p:cTn>
                              </p:par>
                            </p:childTnLst>
                          </p:cTn>
                        </p:par>
                      </p:childTnLst>
                    </p:cTn>
                  </p:par>
                </p:childTnLst>
              </p:cTn>
              <p:nextCondLst>
                <p:cond evt="onClick" delay="0">
                  <p:tgtEl>
                    <p:spTgt spid="108"/>
                  </p:tgtEl>
                </p:cond>
              </p:nextCondLst>
            </p:seq>
            <p:seq concurrent="1" nextAc="seek">
              <p:cTn id="76" restart="whenNotActive" fill="hold" evtFilter="cancelBubble" nodeType="interactiveSeq">
                <p:stCondLst>
                  <p:cond evt="onClick" delay="0">
                    <p:tgtEl>
                      <p:spTgt spid="103"/>
                    </p:tgtEl>
                  </p:cond>
                </p:stCondLst>
                <p:endSync evt="end" delay="0">
                  <p:rtn val="all"/>
                </p:endSync>
                <p:childTnLst>
                  <p:par>
                    <p:cTn id="77" fill="hold">
                      <p:stCondLst>
                        <p:cond delay="0"/>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112"/>
                                        </p:tgtEl>
                                        <p:attrNameLst>
                                          <p:attrName>style.visibility</p:attrName>
                                        </p:attrNameLst>
                                      </p:cBhvr>
                                      <p:to>
                                        <p:strVal val="visible"/>
                                      </p:to>
                                    </p:set>
                                    <p:animEffect transition="in" filter="circle(in)">
                                      <p:cBhvr>
                                        <p:cTn id="81" dur="2000"/>
                                        <p:tgtEl>
                                          <p:spTgt spid="112"/>
                                        </p:tgtEl>
                                      </p:cBhvr>
                                    </p:animEffect>
                                  </p:childTnLst>
                                </p:cTn>
                              </p:par>
                            </p:childTnLst>
                          </p:cTn>
                        </p:par>
                      </p:childTnLst>
                    </p:cTn>
                  </p:par>
                </p:childTnLst>
              </p:cTn>
              <p:nextCondLst>
                <p:cond evt="onClick" delay="0">
                  <p:tgtEl>
                    <p:spTgt spid="103"/>
                  </p:tgtEl>
                </p:cond>
              </p:nextCondLst>
            </p:seq>
            <p:seq concurrent="1" nextAc="seek">
              <p:cTn id="82" restart="whenNotActive" fill="hold" evtFilter="cancelBubble" nodeType="interactiveSeq">
                <p:stCondLst>
                  <p:cond evt="onClick" delay="0">
                    <p:tgtEl>
                      <p:spTgt spid="107"/>
                    </p:tgtEl>
                  </p:cond>
                </p:stCondLst>
                <p:endSync evt="end" delay="0">
                  <p:rtn val="all"/>
                </p:endSync>
                <p:childTnLst>
                  <p:par>
                    <p:cTn id="83" fill="hold">
                      <p:stCondLst>
                        <p:cond delay="0"/>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119"/>
                                        </p:tgtEl>
                                        <p:attrNameLst>
                                          <p:attrName>style.visibility</p:attrName>
                                        </p:attrNameLst>
                                      </p:cBhvr>
                                      <p:to>
                                        <p:strVal val="visible"/>
                                      </p:to>
                                    </p:set>
                                    <p:animEffect transition="in" filter="circle(in)">
                                      <p:cBhvr>
                                        <p:cTn id="87" dur="2000"/>
                                        <p:tgtEl>
                                          <p:spTgt spid="119"/>
                                        </p:tgtEl>
                                      </p:cBhvr>
                                    </p:animEffect>
                                  </p:childTnLst>
                                </p:cTn>
                              </p:par>
                            </p:childTnLst>
                          </p:cTn>
                        </p:par>
                      </p:childTnLst>
                    </p:cTn>
                  </p:par>
                </p:childTnLst>
              </p:cTn>
              <p:nextCondLst>
                <p:cond evt="onClick" delay="0">
                  <p:tgtEl>
                    <p:spTgt spid="107"/>
                  </p:tgtEl>
                </p:cond>
              </p:nextCondLst>
            </p:seq>
            <p:seq concurrent="1" nextAc="seek">
              <p:cTn id="88" restart="whenNotActive" fill="hold" evtFilter="cancelBubble" nodeType="interactiveSeq">
                <p:stCondLst>
                  <p:cond evt="onClick" delay="0">
                    <p:tgtEl>
                      <p:spTgt spid="10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123"/>
                                        </p:tgtEl>
                                        <p:attrNameLst>
                                          <p:attrName>style.visibility</p:attrName>
                                        </p:attrNameLst>
                                      </p:cBhvr>
                                      <p:to>
                                        <p:strVal val="visible"/>
                                      </p:to>
                                    </p:set>
                                    <p:animEffect transition="in" filter="circle(in)">
                                      <p:cBhvr>
                                        <p:cTn id="93" dur="2000"/>
                                        <p:tgtEl>
                                          <p:spTgt spid="123"/>
                                        </p:tgtEl>
                                      </p:cBhvr>
                                    </p:animEffect>
                                  </p:childTnLst>
                                </p:cTn>
                              </p:par>
                            </p:childTnLst>
                          </p:cTn>
                        </p:par>
                      </p:childTnLst>
                    </p:cTn>
                  </p:par>
                </p:childTnLst>
              </p:cTn>
              <p:nextCondLst>
                <p:cond evt="onClick" delay="0">
                  <p:tgtEl>
                    <p:spTgt spid="106"/>
                  </p:tgtEl>
                </p:cond>
              </p:nextCondLst>
            </p:seq>
            <p:seq concurrent="1" nextAc="seek">
              <p:cTn id="94" restart="whenNotActive" fill="hold" evtFilter="cancelBubble" nodeType="interactiveSeq">
                <p:stCondLst>
                  <p:cond evt="onClick" delay="0">
                    <p:tgtEl>
                      <p:spTgt spid="105"/>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circle(in)">
                                      <p:cBhvr>
                                        <p:cTn id="99" dur="2000"/>
                                        <p:tgtEl>
                                          <p:spTgt spid="25"/>
                                        </p:tgtEl>
                                      </p:cBhvr>
                                    </p:animEffect>
                                  </p:childTnLst>
                                </p:cTn>
                              </p:par>
                            </p:childTnLst>
                          </p:cTn>
                        </p:par>
                      </p:childTnLst>
                    </p:cTn>
                  </p:par>
                </p:childTnLst>
              </p:cTn>
              <p:nextCondLst>
                <p:cond evt="onClick" delay="0">
                  <p:tgtEl>
                    <p:spTgt spid="105"/>
                  </p:tgtEl>
                </p:cond>
              </p:nextCondLst>
            </p:seq>
          </p:childTnLst>
        </p:cTn>
      </p:par>
    </p:tnLst>
    <p:bldLst>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63F6BA1-9897-22AA-DB5A-60A5A87B0197}"/>
              </a:ext>
            </a:extLst>
          </p:cNvPr>
          <p:cNvSpPr/>
          <p:nvPr/>
        </p:nvSpPr>
        <p:spPr>
          <a:xfrm>
            <a:off x="1282535" y="1460665"/>
            <a:ext cx="10248405" cy="522514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299733811"/>
              </p:ext>
            </p:extLst>
          </p:nvPr>
        </p:nvGraphicFramePr>
        <p:xfrm>
          <a:off x="2175440" y="1979047"/>
          <a:ext cx="8239219" cy="4188378"/>
        </p:xfrm>
        <a:graphic>
          <a:graphicData uri="http://schemas.openxmlformats.org/drawingml/2006/table">
            <a:tbl>
              <a:tblPr firstRow="1" firstCol="1" bandRow="1">
                <a:tableStyleId>{5C22544A-7EE6-4342-B048-85BDC9FD1C3A}</a:tableStyleId>
              </a:tblPr>
              <a:tblGrid>
                <a:gridCol w="8239219">
                  <a:extLst>
                    <a:ext uri="{9D8B030D-6E8A-4147-A177-3AD203B41FA5}">
                      <a16:colId xmlns:a16="http://schemas.microsoft.com/office/drawing/2014/main" val="3952085487"/>
                    </a:ext>
                  </a:extLst>
                </a:gridCol>
              </a:tblGrid>
              <a:tr h="1958034">
                <a:tc>
                  <a:txBody>
                    <a:bodyPr/>
                    <a:lstStyle/>
                    <a:p>
                      <a:pPr algn="just">
                        <a:spcBef>
                          <a:spcPts val="800"/>
                        </a:spcBef>
                        <a:spcAft>
                          <a:spcPts val="800"/>
                        </a:spcAft>
                        <a:tabLst>
                          <a:tab pos="4251325" algn="l"/>
                        </a:tabLst>
                      </a:pPr>
                      <a:r>
                        <a:rPr lang="en-US" sz="2400" kern="1200">
                          <a:solidFill>
                            <a:schemeClr val="tx1"/>
                          </a:solidFill>
                          <a:effectLst/>
                        </a:rPr>
                        <a:t>Em thực hiện phép tính nhân 2 như thế nào?</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…………………………………………………………………………………………………Em thực hiện phép tính chia 2 như thế nào?</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79739978"/>
                  </a:ext>
                </a:extLst>
              </a:tr>
              <a:tr h="1115172">
                <a:tc>
                  <a:txBody>
                    <a:bodyPr/>
                    <a:lstStyle/>
                    <a:p>
                      <a:pPr algn="just">
                        <a:spcBef>
                          <a:spcPts val="800"/>
                        </a:spcBef>
                        <a:spcAft>
                          <a:spcPts val="800"/>
                        </a:spcAft>
                        <a:tabLst>
                          <a:tab pos="4251325" algn="l"/>
                        </a:tabLst>
                      </a:pPr>
                      <a:r>
                        <a:rPr lang="en-US" sz="2400" kern="1200">
                          <a:solidFill>
                            <a:schemeClr val="tx1"/>
                          </a:solidFill>
                          <a:effectLst/>
                        </a:rPr>
                        <a:t>Em sử dụng công cụ gì để thực hiện phép tính?</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9052615"/>
                  </a:ext>
                </a:extLst>
              </a:tr>
              <a:tr h="1115172">
                <a:tc>
                  <a:txBody>
                    <a:bodyPr/>
                    <a:lstStyle/>
                    <a:p>
                      <a:pPr algn="just">
                        <a:spcBef>
                          <a:spcPts val="800"/>
                        </a:spcBef>
                        <a:spcAft>
                          <a:spcPts val="800"/>
                        </a:spcAft>
                        <a:tabLst>
                          <a:tab pos="4251325" algn="l"/>
                        </a:tabLst>
                      </a:pPr>
                      <a:r>
                        <a:rPr lang="en-US" sz="2400" kern="1200">
                          <a:solidFill>
                            <a:schemeClr val="tx1"/>
                          </a:solidFill>
                          <a:effectLst/>
                        </a:rPr>
                        <a:t>Em muốn có công cụ hỗ trợ thực hiện phép tính tốt hơn không?</a:t>
                      </a:r>
                      <a:endParaRPr lang="en-US" sz="2400">
                        <a:solidFill>
                          <a:schemeClr val="tx1"/>
                        </a:solidFill>
                        <a:effectLst/>
                      </a:endParaRPr>
                    </a:p>
                    <a:p>
                      <a:pPr algn="just">
                        <a:spcBef>
                          <a:spcPts val="800"/>
                        </a:spcBef>
                        <a:spcAft>
                          <a:spcPts val="800"/>
                        </a:spcAft>
                        <a:tabLst>
                          <a:tab pos="4251325" algn="l"/>
                        </a:tabLst>
                      </a:pPr>
                      <a:r>
                        <a:rPr lang="en-US" sz="2400" kern="1200">
                          <a:solidFill>
                            <a:schemeClr val="tx1"/>
                          </a:solidFill>
                          <a:effectLst/>
                        </a:rPr>
                        <a:t>…………………………………………………………………………………………………</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331971122"/>
                  </a:ext>
                </a:extLst>
              </a:tr>
            </a:tbl>
          </a:graphicData>
        </a:graphic>
      </p:graphicFrame>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2</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20" name="TextBox 19">
            <a:extLst>
              <a:ext uri="{FF2B5EF4-FFF2-40B4-BE49-F238E27FC236}">
                <a16:creationId xmlns:a16="http://schemas.microsoft.com/office/drawing/2014/main" id="{68B4204A-244A-9942-14EB-706EE38B80FA}"/>
              </a:ext>
            </a:extLst>
          </p:cNvPr>
          <p:cNvSpPr txBox="1"/>
          <p:nvPr/>
        </p:nvSpPr>
        <p:spPr>
          <a:xfrm>
            <a:off x="2175440" y="2337936"/>
            <a:ext cx="5883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Em nhẩm</a:t>
            </a:r>
            <a:r>
              <a:rPr kumimoji="0" lang="en-US" altLang="zh-CN" sz="2400" b="0" i="0" u="none" strike="noStrike" kern="1200" cap="none" spc="0" normalizeH="0" noProof="0">
                <a:ln>
                  <a:noFill/>
                </a:ln>
                <a:solidFill>
                  <a:srgbClr val="C00000"/>
                </a:solidFill>
                <a:effectLst/>
                <a:uLnTx/>
                <a:uFillTx/>
                <a:latin typeface="Roboto" panose="02000000000000000000" pitchFamily="2" charset="0"/>
                <a:ea typeface="Roboto" panose="02000000000000000000" pitchFamily="2" charset="0"/>
                <a:cs typeface="+mn-cs"/>
              </a:rPr>
              <a:t> theo bảng nhân 2</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endParaRPr>
          </a:p>
        </p:txBody>
      </p:sp>
      <p:sp>
        <p:nvSpPr>
          <p:cNvPr id="21" name="TextBox 20">
            <a:extLst>
              <a:ext uri="{FF2B5EF4-FFF2-40B4-BE49-F238E27FC236}">
                <a16:creationId xmlns:a16="http://schemas.microsoft.com/office/drawing/2014/main" id="{D23EE662-7220-53D5-7965-9101F7DCC421}"/>
              </a:ext>
            </a:extLst>
          </p:cNvPr>
          <p:cNvSpPr txBox="1"/>
          <p:nvPr/>
        </p:nvSpPr>
        <p:spPr>
          <a:xfrm>
            <a:off x="2175439" y="3317983"/>
            <a:ext cx="5501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Em dùng</a:t>
            </a:r>
            <a:r>
              <a:rPr kumimoji="0" lang="en-US" altLang="zh-CN" sz="2400" b="0" i="0" u="none" strike="noStrike" kern="1200" cap="none" spc="0" normalizeH="0" noProof="0">
                <a:ln>
                  <a:noFill/>
                </a:ln>
                <a:solidFill>
                  <a:srgbClr val="C00000"/>
                </a:solidFill>
                <a:effectLst/>
                <a:uLnTx/>
                <a:uFillTx/>
                <a:latin typeface="Roboto" panose="02000000000000000000" pitchFamily="2" charset="0"/>
                <a:ea typeface="Roboto" panose="02000000000000000000" pitchFamily="2" charset="0"/>
                <a:cs typeface="+mn-cs"/>
              </a:rPr>
              <a:t> thẻ để đếm kết quả</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endParaRPr>
          </a:p>
        </p:txBody>
      </p:sp>
      <p:sp>
        <p:nvSpPr>
          <p:cNvPr id="24" name="TextBox 23">
            <a:extLst>
              <a:ext uri="{FF2B5EF4-FFF2-40B4-BE49-F238E27FC236}">
                <a16:creationId xmlns:a16="http://schemas.microsoft.com/office/drawing/2014/main" id="{D23EE662-7220-53D5-7965-9101F7DCC421}"/>
              </a:ext>
            </a:extLst>
          </p:cNvPr>
          <p:cNvSpPr txBox="1"/>
          <p:nvPr/>
        </p:nvSpPr>
        <p:spPr>
          <a:xfrm>
            <a:off x="2175439" y="4367399"/>
            <a:ext cx="3763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Em dùng</a:t>
            </a:r>
            <a:r>
              <a:rPr kumimoji="0" lang="en-US" altLang="zh-CN" sz="2400" b="0" i="0" u="none" strike="noStrike" kern="1200" cap="none" spc="0" normalizeH="0" noProof="0">
                <a:ln>
                  <a:noFill/>
                </a:ln>
                <a:solidFill>
                  <a:srgbClr val="C00000"/>
                </a:solidFill>
                <a:effectLst/>
                <a:uLnTx/>
                <a:uFillTx/>
                <a:latin typeface="Roboto" panose="02000000000000000000" pitchFamily="2" charset="0"/>
                <a:ea typeface="Roboto" panose="02000000000000000000" pitchFamily="2" charset="0"/>
                <a:cs typeface="+mn-cs"/>
              </a:rPr>
              <a:t> bảng nhân, chia</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15642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59" y="566232"/>
            <a:ext cx="500036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8" y="2507790"/>
            <a:ext cx="878847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Bìa, giấy màu, bút chì, tẩy, thước kẻ, kéo, keo, </a:t>
            </a:r>
            <a:r>
              <a:rPr lang="en-US" sz="2400">
                <a:solidFill>
                  <a:srgbClr val="002060"/>
                </a:solidFill>
                <a:latin typeface="Roboto" panose="02000000000000000000" pitchFamily="2" charset="0"/>
                <a:ea typeface="Roboto" panose="02000000000000000000" pitchFamily="2" charset="0"/>
              </a:rPr>
              <a:t>đĩa giấy, ống hút</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8844">
                        <a14:foregroundMark x1="10983" y1="30189" x2="45087" y2="50000"/>
                        <a14:foregroundMark x1="40462" y1="65094" x2="25434" y2="80189"/>
                      </a14:backgroundRemoval>
                    </a14:imgEffect>
                  </a14:imgLayer>
                </a14:imgProps>
              </a:ext>
            </a:extLst>
          </a:blip>
          <a:stretch>
            <a:fillRect/>
          </a:stretch>
        </p:blipFill>
        <p:spPr>
          <a:xfrm>
            <a:off x="7809123" y="3351481"/>
            <a:ext cx="1054699" cy="646232"/>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1098" y1="53846" x2="70122" y2="79290"/>
                        <a14:foregroundMark x1="74390" y1="52663" x2="60976" y2="81657"/>
                        <a14:foregroundMark x1="59146" y1="76923" x2="75000" y2="84024"/>
                      </a14:backgroundRemoval>
                    </a14:imgEffect>
                  </a14:imgLayer>
                </a14:imgProps>
              </a:ext>
            </a:extLst>
          </a:blip>
          <a:stretch>
            <a:fillRect/>
          </a:stretch>
        </p:blipFill>
        <p:spPr>
          <a:xfrm>
            <a:off x="8201146" y="4238143"/>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21" b="100000" l="22979" r="79149"/>
                    </a14:imgEffect>
                  </a14:imgLayer>
                </a14:imgProps>
              </a:ext>
              <a:ext uri="{28A0092B-C50C-407E-A947-70E740481C1C}">
                <a14:useLocalDpi xmlns:a14="http://schemas.microsoft.com/office/drawing/2010/main" val="0"/>
              </a:ext>
            </a:extLst>
          </a:blip>
          <a:srcRect l="16228" r="13090"/>
          <a:stretch/>
        </p:blipFill>
        <p:spPr>
          <a:xfrm>
            <a:off x="8758261" y="2976956"/>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pic>
        <p:nvPicPr>
          <p:cNvPr id="13" name="Picture 12"/>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26866" b="85489" l="9945" r="98343"/>
                    </a14:imgEffect>
                  </a14:imgLayer>
                </a14:imgProps>
              </a:ext>
              <a:ext uri="{28A0092B-C50C-407E-A947-70E740481C1C}">
                <a14:useLocalDpi xmlns:a14="http://schemas.microsoft.com/office/drawing/2010/main" val="0"/>
              </a:ext>
            </a:extLst>
          </a:blip>
          <a:srcRect t="24941" b="13099"/>
          <a:stretch/>
        </p:blipFill>
        <p:spPr>
          <a:xfrm>
            <a:off x="1553086" y="3056899"/>
            <a:ext cx="2505088" cy="2069562"/>
          </a:xfrm>
          <a:prstGeom prst="rect">
            <a:avLst/>
          </a:prstGeom>
        </p:spPr>
      </p:pic>
      <p:pic>
        <p:nvPicPr>
          <p:cNvPr id="18" name="Picture 17">
            <a:extLst>
              <a:ext uri="{FF2B5EF4-FFF2-40B4-BE49-F238E27FC236}">
                <a16:creationId xmlns:a16="http://schemas.microsoft.com/office/drawing/2014/main" id="{D98C2DC3-CF5E-0299-FA91-0B1334B5454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601" b="97110" l="2479" r="95868"/>
                    </a14:imgEffect>
                  </a14:imgLayer>
                </a14:imgProps>
              </a:ext>
            </a:extLst>
          </a:blip>
          <a:stretch>
            <a:fillRect/>
          </a:stretch>
        </p:blipFill>
        <p:spPr>
          <a:xfrm>
            <a:off x="6201691" y="3616782"/>
            <a:ext cx="1577667" cy="1503782"/>
          </a:xfrm>
          <a:prstGeom prst="rect">
            <a:avLst/>
          </a:prstGeom>
        </p:spPr>
      </p:pic>
      <p:pic>
        <p:nvPicPr>
          <p:cNvPr id="20" name="Picture 2">
            <a:extLst>
              <a:ext uri="{FF2B5EF4-FFF2-40B4-BE49-F238E27FC236}">
                <a16:creationId xmlns:a16="http://schemas.microsoft.com/office/drawing/2014/main" id="{AA9E7433-4C91-F330-2BC6-400801F8DB5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13" b="89980" l="10000" r="90000"/>
                    </a14:imgEffect>
                  </a14:imgLayer>
                </a14:imgProps>
              </a:ext>
              <a:ext uri="{28A0092B-C50C-407E-A947-70E740481C1C}">
                <a14:useLocalDpi xmlns:a14="http://schemas.microsoft.com/office/drawing/2010/main" val="0"/>
              </a:ext>
            </a:extLst>
          </a:blip>
          <a:srcRect/>
          <a:stretch>
            <a:fillRect/>
          </a:stretch>
        </p:blipFill>
        <p:spPr bwMode="auto">
          <a:xfrm>
            <a:off x="4120249" y="3400736"/>
            <a:ext cx="1790243" cy="162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6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29409" y="1868556"/>
            <a:ext cx="7656654" cy="3081130"/>
          </a:xfrm>
          <a:prstGeom prst="roundRect">
            <a:avLst/>
          </a:prstGeom>
          <a:solidFill>
            <a:schemeClr val="bg1"/>
          </a:solidFill>
          <a:ln w="38100">
            <a:solidFill>
              <a:srgbClr val="CB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063" y="2634401"/>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41" y="199042"/>
            <a:ext cx="2521417" cy="1844096"/>
          </a:xfrm>
          <a:prstGeom prst="rect">
            <a:avLst/>
          </a:prstGeom>
          <a:ln>
            <a:noFill/>
          </a:ln>
        </p:spPr>
      </p:pic>
    </p:spTree>
    <p:extLst>
      <p:ext uri="{BB962C8B-B14F-4D97-AF65-F5344CB8AC3E}">
        <p14:creationId xmlns:p14="http://schemas.microsoft.com/office/powerpoint/2010/main" val="25063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993" y="0"/>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6952293" y="5824909"/>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3009978" y="30754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7</a:t>
            </a:r>
            <a:endPar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0" name="Picture 9">
            <a:extLst>
              <a:ext uri="{FF2B5EF4-FFF2-40B4-BE49-F238E27FC236}">
                <a16:creationId xmlns:a16="http://schemas.microsoft.com/office/drawing/2014/main" id="{071FC29F-FA83-5564-7343-7F7078AE81A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424" t="4103" r="3894" b="3172"/>
          <a:stretch/>
        </p:blipFill>
        <p:spPr>
          <a:xfrm>
            <a:off x="298416" y="3176885"/>
            <a:ext cx="3692763" cy="3507273"/>
          </a:xfrm>
          <a:prstGeom prst="ellipse">
            <a:avLst/>
          </a:prstGeom>
          <a:ln w="63500" cap="rnd">
            <a:solidFill>
              <a:srgbClr val="333333"/>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7552570" y="1581521"/>
            <a:ext cx="4608264" cy="4322901"/>
            <a:chOff x="7667187" y="1525513"/>
            <a:chExt cx="5057508" cy="4784566"/>
          </a:xfrm>
          <a:effectLst>
            <a:outerShdw blurRad="63500" sx="102000" sy="102000" algn="ctr" rotWithShape="0">
              <a:prstClr val="black">
                <a:alpha val="40000"/>
              </a:prstClr>
            </a:outerShdw>
          </a:effectLst>
        </p:grpSpPr>
        <p:sp>
          <p:nvSpPr>
            <p:cNvPr id="12" name="7-Point Star 11"/>
            <p:cNvSpPr/>
            <p:nvPr/>
          </p:nvSpPr>
          <p:spPr>
            <a:xfrm>
              <a:off x="7667187" y="1525513"/>
              <a:ext cx="5057508" cy="4784566"/>
            </a:xfrm>
            <a:prstGeom prst="star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E2F6A2-DB30-BB6E-2CF7-82D93E52F17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27" t="5705" r="19641" b="8053"/>
            <a:stretch/>
          </p:blipFill>
          <p:spPr>
            <a:xfrm>
              <a:off x="8478087" y="2305711"/>
              <a:ext cx="3459472" cy="344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p:cNvGrpSpPr/>
            <p:nvPr/>
          </p:nvGrpSpPr>
          <p:grpSpPr>
            <a:xfrm>
              <a:off x="8742688" y="2527561"/>
              <a:ext cx="2955641" cy="2955641"/>
              <a:chOff x="8135262" y="-311517"/>
              <a:chExt cx="2955641" cy="2955641"/>
            </a:xfrm>
          </p:grpSpPr>
          <p:sp>
            <p:nvSpPr>
              <p:cNvPr id="18" name="Oval 17"/>
              <p:cNvSpPr/>
              <p:nvPr/>
            </p:nvSpPr>
            <p:spPr>
              <a:xfrm>
                <a:off x="8135262" y="-311517"/>
                <a:ext cx="2955641" cy="29556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0031025" y="-6246"/>
                <a:ext cx="513448" cy="415212"/>
                <a:chOff x="10031025" y="-6246"/>
                <a:chExt cx="513448" cy="415212"/>
              </a:xfrm>
            </p:grpSpPr>
            <p:sp>
              <p:nvSpPr>
                <p:cNvPr id="20" name="Hexagon 19"/>
                <p:cNvSpPr/>
                <p:nvPr/>
              </p:nvSpPr>
              <p:spPr>
                <a:xfrm rot="12587149">
                  <a:off x="10031025" y="-6246"/>
                  <a:ext cx="452156" cy="369576"/>
                </a:xfrm>
                <a:prstGeom prst="hexagon">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rot="2225612">
                  <a:off x="10092973" y="39634"/>
                  <a:ext cx="451500" cy="369332"/>
                </a:xfrm>
                <a:prstGeom prst="rect">
                  <a:avLst/>
                </a:prstGeom>
                <a:noFill/>
              </p:spPr>
              <p:txBody>
                <a:bodyPr wrap="square" rtlCol="0">
                  <a:spAutoFit/>
                </a:bodyPr>
                <a:lstStyle/>
                <a:p>
                  <a:r>
                    <a:rPr lang="en-US"/>
                    <a:t>6</a:t>
                  </a:r>
                </a:p>
              </p:txBody>
            </p:sp>
          </p:grpSp>
        </p:grpSp>
        <p:sp>
          <p:nvSpPr>
            <p:cNvPr id="15" name="TextBox 14"/>
            <p:cNvSpPr txBox="1"/>
            <p:nvPr/>
          </p:nvSpPr>
          <p:spPr>
            <a:xfrm>
              <a:off x="8949645" y="3363878"/>
              <a:ext cx="709777" cy="1015663"/>
            </a:xfrm>
            <a:prstGeom prst="rect">
              <a:avLst/>
            </a:prstGeom>
            <a:noFill/>
          </p:spPr>
          <p:txBody>
            <a:bodyPr wrap="square" rtlCol="0">
              <a:spAutoFit/>
            </a:bodyPr>
            <a:lstStyle/>
            <a:p>
              <a:r>
                <a:rPr lang="en-US" sz="6000">
                  <a:solidFill>
                    <a:srgbClr val="FF0000"/>
                  </a:solidFill>
                  <a:sym typeface="Wingdings" panose="05000000000000000000" pitchFamily="2" charset="2"/>
                </a:rPr>
                <a:t></a:t>
              </a:r>
              <a:endParaRPr lang="en-US" sz="6000">
                <a:solidFill>
                  <a:srgbClr val="FF0000"/>
                </a:solidFill>
              </a:endParaRPr>
            </a:p>
          </p:txBody>
        </p:sp>
        <p:sp>
          <p:nvSpPr>
            <p:cNvPr id="16" name="TextBox 15"/>
            <p:cNvSpPr txBox="1"/>
            <p:nvPr/>
          </p:nvSpPr>
          <p:spPr>
            <a:xfrm>
              <a:off x="9530608" y="431844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17" name="TextBox 16"/>
            <p:cNvSpPr txBox="1"/>
            <p:nvPr/>
          </p:nvSpPr>
          <p:spPr>
            <a:xfrm>
              <a:off x="10653538" y="3680870"/>
              <a:ext cx="709777" cy="1015663"/>
            </a:xfrm>
            <a:prstGeom prst="rect">
              <a:avLst/>
            </a:prstGeom>
            <a:noFill/>
          </p:spPr>
          <p:txBody>
            <a:bodyPr wrap="square" rtlCol="0">
              <a:spAutoFit/>
            </a:bodyPr>
            <a:lstStyle/>
            <a:p>
              <a:r>
                <a:rPr lang="en-US" sz="6000">
                  <a:solidFill>
                    <a:srgbClr val="CB6CE6"/>
                  </a:solidFill>
                  <a:sym typeface="Wingdings" panose="05000000000000000000" pitchFamily="2" charset="2"/>
                </a:rPr>
                <a:t></a:t>
              </a:r>
              <a:endParaRPr lang="en-US" sz="6000">
                <a:solidFill>
                  <a:srgbClr val="CB6CE6"/>
                </a:solidFill>
              </a:endParaRPr>
            </a:p>
          </p:txBody>
        </p:sp>
      </p:grpSp>
      <p:sp>
        <p:nvSpPr>
          <p:cNvPr id="24" name="TextBox 23"/>
          <p:cNvSpPr txBox="1"/>
          <p:nvPr/>
        </p:nvSpPr>
        <p:spPr>
          <a:xfrm>
            <a:off x="1605460" y="956259"/>
            <a:ext cx="3160077"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THỰC HÀNH</a:t>
            </a:r>
            <a:endParaRPr kumimoji="0" lang="en-US" altLang="zh-CN" sz="96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5" name="TextBox 24"/>
          <p:cNvSpPr txBox="1"/>
          <p:nvPr/>
        </p:nvSpPr>
        <p:spPr>
          <a:xfrm>
            <a:off x="4422039" y="1528424"/>
            <a:ext cx="3998933"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NHÂN NHẨM</a:t>
            </a:r>
          </a:p>
        </p:txBody>
      </p:sp>
      <p:sp>
        <p:nvSpPr>
          <p:cNvPr id="26" name="TextBox 25"/>
          <p:cNvSpPr txBox="1"/>
          <p:nvPr/>
        </p:nvSpPr>
        <p:spPr>
          <a:xfrm>
            <a:off x="3883319" y="3822106"/>
            <a:ext cx="3216346" cy="1938992"/>
          </a:xfrm>
          <a:prstGeom prst="rect">
            <a:avLst/>
          </a:prstGeom>
          <a:noFill/>
        </p:spPr>
        <p:txBody>
          <a:bodyPr wrap="square" rtlCol="0">
            <a:spAutoFit/>
          </a:bodyPr>
          <a:lstStyle/>
          <a:p>
            <a:pPr lvl="0" algn="ctr">
              <a:defRPr/>
            </a:pPr>
            <a:r>
              <a:rPr lang="vi-VN" altLang="zh-CN" sz="6000" b="1">
                <a:solidFill>
                  <a:srgbClr val="0070C0"/>
                </a:solidFill>
                <a:latin typeface="Roboto Black" panose="02000000000000000000" pitchFamily="2" charset="0"/>
                <a:ea typeface="Roboto Black" panose="02000000000000000000" pitchFamily="2" charset="0"/>
              </a:rPr>
              <a:t>CHIA NHẨM</a:t>
            </a:r>
          </a:p>
        </p:txBody>
      </p:sp>
      <p:pic>
        <p:nvPicPr>
          <p:cNvPr id="2" name="Picture 1">
            <a:extLst>
              <a:ext uri="{FF2B5EF4-FFF2-40B4-BE49-F238E27FC236}">
                <a16:creationId xmlns:a16="http://schemas.microsoft.com/office/drawing/2014/main" id="{3CA4FB6A-7F9D-C8D0-994F-ED52D001A6C2}"/>
              </a:ext>
            </a:extLst>
          </p:cNvPr>
          <p:cNvPicPr>
            <a:picLocks noChangeAspect="1"/>
          </p:cNvPicPr>
          <p:nvPr/>
        </p:nvPicPr>
        <p:blipFill>
          <a:blip r:embed="rId6"/>
          <a:stretch>
            <a:fillRect/>
          </a:stretch>
        </p:blipFill>
        <p:spPr>
          <a:xfrm flipH="1">
            <a:off x="9717599" y="3603222"/>
            <a:ext cx="420321" cy="437768"/>
          </a:xfrm>
          <a:prstGeom prst="rect">
            <a:avLst/>
          </a:prstGeom>
        </p:spPr>
      </p:pic>
    </p:spTree>
    <p:extLst>
      <p:ext uri="{BB962C8B-B14F-4D97-AF65-F5344CB8AC3E}">
        <p14:creationId xmlns:p14="http://schemas.microsoft.com/office/powerpoint/2010/main" val="65709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233B94-431C-F8F6-CCE2-E290E8032016}"/>
              </a:ext>
            </a:extLst>
          </p:cNvPr>
          <p:cNvGrpSpPr/>
          <p:nvPr/>
        </p:nvGrpSpPr>
        <p:grpSpPr>
          <a:xfrm rot="157239">
            <a:off x="6153729" y="3282617"/>
            <a:ext cx="3322463" cy="3193864"/>
            <a:chOff x="1333523" y="3165658"/>
            <a:chExt cx="2634916" cy="3272962"/>
          </a:xfrm>
        </p:grpSpPr>
        <p:sp>
          <p:nvSpPr>
            <p:cNvPr id="28" name="Oval 2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ellipse">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Oval 28">
              <a:extLst>
                <a:ext uri="{FF2B5EF4-FFF2-40B4-BE49-F238E27FC236}">
                  <a16:creationId xmlns:a16="http://schemas.microsoft.com/office/drawing/2014/main" id="{C659A2BF-CCB1-C081-3A53-99BE5FCA7716}"/>
                </a:ext>
              </a:extLst>
            </p:cNvPr>
            <p:cNvSpPr/>
            <p:nvPr/>
          </p:nvSpPr>
          <p:spPr>
            <a:xfrm>
              <a:off x="1392342" y="3188072"/>
              <a:ext cx="2570195" cy="3163602"/>
            </a:xfrm>
            <a:prstGeom prst="ellipse">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3244221" y="2133858"/>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6555551" y="4217976"/>
            <a:ext cx="26752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Dễ sử dụng, đảm bảo tính thẩm mĩ và chắc chắn</a:t>
            </a:r>
          </a:p>
        </p:txBody>
      </p:sp>
      <p:grpSp>
        <p:nvGrpSpPr>
          <p:cNvPr id="17" name="Group 16">
            <a:extLst>
              <a:ext uri="{FF2B5EF4-FFF2-40B4-BE49-F238E27FC236}">
                <a16:creationId xmlns:a16="http://schemas.microsoft.com/office/drawing/2014/main" id="{6D233B94-431C-F8F6-CCE2-E290E8032016}"/>
              </a:ext>
            </a:extLst>
          </p:cNvPr>
          <p:cNvGrpSpPr/>
          <p:nvPr/>
        </p:nvGrpSpPr>
        <p:grpSpPr>
          <a:xfrm rot="157239">
            <a:off x="384661" y="3260655"/>
            <a:ext cx="3433624" cy="3286715"/>
            <a:chOff x="1333523" y="3165658"/>
            <a:chExt cx="2634916" cy="3272962"/>
          </a:xfrm>
        </p:grpSpPr>
        <p:sp>
          <p:nvSpPr>
            <p:cNvPr id="18" name="Oval 1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ellipse">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C659A2BF-CCB1-C081-3A53-99BE5FCA7716}"/>
                </a:ext>
              </a:extLst>
            </p:cNvPr>
            <p:cNvSpPr/>
            <p:nvPr/>
          </p:nvSpPr>
          <p:spPr>
            <a:xfrm>
              <a:off x="1408655" y="3188072"/>
              <a:ext cx="2553882" cy="3143523"/>
            </a:xfrm>
            <a:prstGeom prst="ellipse">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TextBox 6"/>
          <p:cNvSpPr txBox="1"/>
          <p:nvPr/>
        </p:nvSpPr>
        <p:spPr>
          <a:xfrm>
            <a:off x="752111" y="3622635"/>
            <a:ext cx="288611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Thể hiện đủ các phép tính trong bảng nhân 2, bảng chia 2 và kết quả chính xác của các phép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tính đó</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217" y="93628"/>
            <a:ext cx="1947954" cy="1424681"/>
          </a:xfrm>
          <a:prstGeom prst="rect">
            <a:avLst/>
          </a:prstGeom>
          <a:ln>
            <a:noFill/>
          </a:ln>
        </p:spPr>
      </p:pic>
      <p:pic>
        <p:nvPicPr>
          <p:cNvPr id="36" name="Picture 35">
            <a:extLst>
              <a:ext uri="{FF2B5EF4-FFF2-40B4-BE49-F238E27FC236}">
                <a16:creationId xmlns:a16="http://schemas.microsoft.com/office/drawing/2014/main" id="{5034684A-562B-4737-8BFC-5E412976DF4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92" b="98851" l="0" r="99279"/>
                    </a14:imgEffect>
                  </a14:imgLayer>
                </a14:imgProps>
              </a:ext>
            </a:extLst>
          </a:blip>
          <a:stretch>
            <a:fillRect/>
          </a:stretch>
        </p:blipFill>
        <p:spPr>
          <a:xfrm rot="1404771">
            <a:off x="3595464" y="3043816"/>
            <a:ext cx="2762145" cy="3465961"/>
          </a:xfrm>
          <a:prstGeom prst="rect">
            <a:avLst/>
          </a:prstGeom>
        </p:spPr>
      </p:pic>
      <p:pic>
        <p:nvPicPr>
          <p:cNvPr id="37" name="Picture 36"/>
          <p:cNvPicPr>
            <a:picLocks noChangeAspect="1"/>
          </p:cNvPicPr>
          <p:nvPr/>
        </p:nvPicPr>
        <p:blipFill>
          <a:blip r:embed="rId6" cstate="hqprint">
            <a:extLst>
              <a:ext uri="{BEBA8EAE-BF5A-486C-A8C5-ECC9F3942E4B}">
                <a14:imgProps xmlns:a14="http://schemas.microsoft.com/office/drawing/2010/main">
                  <a14:imgLayer r:embed="rId7">
                    <a14:imgEffect>
                      <a14:backgroundRemoval t="1211" b="100000" l="974" r="99026"/>
                    </a14:imgEffect>
                  </a14:imgLayer>
                </a14:imgProps>
              </a:ext>
              <a:ext uri="{28A0092B-C50C-407E-A947-70E740481C1C}">
                <a14:useLocalDpi xmlns:a14="http://schemas.microsoft.com/office/drawing/2010/main" val="0"/>
              </a:ext>
            </a:extLst>
          </a:blip>
          <a:stretch>
            <a:fillRect/>
          </a:stretch>
        </p:blipFill>
        <p:spPr>
          <a:xfrm>
            <a:off x="9306192" y="3429000"/>
            <a:ext cx="2885808" cy="2901098"/>
          </a:xfrm>
          <a:prstGeom prst="rect">
            <a:avLst/>
          </a:prstGeom>
        </p:spPr>
      </p:pic>
      <p:sp>
        <p:nvSpPr>
          <p:cNvPr id="2" name="TextBox 1">
            <a:extLst>
              <a:ext uri="{FF2B5EF4-FFF2-40B4-BE49-F238E27FC236}">
                <a16:creationId xmlns:a16="http://schemas.microsoft.com/office/drawing/2014/main" id="{6E67293A-C69F-6783-9AF3-2A98C8CD69E8}"/>
              </a:ext>
            </a:extLst>
          </p:cNvPr>
          <p:cNvSpPr txBox="1"/>
          <p:nvPr/>
        </p:nvSpPr>
        <p:spPr>
          <a:xfrm>
            <a:off x="1069399" y="1405662"/>
            <a:ext cx="91002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sẻ ý tưởng làm máy nhân, máy chia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7576B9AE-C25F-3803-7C21-E5CF4023762A}"/>
              </a:ext>
            </a:extLst>
          </p:cNvPr>
          <p:cNvSpPr txBox="1"/>
          <p:nvPr/>
        </p:nvSpPr>
        <p:spPr>
          <a:xfrm>
            <a:off x="2055688" y="109761"/>
            <a:ext cx="78555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MÁY NHÂN, MÁY CHIA</a:t>
            </a:r>
          </a:p>
        </p:txBody>
      </p:sp>
    </p:spTree>
    <p:extLst>
      <p:ext uri="{BB962C8B-B14F-4D97-AF65-F5344CB8AC3E}">
        <p14:creationId xmlns:p14="http://schemas.microsoft.com/office/powerpoint/2010/main" val="337781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4"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randombar(horizontal)">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7"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37130" y="88696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3</a:t>
            </a:r>
          </a:p>
        </p:txBody>
      </p:sp>
      <p:sp>
        <p:nvSpPr>
          <p:cNvPr id="9" name="TextBox 8"/>
          <p:cNvSpPr txBox="1"/>
          <p:nvPr/>
        </p:nvSpPr>
        <p:spPr>
          <a:xfrm>
            <a:off x="5393289" y="1708727"/>
            <a:ext cx="5819333"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gn="ju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lang="vi-VN" altLang="zh-CN" sz="2000">
                <a:solidFill>
                  <a:srgbClr val="002060"/>
                </a:solidFill>
                <a:latin typeface="Roboto" panose="02000000000000000000" pitchFamily="2" charset="0"/>
                <a:ea typeface="Roboto" panose="02000000000000000000" pitchFamily="2" charset="0"/>
              </a:rPr>
              <a:t>Hình dạng của máy</a:t>
            </a:r>
            <a:r>
              <a:rPr lang="en-US" altLang="zh-CN" sz="2000">
                <a:solidFill>
                  <a:srgbClr val="002060"/>
                </a:solidFill>
                <a:latin typeface="Roboto" panose="02000000000000000000" pitchFamily="2" charset="0"/>
                <a:ea typeface="Roboto" panose="02000000000000000000" pitchFamily="2" charset="0"/>
              </a:rPr>
              <a:t>?</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vi-VN" altLang="zh-CN" sz="2000">
                <a:solidFill>
                  <a:srgbClr val="002060"/>
                </a:solidFill>
                <a:latin typeface="Roboto" panose="02000000000000000000" pitchFamily="2" charset="0"/>
                <a:ea typeface="Roboto" panose="02000000000000000000" pitchFamily="2" charset="0"/>
              </a:rPr>
              <a:t>Em </a:t>
            </a:r>
            <a:r>
              <a:rPr lang="en-US" altLang="zh-CN" sz="2000">
                <a:solidFill>
                  <a:srgbClr val="002060"/>
                </a:solidFill>
                <a:latin typeface="Roboto" panose="02000000000000000000" pitchFamily="2" charset="0"/>
                <a:ea typeface="Roboto" panose="02000000000000000000" pitchFamily="2" charset="0"/>
              </a:rPr>
              <a:t>làm</a:t>
            </a:r>
            <a:r>
              <a:rPr lang="vi-VN" altLang="zh-CN" sz="2000">
                <a:solidFill>
                  <a:srgbClr val="002060"/>
                </a:solidFill>
                <a:latin typeface="Roboto" panose="02000000000000000000" pitchFamily="2" charset="0"/>
                <a:ea typeface="Roboto" panose="02000000000000000000" pitchFamily="2" charset="0"/>
              </a:rPr>
              <a:t> thế nào để </a:t>
            </a:r>
            <a:r>
              <a:rPr lang="en-US" altLang="zh-CN" sz="2000">
                <a:solidFill>
                  <a:srgbClr val="002060"/>
                </a:solidFill>
                <a:latin typeface="Roboto" panose="02000000000000000000" pitchFamily="2" charset="0"/>
                <a:ea typeface="Roboto" panose="02000000000000000000" pitchFamily="2" charset="0"/>
              </a:rPr>
              <a:t>chia </a:t>
            </a:r>
            <a:r>
              <a:rPr lang="vi-VN" altLang="zh-CN" sz="2000">
                <a:solidFill>
                  <a:srgbClr val="002060"/>
                </a:solidFill>
                <a:latin typeface="Roboto" panose="02000000000000000000" pitchFamily="2" charset="0"/>
                <a:ea typeface="Roboto" panose="02000000000000000000" pitchFamily="2" charset="0"/>
              </a:rPr>
              <a:t>hình tròn </a:t>
            </a:r>
            <a:r>
              <a:rPr lang="en-US" altLang="zh-CN" sz="2000">
                <a:solidFill>
                  <a:srgbClr val="002060"/>
                </a:solidFill>
                <a:latin typeface="Roboto" panose="02000000000000000000" pitchFamily="2" charset="0"/>
                <a:ea typeface="Roboto" panose="02000000000000000000" pitchFamily="2" charset="0"/>
              </a:rPr>
              <a:t>thành </a:t>
            </a:r>
            <a:r>
              <a:rPr lang="vi-VN" altLang="zh-CN" sz="2000">
                <a:solidFill>
                  <a:srgbClr val="002060"/>
                </a:solidFill>
                <a:latin typeface="Roboto" panose="02000000000000000000" pitchFamily="2" charset="0"/>
                <a:ea typeface="Roboto" panose="02000000000000000000" pitchFamily="2" charset="0"/>
              </a:rPr>
              <a:t>10 phần bằng nhau?</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a:t>
            </a:r>
            <a:r>
              <a:rPr lang="vi-VN" altLang="zh-CN" sz="2000">
                <a:solidFill>
                  <a:srgbClr val="002060"/>
                </a:solidFill>
                <a:latin typeface="Roboto" panose="02000000000000000000" pitchFamily="2" charset="0"/>
                <a:ea typeface="Roboto" panose="02000000000000000000" pitchFamily="2" charset="0"/>
              </a:rPr>
              <a:t>Mô tả ngắn gọn các bước làm máy nhân</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 chia</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9716" y="0"/>
            <a:ext cx="2336328" cy="1708727"/>
          </a:xfrm>
          <a:prstGeom prst="rect">
            <a:avLst/>
          </a:prstGeom>
          <a:ln>
            <a:noFill/>
          </a:ln>
        </p:spPr>
      </p:pic>
      <p:sp>
        <p:nvSpPr>
          <p:cNvPr id="2" name="Oval 1"/>
          <p:cNvSpPr/>
          <p:nvPr/>
        </p:nvSpPr>
        <p:spPr>
          <a:xfrm>
            <a:off x="979378" y="2853732"/>
            <a:ext cx="2964263" cy="29642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0"/>
            <a:endCxn id="2" idx="4"/>
          </p:cNvCxnSpPr>
          <p:nvPr/>
        </p:nvCxnSpPr>
        <p:spPr>
          <a:xfrm>
            <a:off x="2461510" y="2853732"/>
            <a:ext cx="0" cy="2964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27833" y="3135086"/>
            <a:ext cx="1668026" cy="24417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 idx="2"/>
            <a:endCxn id="2" idx="6"/>
          </p:cNvCxnSpPr>
          <p:nvPr/>
        </p:nvCxnSpPr>
        <p:spPr>
          <a:xfrm>
            <a:off x="979378" y="4335864"/>
            <a:ext cx="29642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25415" y="3707842"/>
            <a:ext cx="2672862" cy="1276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788607" y="3010214"/>
            <a:ext cx="1375616" cy="2566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235947" y="3636595"/>
            <a:ext cx="2534290" cy="1347387"/>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B8470F-B9CD-D3AD-7955-57D4AD50B949}"/>
              </a:ext>
            </a:extLst>
          </p:cNvPr>
          <p:cNvSpPr txBox="1"/>
          <p:nvPr/>
        </p:nvSpPr>
        <p:spPr>
          <a:xfrm>
            <a:off x="1627833" y="244647"/>
            <a:ext cx="910021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 và đề xuất cách làm máy nhân, máy chia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Rectangle: Rounded Corners 3">
            <a:extLst>
              <a:ext uri="{FF2B5EF4-FFF2-40B4-BE49-F238E27FC236}">
                <a16:creationId xmlns:a16="http://schemas.microsoft.com/office/drawing/2014/main" id="{8AC197A8-8B82-A341-CBEF-45089F2E5CC7}"/>
              </a:ext>
            </a:extLst>
          </p:cNvPr>
          <p:cNvSpPr/>
          <p:nvPr/>
        </p:nvSpPr>
        <p:spPr>
          <a:xfrm>
            <a:off x="385012" y="886960"/>
            <a:ext cx="11421978" cy="572639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6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744115" y="177338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882069" y="2449128"/>
            <a:ext cx="1018760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tròn chia thành 10 phần bằng nhau, </a:t>
            </a:r>
            <a:r>
              <a:rPr lang="en-US" sz="2400" noProof="0">
                <a:solidFill>
                  <a:srgbClr val="002060"/>
                </a:solidFill>
                <a:latin typeface="Roboto" panose="02000000000000000000" pitchFamily="2" charset="0"/>
                <a:ea typeface="Roboto" panose="02000000000000000000" pitchFamily="2" charset="0"/>
              </a:rPr>
              <a:t>ố</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hút, đĩa giấy hình tròn, giấy A4</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080" y="77369"/>
            <a:ext cx="2336328" cy="1708727"/>
          </a:xfrm>
          <a:prstGeom prst="rect">
            <a:avLst/>
          </a:prstGeom>
          <a:ln>
            <a:noFill/>
          </a:ln>
        </p:spPr>
      </p:pic>
      <p:sp>
        <p:nvSpPr>
          <p:cNvPr id="4" name="TextBox 3">
            <a:extLst>
              <a:ext uri="{FF2B5EF4-FFF2-40B4-BE49-F238E27FC236}">
                <a16:creationId xmlns:a16="http://schemas.microsoft.com/office/drawing/2014/main" id="{D077A247-B13D-7E88-41DD-E4F4764D4B9A}"/>
              </a:ext>
            </a:extLst>
          </p:cNvPr>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pic>
        <p:nvPicPr>
          <p:cNvPr id="10" name="Picture 9">
            <a:extLst>
              <a:ext uri="{FF2B5EF4-FFF2-40B4-BE49-F238E27FC236}">
                <a16:creationId xmlns:a16="http://schemas.microsoft.com/office/drawing/2014/main" id="{0C9EACEF-A83D-1507-2F54-9CA7C4360527}"/>
              </a:ext>
            </a:extLst>
          </p:cNvPr>
          <p:cNvPicPr>
            <a:picLocks noChangeAspect="1"/>
          </p:cNvPicPr>
          <p:nvPr/>
        </p:nvPicPr>
        <p:blipFill>
          <a:blip r:embed="rId5"/>
          <a:stretch>
            <a:fillRect/>
          </a:stretch>
        </p:blipFill>
        <p:spPr>
          <a:xfrm>
            <a:off x="7918056" y="3124878"/>
            <a:ext cx="1503781" cy="1503781"/>
          </a:xfrm>
          <a:prstGeom prst="rect">
            <a:avLst/>
          </a:prstGeom>
        </p:spPr>
      </p:pic>
      <p:pic>
        <p:nvPicPr>
          <p:cNvPr id="12" name="Picture 11">
            <a:extLst>
              <a:ext uri="{FF2B5EF4-FFF2-40B4-BE49-F238E27FC236}">
                <a16:creationId xmlns:a16="http://schemas.microsoft.com/office/drawing/2014/main" id="{D98C2DC3-CF5E-0299-FA91-0B1334B5454B}"/>
              </a:ext>
            </a:extLst>
          </p:cNvPr>
          <p:cNvPicPr>
            <a:picLocks noChangeAspect="1"/>
          </p:cNvPicPr>
          <p:nvPr/>
        </p:nvPicPr>
        <p:blipFill>
          <a:blip r:embed="rId6"/>
          <a:stretch>
            <a:fillRect/>
          </a:stretch>
        </p:blipFill>
        <p:spPr>
          <a:xfrm>
            <a:off x="5486149" y="3124877"/>
            <a:ext cx="1577667" cy="1503782"/>
          </a:xfrm>
          <a:prstGeom prst="rect">
            <a:avLst/>
          </a:prstGeom>
        </p:spPr>
      </p:pic>
      <p:pic>
        <p:nvPicPr>
          <p:cNvPr id="11" name="Picture 2">
            <a:extLst>
              <a:ext uri="{FF2B5EF4-FFF2-40B4-BE49-F238E27FC236}">
                <a16:creationId xmlns:a16="http://schemas.microsoft.com/office/drawing/2014/main" id="{AA9E7433-4C91-F330-2BC6-400801F8DB5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13" b="89980" l="10000" r="90000"/>
                    </a14:imgEffect>
                  </a14:imgLayer>
                </a14:imgProps>
              </a:ext>
              <a:ext uri="{28A0092B-C50C-407E-A947-70E740481C1C}">
                <a14:useLocalDpi xmlns:a14="http://schemas.microsoft.com/office/drawing/2010/main" val="0"/>
              </a:ext>
            </a:extLst>
          </a:blip>
          <a:srcRect/>
          <a:stretch>
            <a:fillRect/>
          </a:stretch>
        </p:blipFill>
        <p:spPr bwMode="auto">
          <a:xfrm>
            <a:off x="2841666" y="3330398"/>
            <a:ext cx="1790243" cy="1621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277525-04FD-E56A-093A-BFA18B9DE2B3}"/>
              </a:ext>
            </a:extLst>
          </p:cNvPr>
          <p:cNvPicPr>
            <a:picLocks noChangeAspect="1"/>
          </p:cNvPicPr>
          <p:nvPr/>
        </p:nvPicPr>
        <p:blipFill>
          <a:blip r:embed="rId9"/>
          <a:stretch>
            <a:fillRect/>
          </a:stretch>
        </p:blipFill>
        <p:spPr>
          <a:xfrm>
            <a:off x="968462" y="3429000"/>
            <a:ext cx="1346654" cy="1290543"/>
          </a:xfrm>
          <a:prstGeom prst="rect">
            <a:avLst/>
          </a:prstGeom>
        </p:spPr>
      </p:pic>
    </p:spTree>
    <p:extLst>
      <p:ext uri="{BB962C8B-B14F-4D97-AF65-F5344CB8AC3E}">
        <p14:creationId xmlns:p14="http://schemas.microsoft.com/office/powerpoint/2010/main" val="30081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uong cua.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Chuong cu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857268" y="1618823"/>
            <a:ext cx="8028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máy nhân, máy chia</a:t>
            </a: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theo cách của em hoặc nhóm 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672" y="77369"/>
            <a:ext cx="2336328" cy="1708727"/>
          </a:xfrm>
          <a:prstGeom prst="rect">
            <a:avLst/>
          </a:prstGeom>
          <a:ln>
            <a:noFill/>
          </a:ln>
        </p:spPr>
      </p:pic>
      <p:pic>
        <p:nvPicPr>
          <p:cNvPr id="10" name="Picture 9">
            <a:extLst>
              <a:ext uri="{FF2B5EF4-FFF2-40B4-BE49-F238E27FC236}">
                <a16:creationId xmlns:a16="http://schemas.microsoft.com/office/drawing/2014/main" id="{071FC29F-FA83-5564-7343-7F7078AE81A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424" t="4103" r="3894" b="3172"/>
          <a:stretch/>
        </p:blipFill>
        <p:spPr>
          <a:xfrm>
            <a:off x="1579751" y="2779924"/>
            <a:ext cx="4048529" cy="38451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5981240" y="1988155"/>
            <a:ext cx="5057508" cy="4784566"/>
            <a:chOff x="7667187" y="1525513"/>
            <a:chExt cx="5057508" cy="4784566"/>
          </a:xfrm>
        </p:grpSpPr>
        <p:sp>
          <p:nvSpPr>
            <p:cNvPr id="12" name="7-Point Star 11"/>
            <p:cNvSpPr/>
            <p:nvPr/>
          </p:nvSpPr>
          <p:spPr>
            <a:xfrm>
              <a:off x="7667187" y="1525513"/>
              <a:ext cx="5057508" cy="4784566"/>
            </a:xfrm>
            <a:prstGeom prst="star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E2F6A2-DB30-BB6E-2CF7-82D93E52F17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27" t="5705" r="19641" b="8053"/>
            <a:stretch/>
          </p:blipFill>
          <p:spPr>
            <a:xfrm>
              <a:off x="8478087" y="2305711"/>
              <a:ext cx="3459472" cy="3449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p:cNvGrpSpPr/>
            <p:nvPr/>
          </p:nvGrpSpPr>
          <p:grpSpPr>
            <a:xfrm>
              <a:off x="8742688" y="2527561"/>
              <a:ext cx="2955641" cy="2955641"/>
              <a:chOff x="8135262" y="-311517"/>
              <a:chExt cx="2955641" cy="2955641"/>
            </a:xfrm>
          </p:grpSpPr>
          <p:sp>
            <p:nvSpPr>
              <p:cNvPr id="18" name="Oval 17"/>
              <p:cNvSpPr/>
              <p:nvPr/>
            </p:nvSpPr>
            <p:spPr>
              <a:xfrm>
                <a:off x="8135262" y="-311517"/>
                <a:ext cx="2955641" cy="29556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0031025" y="-6246"/>
                <a:ext cx="513448" cy="415212"/>
                <a:chOff x="10031025" y="-6246"/>
                <a:chExt cx="513448" cy="415212"/>
              </a:xfrm>
            </p:grpSpPr>
            <p:sp>
              <p:nvSpPr>
                <p:cNvPr id="20" name="Hexagon 19"/>
                <p:cNvSpPr/>
                <p:nvPr/>
              </p:nvSpPr>
              <p:spPr>
                <a:xfrm rot="12587149">
                  <a:off x="10031025" y="-6246"/>
                  <a:ext cx="452156" cy="369576"/>
                </a:xfrm>
                <a:prstGeom prst="hexagon">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rot="2225612">
                  <a:off x="10092973" y="39634"/>
                  <a:ext cx="451500" cy="369332"/>
                </a:xfrm>
                <a:prstGeom prst="rect">
                  <a:avLst/>
                </a:prstGeom>
                <a:noFill/>
              </p:spPr>
              <p:txBody>
                <a:bodyPr wrap="square" rtlCol="0">
                  <a:spAutoFit/>
                </a:bodyPr>
                <a:lstStyle/>
                <a:p>
                  <a:r>
                    <a:rPr lang="en-US"/>
                    <a:t>6</a:t>
                  </a:r>
                </a:p>
              </p:txBody>
            </p:sp>
          </p:grpSp>
        </p:grpSp>
        <p:sp>
          <p:nvSpPr>
            <p:cNvPr id="15" name="TextBox 14"/>
            <p:cNvSpPr txBox="1"/>
            <p:nvPr/>
          </p:nvSpPr>
          <p:spPr>
            <a:xfrm>
              <a:off x="8949645" y="3363878"/>
              <a:ext cx="709777" cy="1015663"/>
            </a:xfrm>
            <a:prstGeom prst="rect">
              <a:avLst/>
            </a:prstGeom>
            <a:noFill/>
          </p:spPr>
          <p:txBody>
            <a:bodyPr wrap="square" rtlCol="0">
              <a:spAutoFit/>
            </a:bodyPr>
            <a:lstStyle/>
            <a:p>
              <a:r>
                <a:rPr lang="en-US" sz="6000">
                  <a:solidFill>
                    <a:srgbClr val="FF0000"/>
                  </a:solidFill>
                  <a:sym typeface="Wingdings" panose="05000000000000000000" pitchFamily="2" charset="2"/>
                </a:rPr>
                <a:t></a:t>
              </a:r>
              <a:endParaRPr lang="en-US" sz="6000">
                <a:solidFill>
                  <a:srgbClr val="FF0000"/>
                </a:solidFill>
              </a:endParaRPr>
            </a:p>
          </p:txBody>
        </p:sp>
        <p:sp>
          <p:nvSpPr>
            <p:cNvPr id="16" name="TextBox 15"/>
            <p:cNvSpPr txBox="1"/>
            <p:nvPr/>
          </p:nvSpPr>
          <p:spPr>
            <a:xfrm>
              <a:off x="9530608" y="431844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17" name="TextBox 16"/>
            <p:cNvSpPr txBox="1"/>
            <p:nvPr/>
          </p:nvSpPr>
          <p:spPr>
            <a:xfrm>
              <a:off x="10653538" y="3680870"/>
              <a:ext cx="709777" cy="1015663"/>
            </a:xfrm>
            <a:prstGeom prst="rect">
              <a:avLst/>
            </a:prstGeom>
            <a:noFill/>
          </p:spPr>
          <p:txBody>
            <a:bodyPr wrap="square" rtlCol="0">
              <a:spAutoFit/>
            </a:bodyPr>
            <a:lstStyle/>
            <a:p>
              <a:r>
                <a:rPr lang="en-US" sz="6000">
                  <a:solidFill>
                    <a:srgbClr val="CB6CE6"/>
                  </a:solidFill>
                  <a:sym typeface="Wingdings" panose="05000000000000000000" pitchFamily="2" charset="2"/>
                </a:rPr>
                <a:t></a:t>
              </a:r>
              <a:endParaRPr lang="en-US" sz="6000">
                <a:solidFill>
                  <a:srgbClr val="CB6CE6"/>
                </a:solidFill>
              </a:endParaRPr>
            </a:p>
          </p:txBody>
        </p:sp>
      </p:grpSp>
      <p:pic>
        <p:nvPicPr>
          <p:cNvPr id="5" name="Picture 4">
            <a:extLst>
              <a:ext uri="{FF2B5EF4-FFF2-40B4-BE49-F238E27FC236}">
                <a16:creationId xmlns:a16="http://schemas.microsoft.com/office/drawing/2014/main" id="{24B4408A-77D1-CB86-949A-1C253DA2E392}"/>
              </a:ext>
            </a:extLst>
          </p:cNvPr>
          <p:cNvPicPr>
            <a:picLocks noChangeAspect="1"/>
          </p:cNvPicPr>
          <p:nvPr/>
        </p:nvPicPr>
        <p:blipFill>
          <a:blip r:embed="rId6"/>
          <a:stretch>
            <a:fillRect/>
          </a:stretch>
        </p:blipFill>
        <p:spPr>
          <a:xfrm flipH="1">
            <a:off x="8320390" y="4203564"/>
            <a:ext cx="448005" cy="466601"/>
          </a:xfrm>
          <a:prstGeom prst="rect">
            <a:avLst/>
          </a:prstGeom>
        </p:spPr>
      </p:pic>
    </p:spTree>
    <p:extLst>
      <p:ext uri="{BB962C8B-B14F-4D97-AF65-F5344CB8AC3E}">
        <p14:creationId xmlns:p14="http://schemas.microsoft.com/office/powerpoint/2010/main" val="1215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7370" y="2602016"/>
            <a:ext cx="6307596"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KHỞI ĐỘNG TIẾT HỌC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spTree>
    <p:extLst>
      <p:ext uri="{BB962C8B-B14F-4D97-AF65-F5344CB8AC3E}">
        <p14:creationId xmlns:p14="http://schemas.microsoft.com/office/powerpoint/2010/main" val="293679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25795" y="3476567"/>
            <a:ext cx="2907757"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hai hình tròn, chia một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tròn</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thành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10 phần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Rectangle 9">
            <a:extLst>
              <a:ext uri="{FF2B5EF4-FFF2-40B4-BE49-F238E27FC236}">
                <a16:creationId xmlns:a16="http://schemas.microsoft.com/office/drawing/2014/main" id="{FD2D1B78-3A81-C09B-9053-48169FD8BC63}"/>
              </a:ext>
            </a:extLst>
          </p:cNvPr>
          <p:cNvSpPr/>
          <p:nvPr/>
        </p:nvSpPr>
        <p:spPr>
          <a:xfrm rot="428909">
            <a:off x="4005403" y="1805089"/>
            <a:ext cx="6277786" cy="4593580"/>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9" name="Group 18"/>
          <p:cNvGrpSpPr/>
          <p:nvPr/>
        </p:nvGrpSpPr>
        <p:grpSpPr>
          <a:xfrm rot="1175593">
            <a:off x="1636660" y="2257359"/>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20"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8250" t="8491" r="8809" b="5361"/>
          <a:stretch/>
        </p:blipFill>
        <p:spPr>
          <a:xfrm>
            <a:off x="7195273" y="2152544"/>
            <a:ext cx="2995371" cy="3015804"/>
          </a:xfrm>
          <a:prstGeom prst="ellipse">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878" y="125995"/>
            <a:ext cx="2336328" cy="1708727"/>
          </a:xfrm>
          <a:prstGeom prst="rect">
            <a:avLst/>
          </a:prstGeom>
          <a:ln>
            <a:noFill/>
          </a:ln>
        </p:spPr>
      </p:pic>
      <p:sp>
        <p:nvSpPr>
          <p:cNvPr id="2" name="TextBox 1">
            <a:extLst>
              <a:ext uri="{FF2B5EF4-FFF2-40B4-BE49-F238E27FC236}">
                <a16:creationId xmlns:a16="http://schemas.microsoft.com/office/drawing/2014/main" id="{7D933461-0669-7B04-19D0-69F66E26D3C6}"/>
              </a:ext>
            </a:extLst>
          </p:cNvPr>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pic>
        <p:nvPicPr>
          <p:cNvPr id="23" name="Picture 22"/>
          <p:cNvPicPr>
            <a:picLocks noChangeAspect="1"/>
          </p:cNvPicPr>
          <p:nvPr/>
        </p:nvPicPr>
        <p:blipFill>
          <a:blip r:embed="rId5" cstate="hqprint">
            <a:extLst>
              <a:ext uri="{BEBA8EAE-BF5A-486C-A8C5-ECC9F3942E4B}">
                <a14:imgProps xmlns:a14="http://schemas.microsoft.com/office/drawing/2010/main">
                  <a14:imgLayer r:embed="rId6">
                    <a14:imgEffect>
                      <a14:backgroundRemoval t="3786" b="95300" l="3417" r="94087"/>
                    </a14:imgEffect>
                  </a14:imgLayer>
                </a14:imgProps>
              </a:ext>
              <a:ext uri="{28A0092B-C50C-407E-A947-70E740481C1C}">
                <a14:useLocalDpi xmlns:a14="http://schemas.microsoft.com/office/drawing/2010/main" val="0"/>
              </a:ext>
            </a:extLst>
          </a:blip>
          <a:stretch>
            <a:fillRect/>
          </a:stretch>
        </p:blipFill>
        <p:spPr>
          <a:xfrm>
            <a:off x="4032214" y="3038786"/>
            <a:ext cx="3163059" cy="3091554"/>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49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333356" y="3322778"/>
            <a:ext cx="3033910"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Viết số và phép tính</a:t>
            </a:r>
            <a:b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lên vị trí thích hợp trên</a:t>
            </a:r>
            <a:b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hình tròn </a:t>
            </a:r>
            <a:r>
              <a:rPr kumimoji="0" lang="vi-VN" sz="2400" b="0" i="0" u="none" strike="noStrike" kern="1200" cap="none" spc="0" normalizeH="0" baseline="0" noProof="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vừa chia </a:t>
            </a:r>
            <a:br>
              <a:rPr kumimoji="0" lang="vi-VN"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sp>
        <p:nvSpPr>
          <p:cNvPr id="10" name="Rectangle 9">
            <a:extLst>
              <a:ext uri="{FF2B5EF4-FFF2-40B4-BE49-F238E27FC236}">
                <a16:creationId xmlns:a16="http://schemas.microsoft.com/office/drawing/2014/main" id="{FD2D1B78-3A81-C09B-9053-48169FD8BC63}"/>
              </a:ext>
            </a:extLst>
          </p:cNvPr>
          <p:cNvSpPr/>
          <p:nvPr/>
        </p:nvSpPr>
        <p:spPr>
          <a:xfrm rot="428909">
            <a:off x="5201924" y="2009201"/>
            <a:ext cx="5838835" cy="446182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884" y="95196"/>
            <a:ext cx="2336328" cy="1708727"/>
          </a:xfrm>
          <a:prstGeom prst="rect">
            <a:avLst/>
          </a:prstGeom>
          <a:ln>
            <a:noFill/>
          </a:ln>
        </p:spPr>
      </p:pic>
      <p:pic>
        <p:nvPicPr>
          <p:cNvPr id="5" name="Picture 4">
            <a:extLst>
              <a:ext uri="{FF2B5EF4-FFF2-40B4-BE49-F238E27FC236}">
                <a16:creationId xmlns:a16="http://schemas.microsoft.com/office/drawing/2014/main" id="{E6EF69DD-B99F-580A-690D-A52171D089F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13" b="100000" l="658" r="82895"/>
                    </a14:imgEffect>
                  </a14:imgLayer>
                </a14:imgProps>
              </a:ext>
            </a:extLst>
          </a:blip>
          <a:srcRect l="-6020" t="-92" r="19713"/>
          <a:stretch/>
        </p:blipFill>
        <p:spPr>
          <a:xfrm>
            <a:off x="5729104" y="2197455"/>
            <a:ext cx="3796060" cy="3728983"/>
          </a:xfrm>
          <a:prstGeom prst="rect">
            <a:avLst/>
          </a:prstGeom>
          <a:effectLst>
            <a:outerShdw blurRad="63500" sx="102000" sy="102000" algn="ctr" rotWithShape="0">
              <a:prstClr val="black">
                <a:alpha val="40000"/>
              </a:prstClr>
            </a:outerShdw>
          </a:effectLst>
        </p:spPr>
      </p:pic>
      <p:grpSp>
        <p:nvGrpSpPr>
          <p:cNvPr id="40" name="Group 39"/>
          <p:cNvGrpSpPr/>
          <p:nvPr/>
        </p:nvGrpSpPr>
        <p:grpSpPr>
          <a:xfrm rot="1175593">
            <a:off x="2132196" y="1942884"/>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41"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spTree>
    <p:extLst>
      <p:ext uri="{BB962C8B-B14F-4D97-AF65-F5344CB8AC3E}">
        <p14:creationId xmlns:p14="http://schemas.microsoft.com/office/powerpoint/2010/main" val="3986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2061" t="1519" r="61970" b="1956"/>
          <a:stretch/>
        </p:blipFill>
        <p:spPr>
          <a:xfrm rot="287153">
            <a:off x="579378" y="3434596"/>
            <a:ext cx="1008104" cy="1591641"/>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7949823" y="3160110"/>
            <a:ext cx="3562193"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một cửa sổ trên hình tròn còn lại để có thể đọc được kết quả phép tính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sp>
        <p:nvSpPr>
          <p:cNvPr id="10" name="Rectangle 9">
            <a:extLst>
              <a:ext uri="{FF2B5EF4-FFF2-40B4-BE49-F238E27FC236}">
                <a16:creationId xmlns:a16="http://schemas.microsoft.com/office/drawing/2014/main" id="{FD2D1B78-3A81-C09B-9053-48169FD8BC63}"/>
              </a:ext>
            </a:extLst>
          </p:cNvPr>
          <p:cNvSpPr/>
          <p:nvPr/>
        </p:nvSpPr>
        <p:spPr>
          <a:xfrm rot="428909">
            <a:off x="1727068" y="1834636"/>
            <a:ext cx="5838835" cy="446182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5672" y="-24279"/>
            <a:ext cx="2336328" cy="1708727"/>
          </a:xfrm>
          <a:prstGeom prst="rect">
            <a:avLst/>
          </a:prstGeom>
          <a:ln>
            <a:noFill/>
          </a:ln>
        </p:spPr>
      </p:pic>
      <p:pic>
        <p:nvPicPr>
          <p:cNvPr id="25" name="Picture 24">
            <a:extLst>
              <a:ext uri="{FF2B5EF4-FFF2-40B4-BE49-F238E27FC236}">
                <a16:creationId xmlns:a16="http://schemas.microsoft.com/office/drawing/2014/main" id="{AE21AF13-1608-D195-D111-629DE624B05A}"/>
              </a:ext>
            </a:extLst>
          </p:cNvPr>
          <p:cNvPicPr>
            <a:picLocks noChangeAspect="1"/>
          </p:cNvPicPr>
          <p:nvPr/>
        </p:nvPicPr>
        <p:blipFill rotWithShape="1">
          <a:blip r:embed="rId5"/>
          <a:srcRect l="3335" t="4220" r="3618" b="3326"/>
          <a:stretch/>
        </p:blipFill>
        <p:spPr>
          <a:xfrm>
            <a:off x="2061682" y="4079270"/>
            <a:ext cx="1818862" cy="1818861"/>
          </a:xfrm>
          <a:prstGeom prst="ellipse">
            <a:avLst/>
          </a:prstGeom>
          <a:ln w="63500" cap="rnd">
            <a:noFill/>
          </a:ln>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E58682FF-677A-D943-87C1-1EE1CF27931F}"/>
              </a:ext>
            </a:extLst>
          </p:cNvPr>
          <p:cNvPicPr>
            <a:picLocks noChangeAspect="1"/>
          </p:cNvPicPr>
          <p:nvPr/>
        </p:nvPicPr>
        <p:blipFill>
          <a:blip r:embed="rId6"/>
          <a:stretch>
            <a:fillRect/>
          </a:stretch>
        </p:blipFill>
        <p:spPr>
          <a:xfrm>
            <a:off x="5166525" y="2798785"/>
            <a:ext cx="2067023" cy="2050455"/>
          </a:xfrm>
          <a:prstGeom prst="ellipse">
            <a:avLst/>
          </a:prstGeom>
          <a:ln w="63500" cap="rnd">
            <a:no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2" name="Arrow: Right 31">
            <a:extLst>
              <a:ext uri="{FF2B5EF4-FFF2-40B4-BE49-F238E27FC236}">
                <a16:creationId xmlns:a16="http://schemas.microsoft.com/office/drawing/2014/main" id="{FF97AEC8-CE92-D8D2-74D4-66FA32FCFF27}"/>
              </a:ext>
            </a:extLst>
          </p:cNvPr>
          <p:cNvSpPr/>
          <p:nvPr/>
        </p:nvSpPr>
        <p:spPr>
          <a:xfrm rot="19892869">
            <a:off x="3949270" y="4845677"/>
            <a:ext cx="1737491" cy="822963"/>
          </a:xfrm>
          <a:prstGeom prst="curvedUpArrow">
            <a:avLst>
              <a:gd name="adj1" fmla="val 14818"/>
              <a:gd name="adj2" fmla="val 58476"/>
              <a:gd name="adj3" fmla="val 25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4" name="Group 23"/>
          <p:cNvGrpSpPr/>
          <p:nvPr/>
        </p:nvGrpSpPr>
        <p:grpSpPr>
          <a:xfrm rot="1175593">
            <a:off x="9212538" y="1690370"/>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26"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ectangle 27"/>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829" y="2578977"/>
            <a:ext cx="3317229" cy="2270263"/>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26E2CB2-CDB4-C6FD-42C8-B2E021B1569E}"/>
              </a:ext>
            </a:extLst>
          </p:cNvPr>
          <p:cNvPicPr>
            <a:picLocks noChangeAspect="1"/>
          </p:cNvPicPr>
          <p:nvPr/>
        </p:nvPicPr>
        <p:blipFill>
          <a:blip r:embed="rId8"/>
          <a:stretch>
            <a:fillRect/>
          </a:stretch>
        </p:blipFill>
        <p:spPr>
          <a:xfrm>
            <a:off x="5869310" y="3507301"/>
            <a:ext cx="704948" cy="638264"/>
          </a:xfrm>
          <a:prstGeom prst="rect">
            <a:avLst/>
          </a:prstGeom>
        </p:spPr>
      </p:pic>
    </p:spTree>
    <p:extLst>
      <p:ext uri="{BB962C8B-B14F-4D97-AF65-F5344CB8AC3E}">
        <p14:creationId xmlns:p14="http://schemas.microsoft.com/office/powerpoint/2010/main" val="2387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5642" y="528749"/>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sp>
        <p:nvSpPr>
          <p:cNvPr id="10" name="Rectangle 9">
            <a:extLst>
              <a:ext uri="{FF2B5EF4-FFF2-40B4-BE49-F238E27FC236}">
                <a16:creationId xmlns:a16="http://schemas.microsoft.com/office/drawing/2014/main" id="{FD2D1B78-3A81-C09B-9053-48169FD8BC63}"/>
              </a:ext>
            </a:extLst>
          </p:cNvPr>
          <p:cNvSpPr/>
          <p:nvPr/>
        </p:nvSpPr>
        <p:spPr>
          <a:xfrm rot="428909">
            <a:off x="785962" y="2050224"/>
            <a:ext cx="5838835" cy="446182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283774" y="3911803"/>
            <a:ext cx="370822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trục quay và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thiện</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máy nhân, máy chia</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736" y="259160"/>
            <a:ext cx="2336328" cy="1708727"/>
          </a:xfrm>
          <a:prstGeom prst="rect">
            <a:avLst/>
          </a:prstGeom>
          <a:ln>
            <a:noFill/>
          </a:ln>
        </p:spPr>
      </p:pic>
      <p:pic>
        <p:nvPicPr>
          <p:cNvPr id="4" name="Picture 3">
            <a:extLst>
              <a:ext uri="{FF2B5EF4-FFF2-40B4-BE49-F238E27FC236}">
                <a16:creationId xmlns:a16="http://schemas.microsoft.com/office/drawing/2014/main" id="{7DC16707-31B0-F235-DBEB-B2B606ADF54D}"/>
              </a:ext>
            </a:extLst>
          </p:cNvPr>
          <p:cNvPicPr>
            <a:picLocks noChangeAspect="1"/>
          </p:cNvPicPr>
          <p:nvPr/>
        </p:nvPicPr>
        <p:blipFill>
          <a:blip r:embed="rId4"/>
          <a:stretch>
            <a:fillRect/>
          </a:stretch>
        </p:blipFill>
        <p:spPr>
          <a:xfrm>
            <a:off x="1202397" y="2345855"/>
            <a:ext cx="2094536" cy="20945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1D4D3B96-90D4-9604-5CAF-8C7440DD661C}"/>
              </a:ext>
            </a:extLst>
          </p:cNvPr>
          <p:cNvPicPr>
            <a:picLocks noChangeAspect="1"/>
          </p:cNvPicPr>
          <p:nvPr/>
        </p:nvPicPr>
        <p:blipFill>
          <a:blip r:embed="rId5"/>
          <a:stretch>
            <a:fillRect/>
          </a:stretch>
        </p:blipFill>
        <p:spPr>
          <a:xfrm>
            <a:off x="3513315" y="3769105"/>
            <a:ext cx="2094536" cy="20945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3" name="Group 22"/>
          <p:cNvGrpSpPr/>
          <p:nvPr/>
        </p:nvGrpSpPr>
        <p:grpSpPr>
          <a:xfrm rot="1175593">
            <a:off x="8009840" y="2234721"/>
            <a:ext cx="1086025" cy="1157278"/>
            <a:chOff x="5947884" y="1507575"/>
            <a:chExt cx="1272194" cy="1457682"/>
          </a:xfrm>
          <a:solidFill>
            <a:srgbClr val="92D050"/>
          </a:solidFill>
          <a:effectLst>
            <a:outerShdw blurRad="63500" sx="102000" sy="102000" algn="ctr" rotWithShape="0">
              <a:prstClr val="black">
                <a:alpha val="40000"/>
              </a:prstClr>
            </a:outerShdw>
          </a:effectLst>
        </p:grpSpPr>
        <p:sp>
          <p:nvSpPr>
            <p:cNvPr id="24" name="Rectangle 34">
              <a:extLst>
                <a:ext uri="{FF2B5EF4-FFF2-40B4-BE49-F238E27FC236}">
                  <a16:creationId xmlns:a16="http://schemas.microsoft.com/office/drawing/2014/main" id="{727AB63F-DB34-3CBD-1690-0D28436EF066}"/>
                </a:ext>
              </a:extLst>
            </p:cNvPr>
            <p:cNvSpPr/>
            <p:nvPr/>
          </p:nvSpPr>
          <p:spPr>
            <a:xfrm rot="20386697">
              <a:off x="5947884" y="1507575"/>
              <a:ext cx="1272194" cy="1457682"/>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 name="connsiteX0" fmla="*/ 0 w 1271353"/>
                <a:gd name="connsiteY0" fmla="*/ 8149 h 1373932"/>
                <a:gd name="connsiteX1" fmla="*/ 1271353 w 1271353"/>
                <a:gd name="connsiteY1" fmla="*/ 8149 h 1373932"/>
                <a:gd name="connsiteX2" fmla="*/ 1271353 w 1271353"/>
                <a:gd name="connsiteY2" fmla="*/ 1373697 h 1373932"/>
                <a:gd name="connsiteX3" fmla="*/ 925092 w 1271353"/>
                <a:gd name="connsiteY3" fmla="*/ 1316315 h 1373932"/>
                <a:gd name="connsiteX4" fmla="*/ 408917 w 1271353"/>
                <a:gd name="connsiteY4" fmla="*/ 1364129 h 1373932"/>
                <a:gd name="connsiteX5" fmla="*/ 0 w 1271353"/>
                <a:gd name="connsiteY5" fmla="*/ 1373697 h 1373932"/>
                <a:gd name="connsiteX6" fmla="*/ 0 w 1271353"/>
                <a:gd name="connsiteY6" fmla="*/ 8149 h 1373932"/>
                <a:gd name="connsiteX0" fmla="*/ 841 w 1272194"/>
                <a:gd name="connsiteY0" fmla="*/ 91899 h 1457682"/>
                <a:gd name="connsiteX1" fmla="*/ 161602 w 1272194"/>
                <a:gd name="connsiteY1" fmla="*/ 131524 h 1457682"/>
                <a:gd name="connsiteX2" fmla="*/ 1272194 w 1272194"/>
                <a:gd name="connsiteY2" fmla="*/ 91899 h 1457682"/>
                <a:gd name="connsiteX3" fmla="*/ 1272194 w 1272194"/>
                <a:gd name="connsiteY3" fmla="*/ 1457447 h 1457682"/>
                <a:gd name="connsiteX4" fmla="*/ 925933 w 1272194"/>
                <a:gd name="connsiteY4" fmla="*/ 1400065 h 1457682"/>
                <a:gd name="connsiteX5" fmla="*/ 409758 w 1272194"/>
                <a:gd name="connsiteY5" fmla="*/ 1447879 h 1457682"/>
                <a:gd name="connsiteX6" fmla="*/ 841 w 1272194"/>
                <a:gd name="connsiteY6" fmla="*/ 1457447 h 1457682"/>
                <a:gd name="connsiteX7" fmla="*/ 841 w 1272194"/>
                <a:gd name="connsiteY7" fmla="*/ 91899 h 14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194" h="1457682">
                  <a:moveTo>
                    <a:pt x="841" y="91899"/>
                  </a:moveTo>
                  <a:cubicBezTo>
                    <a:pt x="11143" y="-135896"/>
                    <a:pt x="-50290" y="131524"/>
                    <a:pt x="161602" y="131524"/>
                  </a:cubicBezTo>
                  <a:cubicBezTo>
                    <a:pt x="373494" y="131524"/>
                    <a:pt x="1070604" y="-135896"/>
                    <a:pt x="1272194" y="91899"/>
                  </a:cubicBezTo>
                  <a:lnTo>
                    <a:pt x="1272194" y="1457447"/>
                  </a:lnTo>
                  <a:cubicBezTo>
                    <a:pt x="1129119" y="1462126"/>
                    <a:pt x="1069008" y="1395386"/>
                    <a:pt x="925933" y="1400065"/>
                  </a:cubicBezTo>
                  <a:lnTo>
                    <a:pt x="409758" y="1447879"/>
                  </a:lnTo>
                  <a:cubicBezTo>
                    <a:pt x="356414" y="1379649"/>
                    <a:pt x="137147" y="1454258"/>
                    <a:pt x="841" y="1457447"/>
                  </a:cubicBezTo>
                  <a:lnTo>
                    <a:pt x="841" y="91899"/>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p:cNvSpPr/>
            <p:nvPr/>
          </p:nvSpPr>
          <p:spPr>
            <a:xfrm rot="20424407">
              <a:off x="6155190" y="1822387"/>
              <a:ext cx="890133" cy="829031"/>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grpSp>
    </p:spTree>
    <p:extLst>
      <p:ext uri="{BB962C8B-B14F-4D97-AF65-F5344CB8AC3E}">
        <p14:creationId xmlns:p14="http://schemas.microsoft.com/office/powerpoint/2010/main" val="354941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722469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551517" y="629234"/>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MÁY NHÂN, MÁY CHIA</a:t>
            </a:r>
          </a:p>
        </p:txBody>
      </p:sp>
      <p:grpSp>
        <p:nvGrpSpPr>
          <p:cNvPr id="19" name="Group 18">
            <a:extLst>
              <a:ext uri="{FF2B5EF4-FFF2-40B4-BE49-F238E27FC236}">
                <a16:creationId xmlns:a16="http://schemas.microsoft.com/office/drawing/2014/main" id="{6D233B94-431C-F8F6-CCE2-E290E8032016}"/>
              </a:ext>
            </a:extLst>
          </p:cNvPr>
          <p:cNvGrpSpPr/>
          <p:nvPr/>
        </p:nvGrpSpPr>
        <p:grpSpPr>
          <a:xfrm rot="157239">
            <a:off x="641853" y="2159867"/>
            <a:ext cx="3760831" cy="3775207"/>
            <a:chOff x="1333030" y="3141121"/>
            <a:chExt cx="2982569" cy="3311290"/>
          </a:xfrm>
        </p:grpSpPr>
        <p:sp>
          <p:nvSpPr>
            <p:cNvPr id="20" name="Oval 19">
              <a:extLst>
                <a:ext uri="{FF2B5EF4-FFF2-40B4-BE49-F238E27FC236}">
                  <a16:creationId xmlns:a16="http://schemas.microsoft.com/office/drawing/2014/main" id="{FD2D1B78-3A81-C09B-9053-48169FD8BC63}"/>
                </a:ext>
              </a:extLst>
            </p:cNvPr>
            <p:cNvSpPr/>
            <p:nvPr/>
          </p:nvSpPr>
          <p:spPr>
            <a:xfrm rot="271670">
              <a:off x="1333030" y="3179449"/>
              <a:ext cx="2950815" cy="3272962"/>
            </a:xfrm>
            <a:prstGeom prst="ellipse">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C659A2BF-CCB1-C081-3A53-99BE5FCA7716}"/>
                </a:ext>
              </a:extLst>
            </p:cNvPr>
            <p:cNvSpPr/>
            <p:nvPr/>
          </p:nvSpPr>
          <p:spPr>
            <a:xfrm>
              <a:off x="1376053" y="3141121"/>
              <a:ext cx="2939546" cy="3228714"/>
            </a:xfrm>
            <a:prstGeom prst="ellipse">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855260" y="2417368"/>
            <a:ext cx="33925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DE18C6"/>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hiện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đủ </a:t>
            </a:r>
            <a:endParaRPr lang="en-US" sz="2400">
              <a:solidFill>
                <a:srgbClr val="002060"/>
              </a:solidFill>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phép tính trong bảng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nhân 2,</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2 và kết quả chính xác của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phép</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tính đó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extBox 17"/>
          <p:cNvSpPr txBox="1"/>
          <p:nvPr/>
        </p:nvSpPr>
        <p:spPr>
          <a:xfrm>
            <a:off x="1173912" y="4366927"/>
            <a:ext cx="2755208" cy="1200329"/>
          </a:xfrm>
          <a:prstGeom prst="rect">
            <a:avLst/>
          </a:prstGeom>
          <a:noFill/>
        </p:spPr>
        <p:txBody>
          <a:bodyPr wrap="square" rtlCol="0">
            <a:spAutoFit/>
          </a:bodyPr>
          <a:lstStyle/>
          <a:p>
            <a:pPr lvl="0" algn="ctr">
              <a:defRPr/>
            </a:pPr>
            <a:r>
              <a:rPr lang="vi-VN" sz="2400" b="1">
                <a:solidFill>
                  <a:srgbClr val="DE18C6"/>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vi-VN" sz="2400" b="1">
                <a:solidFill>
                  <a:srgbClr val="5A0642"/>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Dễ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sử dụng, đảm bảo tính thẩm mĩ và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chắc chắn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3814" y="93344"/>
            <a:ext cx="2336328" cy="1708727"/>
          </a:xfrm>
          <a:prstGeom prst="rect">
            <a:avLst/>
          </a:prstGeom>
          <a:ln>
            <a:noFill/>
          </a:ln>
        </p:spPr>
      </p:pic>
      <p:pic>
        <p:nvPicPr>
          <p:cNvPr id="5" name="Picture 4">
            <a:extLst>
              <a:ext uri="{FF2B5EF4-FFF2-40B4-BE49-F238E27FC236}">
                <a16:creationId xmlns:a16="http://schemas.microsoft.com/office/drawing/2014/main" id="{B01349F0-656E-093D-E002-EC77B21CD258}"/>
              </a:ext>
            </a:extLst>
          </p:cNvPr>
          <p:cNvPicPr>
            <a:picLocks noChangeAspect="1"/>
          </p:cNvPicPr>
          <p:nvPr/>
        </p:nvPicPr>
        <p:blipFill>
          <a:blip r:embed="rId4"/>
          <a:stretch>
            <a:fillRect/>
          </a:stretch>
        </p:blipFill>
        <p:spPr>
          <a:xfrm>
            <a:off x="7824540" y="2221827"/>
            <a:ext cx="2977438" cy="2965032"/>
          </a:xfrm>
          <a:prstGeom prst="rect">
            <a:avLst/>
          </a:prstGeom>
        </p:spPr>
      </p:pic>
      <p:pic>
        <p:nvPicPr>
          <p:cNvPr id="28" name="Picture 27">
            <a:extLst>
              <a:ext uri="{FF2B5EF4-FFF2-40B4-BE49-F238E27FC236}">
                <a16:creationId xmlns:a16="http://schemas.microsoft.com/office/drawing/2014/main" id="{1D4D3B96-90D4-9604-5CAF-8C7440DD661C}"/>
              </a:ext>
            </a:extLst>
          </p:cNvPr>
          <p:cNvPicPr>
            <a:picLocks noChangeAspect="1"/>
          </p:cNvPicPr>
          <p:nvPr/>
        </p:nvPicPr>
        <p:blipFill>
          <a:blip r:embed="rId5"/>
          <a:stretch>
            <a:fillRect/>
          </a:stretch>
        </p:blipFill>
        <p:spPr>
          <a:xfrm>
            <a:off x="4726276" y="2188861"/>
            <a:ext cx="2844419" cy="284441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7781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56065" y="396172"/>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071FC29F-FA83-5564-7343-7F7078AE81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24" t="4103" r="3894" b="3172"/>
          <a:stretch/>
        </p:blipFill>
        <p:spPr>
          <a:xfrm>
            <a:off x="208658" y="3400758"/>
            <a:ext cx="2982123" cy="28323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 name="Group 6"/>
          <p:cNvGrpSpPr/>
          <p:nvPr/>
        </p:nvGrpSpPr>
        <p:grpSpPr>
          <a:xfrm>
            <a:off x="6047510" y="4140807"/>
            <a:ext cx="2741102" cy="2745520"/>
            <a:chOff x="6822110" y="1367343"/>
            <a:chExt cx="3513221" cy="3501189"/>
          </a:xfrm>
        </p:grpSpPr>
        <p:pic>
          <p:nvPicPr>
            <p:cNvPr id="11" name="Picture 10">
              <a:extLst>
                <a:ext uri="{FF2B5EF4-FFF2-40B4-BE49-F238E27FC236}">
                  <a16:creationId xmlns:a16="http://schemas.microsoft.com/office/drawing/2014/main" id="{BDF84A9D-6BAC-BBA4-D5FD-ED7CA9D3C95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557" t="8210" r="9386" b="6471"/>
            <a:stretch/>
          </p:blipFill>
          <p:spPr>
            <a:xfrm>
              <a:off x="6822110" y="1367343"/>
              <a:ext cx="3513221" cy="35011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Oval 1"/>
            <p:cNvSpPr/>
            <p:nvPr/>
          </p:nvSpPr>
          <p:spPr>
            <a:xfrm>
              <a:off x="7100899" y="1603209"/>
              <a:ext cx="2955641" cy="2955641"/>
            </a:xfrm>
            <a:prstGeom prst="ellipse">
              <a:avLst/>
            </a:pr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8381751" y="1666515"/>
              <a:ext cx="591875" cy="581874"/>
              <a:chOff x="8381751" y="1666515"/>
              <a:chExt cx="591875" cy="581874"/>
            </a:xfrm>
          </p:grpSpPr>
          <p:sp>
            <p:nvSpPr>
              <p:cNvPr id="3" name="Isosceles Triangle 2"/>
              <p:cNvSpPr/>
              <p:nvPr/>
            </p:nvSpPr>
            <p:spPr>
              <a:xfrm rot="10961041">
                <a:off x="8394869" y="1678581"/>
                <a:ext cx="531285" cy="569808"/>
              </a:xfrm>
              <a:prstGeom prst="triangle">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8381751" y="1666515"/>
                <a:ext cx="591875" cy="470923"/>
              </a:xfrm>
              <a:prstGeom prst="rect">
                <a:avLst/>
              </a:prstGeom>
              <a:noFill/>
            </p:spPr>
            <p:txBody>
              <a:bodyPr wrap="square" rtlCol="0">
                <a:spAutoFit/>
              </a:bodyPr>
              <a:lstStyle/>
              <a:p>
                <a:r>
                  <a:rPr lang="en-US"/>
                  <a:t>10</a:t>
                </a:r>
              </a:p>
            </p:txBody>
          </p:sp>
        </p:grpSp>
      </p:grpSp>
      <p:grpSp>
        <p:nvGrpSpPr>
          <p:cNvPr id="21" name="Group 20"/>
          <p:cNvGrpSpPr/>
          <p:nvPr/>
        </p:nvGrpSpPr>
        <p:grpSpPr>
          <a:xfrm>
            <a:off x="2799079" y="1165906"/>
            <a:ext cx="4436849" cy="4031967"/>
            <a:chOff x="4532243" y="1480930"/>
            <a:chExt cx="5057508" cy="4784566"/>
          </a:xfrm>
        </p:grpSpPr>
        <p:sp>
          <p:nvSpPr>
            <p:cNvPr id="8" name="7-Point Star 7"/>
            <p:cNvSpPr/>
            <p:nvPr/>
          </p:nvSpPr>
          <p:spPr>
            <a:xfrm>
              <a:off x="4532243" y="1480930"/>
              <a:ext cx="5057508" cy="4784566"/>
            </a:xfrm>
            <a:prstGeom prst="star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304387" y="2231948"/>
              <a:ext cx="3513221" cy="3501189"/>
              <a:chOff x="6822110" y="1367343"/>
              <a:chExt cx="3513221" cy="3501189"/>
            </a:xfrm>
          </p:grpSpPr>
          <p:pic>
            <p:nvPicPr>
              <p:cNvPr id="14" name="Picture 13">
                <a:extLst>
                  <a:ext uri="{FF2B5EF4-FFF2-40B4-BE49-F238E27FC236}">
                    <a16:creationId xmlns:a16="http://schemas.microsoft.com/office/drawing/2014/main" id="{BDF84A9D-6BAC-BBA4-D5FD-ED7CA9D3C95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57" t="8210" r="9386" b="6471"/>
              <a:stretch/>
            </p:blipFill>
            <p:spPr>
              <a:xfrm>
                <a:off x="6822110" y="1367343"/>
                <a:ext cx="3513221" cy="35011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7100899" y="1593270"/>
                <a:ext cx="2955641" cy="295564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381525" y="1666454"/>
                <a:ext cx="544629" cy="581935"/>
                <a:chOff x="8381525" y="1666454"/>
                <a:chExt cx="544629" cy="581935"/>
              </a:xfrm>
            </p:grpSpPr>
            <p:sp>
              <p:nvSpPr>
                <p:cNvPr id="17" name="Isosceles Triangle 16"/>
                <p:cNvSpPr/>
                <p:nvPr/>
              </p:nvSpPr>
              <p:spPr>
                <a:xfrm rot="10961041">
                  <a:off x="8394869" y="1678581"/>
                  <a:ext cx="531285" cy="569808"/>
                </a:xfrm>
                <a:prstGeom prst="triangle">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8381525" y="1666454"/>
                  <a:ext cx="504735" cy="438271"/>
                </a:xfrm>
                <a:prstGeom prst="rect">
                  <a:avLst/>
                </a:prstGeom>
                <a:noFill/>
              </p:spPr>
              <p:txBody>
                <a:bodyPr wrap="square" rtlCol="0">
                  <a:spAutoFit/>
                </a:bodyPr>
                <a:lstStyle/>
                <a:p>
                  <a:r>
                    <a:rPr lang="en-US"/>
                    <a:t>10</a:t>
                  </a:r>
                </a:p>
              </p:txBody>
            </p:sp>
          </p:grpSp>
        </p:grpSp>
        <p:sp>
          <p:nvSpPr>
            <p:cNvPr id="10" name="TextBox 9"/>
            <p:cNvSpPr txBox="1"/>
            <p:nvPr/>
          </p:nvSpPr>
          <p:spPr>
            <a:xfrm>
              <a:off x="5798532" y="3184037"/>
              <a:ext cx="709777" cy="1015663"/>
            </a:xfrm>
            <a:prstGeom prst="rect">
              <a:avLst/>
            </a:prstGeom>
            <a:noFill/>
          </p:spPr>
          <p:txBody>
            <a:bodyPr wrap="square" rtlCol="0">
              <a:spAutoFit/>
            </a:bodyPr>
            <a:lstStyle/>
            <a:p>
              <a:r>
                <a:rPr lang="en-US" sz="6000">
                  <a:solidFill>
                    <a:schemeClr val="bg1"/>
                  </a:solidFill>
                  <a:sym typeface="Wingdings" panose="05000000000000000000" pitchFamily="2" charset="2"/>
                </a:rPr>
                <a:t></a:t>
              </a:r>
              <a:endParaRPr lang="en-US" sz="6000">
                <a:solidFill>
                  <a:schemeClr val="bg1"/>
                </a:solidFill>
              </a:endParaRPr>
            </a:p>
          </p:txBody>
        </p:sp>
        <p:sp>
          <p:nvSpPr>
            <p:cNvPr id="19" name="TextBox 18"/>
            <p:cNvSpPr txBox="1"/>
            <p:nvPr/>
          </p:nvSpPr>
          <p:spPr>
            <a:xfrm>
              <a:off x="6562149" y="416417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20" name="TextBox 19"/>
            <p:cNvSpPr txBox="1"/>
            <p:nvPr/>
          </p:nvSpPr>
          <p:spPr>
            <a:xfrm>
              <a:off x="7421773" y="3117272"/>
              <a:ext cx="709777" cy="1015663"/>
            </a:xfrm>
            <a:prstGeom prst="rect">
              <a:avLst/>
            </a:prstGeom>
            <a:noFill/>
          </p:spPr>
          <p:txBody>
            <a:bodyPr wrap="square" rtlCol="0">
              <a:spAutoFit/>
            </a:bodyPr>
            <a:lstStyle/>
            <a:p>
              <a:r>
                <a:rPr lang="en-US" sz="6000">
                  <a:solidFill>
                    <a:srgbClr val="FFC000"/>
                  </a:solidFill>
                  <a:sym typeface="Wingdings" panose="05000000000000000000" pitchFamily="2" charset="2"/>
                </a:rPr>
                <a:t></a:t>
              </a:r>
              <a:endParaRPr lang="en-US" sz="6000">
                <a:solidFill>
                  <a:srgbClr val="FFC000"/>
                </a:solidFill>
              </a:endParaRPr>
            </a:p>
          </p:txBody>
        </p:sp>
      </p:grpSp>
      <p:grpSp>
        <p:nvGrpSpPr>
          <p:cNvPr id="34" name="Group 33"/>
          <p:cNvGrpSpPr/>
          <p:nvPr/>
        </p:nvGrpSpPr>
        <p:grpSpPr>
          <a:xfrm>
            <a:off x="7943697" y="1165905"/>
            <a:ext cx="3642052" cy="3490291"/>
            <a:chOff x="8207940" y="1835565"/>
            <a:chExt cx="4202852" cy="4292332"/>
          </a:xfrm>
        </p:grpSpPr>
        <p:sp>
          <p:nvSpPr>
            <p:cNvPr id="23" name="7-Point Star 22"/>
            <p:cNvSpPr/>
            <p:nvPr/>
          </p:nvSpPr>
          <p:spPr>
            <a:xfrm>
              <a:off x="8207940" y="1835565"/>
              <a:ext cx="4202852" cy="4292332"/>
            </a:xfrm>
            <a:prstGeom prst="clou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5E2F6A2-DB30-BB6E-2CF7-82D93E52F17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627" t="5705" r="19641" b="8053"/>
            <a:stretch/>
          </p:blipFill>
          <p:spPr>
            <a:xfrm>
              <a:off x="8470827" y="2290009"/>
              <a:ext cx="3459472" cy="34490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4" name="Group 23"/>
            <p:cNvGrpSpPr/>
            <p:nvPr/>
          </p:nvGrpSpPr>
          <p:grpSpPr>
            <a:xfrm>
              <a:off x="8742688" y="2527561"/>
              <a:ext cx="2955641" cy="2955641"/>
              <a:chOff x="8135262" y="-311517"/>
              <a:chExt cx="2955641" cy="2955641"/>
            </a:xfrm>
          </p:grpSpPr>
          <p:sp>
            <p:nvSpPr>
              <p:cNvPr id="29" name="Oval 28"/>
              <p:cNvSpPr/>
              <p:nvPr/>
            </p:nvSpPr>
            <p:spPr>
              <a:xfrm>
                <a:off x="8135262" y="-311517"/>
                <a:ext cx="2955641" cy="29556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0031025" y="-6246"/>
                <a:ext cx="513448" cy="415212"/>
                <a:chOff x="10031025" y="-6246"/>
                <a:chExt cx="513448" cy="415212"/>
              </a:xfrm>
            </p:grpSpPr>
            <p:sp>
              <p:nvSpPr>
                <p:cNvPr id="31" name="Hexagon 30"/>
                <p:cNvSpPr/>
                <p:nvPr/>
              </p:nvSpPr>
              <p:spPr>
                <a:xfrm rot="12587149">
                  <a:off x="10031025" y="-6246"/>
                  <a:ext cx="452156" cy="369576"/>
                </a:xfrm>
                <a:prstGeom prst="hexagon">
                  <a:avLst/>
                </a:prstGeom>
                <a:solidFill>
                  <a:srgbClr val="A5A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rot="2225612">
                  <a:off x="10092973" y="39634"/>
                  <a:ext cx="451500" cy="369332"/>
                </a:xfrm>
                <a:prstGeom prst="rect">
                  <a:avLst/>
                </a:prstGeom>
                <a:noFill/>
              </p:spPr>
              <p:txBody>
                <a:bodyPr wrap="square" rtlCol="0">
                  <a:spAutoFit/>
                </a:bodyPr>
                <a:lstStyle/>
                <a:p>
                  <a:r>
                    <a:rPr lang="en-US"/>
                    <a:t>6</a:t>
                  </a:r>
                </a:p>
              </p:txBody>
            </p:sp>
          </p:grpSp>
        </p:grpSp>
        <p:sp>
          <p:nvSpPr>
            <p:cNvPr id="25" name="TextBox 24"/>
            <p:cNvSpPr txBox="1"/>
            <p:nvPr/>
          </p:nvSpPr>
          <p:spPr>
            <a:xfrm>
              <a:off x="8949645" y="3363878"/>
              <a:ext cx="709777" cy="1015663"/>
            </a:xfrm>
            <a:prstGeom prst="rect">
              <a:avLst/>
            </a:prstGeom>
            <a:noFill/>
          </p:spPr>
          <p:txBody>
            <a:bodyPr wrap="square" rtlCol="0">
              <a:spAutoFit/>
            </a:bodyPr>
            <a:lstStyle/>
            <a:p>
              <a:r>
                <a:rPr lang="en-US" sz="6000">
                  <a:solidFill>
                    <a:srgbClr val="FF0000"/>
                  </a:solidFill>
                  <a:sym typeface="Wingdings" panose="05000000000000000000" pitchFamily="2" charset="2"/>
                </a:rPr>
                <a:t></a:t>
              </a:r>
              <a:endParaRPr lang="en-US" sz="6000">
                <a:solidFill>
                  <a:srgbClr val="FF0000"/>
                </a:solidFill>
              </a:endParaRPr>
            </a:p>
          </p:txBody>
        </p:sp>
        <p:sp>
          <p:nvSpPr>
            <p:cNvPr id="26" name="TextBox 25"/>
            <p:cNvSpPr txBox="1"/>
            <p:nvPr/>
          </p:nvSpPr>
          <p:spPr>
            <a:xfrm>
              <a:off x="9530608" y="4318448"/>
              <a:ext cx="709777" cy="1015663"/>
            </a:xfrm>
            <a:prstGeom prst="rect">
              <a:avLst/>
            </a:prstGeom>
            <a:noFill/>
          </p:spPr>
          <p:txBody>
            <a:bodyPr wrap="square" rtlCol="0">
              <a:spAutoFit/>
            </a:bodyPr>
            <a:lstStyle/>
            <a:p>
              <a:r>
                <a:rPr lang="en-US" sz="6000">
                  <a:solidFill>
                    <a:srgbClr val="00B050"/>
                  </a:solidFill>
                  <a:sym typeface="Wingdings" panose="05000000000000000000" pitchFamily="2" charset="2"/>
                </a:rPr>
                <a:t></a:t>
              </a:r>
              <a:endParaRPr lang="en-US" sz="6000">
                <a:solidFill>
                  <a:srgbClr val="00B050"/>
                </a:solidFill>
              </a:endParaRPr>
            </a:p>
          </p:txBody>
        </p:sp>
        <p:sp>
          <p:nvSpPr>
            <p:cNvPr id="27" name="TextBox 26"/>
            <p:cNvSpPr txBox="1"/>
            <p:nvPr/>
          </p:nvSpPr>
          <p:spPr>
            <a:xfrm>
              <a:off x="10653538" y="3680870"/>
              <a:ext cx="709777" cy="1015663"/>
            </a:xfrm>
            <a:prstGeom prst="rect">
              <a:avLst/>
            </a:prstGeom>
            <a:noFill/>
          </p:spPr>
          <p:txBody>
            <a:bodyPr wrap="square" rtlCol="0">
              <a:spAutoFit/>
            </a:bodyPr>
            <a:lstStyle/>
            <a:p>
              <a:r>
                <a:rPr lang="en-US" sz="6000">
                  <a:solidFill>
                    <a:srgbClr val="CB6CE6"/>
                  </a:solidFill>
                  <a:sym typeface="Wingdings" panose="05000000000000000000" pitchFamily="2" charset="2"/>
                </a:rPr>
                <a:t></a:t>
              </a:r>
              <a:endParaRPr lang="en-US" sz="6000">
                <a:solidFill>
                  <a:srgbClr val="CB6CE6"/>
                </a:solidFill>
              </a:endParaRPr>
            </a:p>
          </p:txBody>
        </p:sp>
      </p:grpSp>
      <p:pic>
        <p:nvPicPr>
          <p:cNvPr id="22" name="Picture 21">
            <a:extLst>
              <a:ext uri="{FF2B5EF4-FFF2-40B4-BE49-F238E27FC236}">
                <a16:creationId xmlns:a16="http://schemas.microsoft.com/office/drawing/2014/main" id="{0F935817-02B4-9AA1-D8B6-74F010A544B2}"/>
              </a:ext>
            </a:extLst>
          </p:cNvPr>
          <p:cNvPicPr>
            <a:picLocks noChangeAspect="1"/>
          </p:cNvPicPr>
          <p:nvPr/>
        </p:nvPicPr>
        <p:blipFill>
          <a:blip r:embed="rId7"/>
          <a:stretch>
            <a:fillRect/>
          </a:stretch>
        </p:blipFill>
        <p:spPr>
          <a:xfrm flipH="1">
            <a:off x="4803745" y="3053069"/>
            <a:ext cx="387852" cy="403951"/>
          </a:xfrm>
          <a:prstGeom prst="rect">
            <a:avLst/>
          </a:prstGeom>
        </p:spPr>
      </p:pic>
      <p:pic>
        <p:nvPicPr>
          <p:cNvPr id="28" name="Picture 27">
            <a:extLst>
              <a:ext uri="{FF2B5EF4-FFF2-40B4-BE49-F238E27FC236}">
                <a16:creationId xmlns:a16="http://schemas.microsoft.com/office/drawing/2014/main" id="{F98C5163-D673-1CE7-2AC4-43BAB71AFEFE}"/>
              </a:ext>
            </a:extLst>
          </p:cNvPr>
          <p:cNvPicPr>
            <a:picLocks noChangeAspect="1"/>
          </p:cNvPicPr>
          <p:nvPr/>
        </p:nvPicPr>
        <p:blipFill>
          <a:blip r:embed="rId7"/>
          <a:stretch>
            <a:fillRect/>
          </a:stretch>
        </p:blipFill>
        <p:spPr>
          <a:xfrm flipH="1">
            <a:off x="9520486" y="2601119"/>
            <a:ext cx="397993" cy="414513"/>
          </a:xfrm>
          <a:prstGeom prst="rect">
            <a:avLst/>
          </a:prstGeom>
        </p:spPr>
      </p:pic>
      <p:pic>
        <p:nvPicPr>
          <p:cNvPr id="33" name="Picture 32">
            <a:extLst>
              <a:ext uri="{FF2B5EF4-FFF2-40B4-BE49-F238E27FC236}">
                <a16:creationId xmlns:a16="http://schemas.microsoft.com/office/drawing/2014/main" id="{559D8033-26B4-CC20-A55F-7EBB870FA0ED}"/>
              </a:ext>
            </a:extLst>
          </p:cNvPr>
          <p:cNvPicPr>
            <a:picLocks noChangeAspect="1"/>
          </p:cNvPicPr>
          <p:nvPr/>
        </p:nvPicPr>
        <p:blipFill>
          <a:blip r:embed="rId7"/>
          <a:stretch>
            <a:fillRect/>
          </a:stretch>
        </p:blipFill>
        <p:spPr>
          <a:xfrm flipH="1">
            <a:off x="7257058" y="5304552"/>
            <a:ext cx="354565" cy="369283"/>
          </a:xfrm>
          <a:prstGeom prst="rect">
            <a:avLst/>
          </a:prstGeom>
        </p:spPr>
      </p:pic>
    </p:spTree>
    <p:extLst>
      <p:ext uri="{BB962C8B-B14F-4D97-AF65-F5344CB8AC3E}">
        <p14:creationId xmlns:p14="http://schemas.microsoft.com/office/powerpoint/2010/main" val="36270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hqprint">
            <a:extLst>
              <a:ext uri="{28A0092B-C50C-407E-A947-70E740481C1C}">
                <a14:useLocalDpi xmlns:a14="http://schemas.microsoft.com/office/drawing/2010/main" val="0"/>
              </a:ext>
            </a:extLst>
          </a:blip>
          <a:srcRect l="3552" t="5258" r="19007" b="8254"/>
          <a:stretch/>
        </p:blipFill>
        <p:spPr>
          <a:xfrm>
            <a:off x="4235304" y="2395328"/>
            <a:ext cx="2731592" cy="2741452"/>
          </a:xfrm>
          <a:prstGeom prst="ellipse">
            <a:avLst/>
          </a:prstGeom>
        </p:spPr>
      </p:pic>
      <p:sp>
        <p:nvSpPr>
          <p:cNvPr id="3" name="TextBox 2"/>
          <p:cNvSpPr txBox="1"/>
          <p:nvPr/>
        </p:nvSpPr>
        <p:spPr>
          <a:xfrm>
            <a:off x="3711162" y="516494"/>
            <a:ext cx="447777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SẢN PHẨM</a:t>
            </a:r>
            <a:endPar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538933" y="1325687"/>
            <a:ext cx="6661447" cy="369332"/>
          </a:xfrm>
          <a:prstGeom prst="rect">
            <a:avLst/>
          </a:prstGeom>
          <a:noFill/>
        </p:spPr>
        <p:txBody>
          <a:bodyPr wrap="square" lIns="0" tIns="0" rIns="0" bIns="0" rtlCol="0">
            <a:spAutoFit/>
          </a:bodyPr>
          <a:lstStyle/>
          <a:p>
            <a:pPr lvl="0">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Sử dụng máy nhân để tìm kết quả các phép tính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748" y="-35032"/>
            <a:ext cx="2336328" cy="1708727"/>
          </a:xfrm>
          <a:prstGeom prst="rect">
            <a:avLst/>
          </a:prstGeom>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0528" y="4535973"/>
            <a:ext cx="667383" cy="848808"/>
          </a:xfrm>
          <a:prstGeom prst="rect">
            <a:avLst/>
          </a:prstGeom>
        </p:spPr>
      </p:pic>
      <p:grpSp>
        <p:nvGrpSpPr>
          <p:cNvPr id="13" name="Group 12"/>
          <p:cNvGrpSpPr/>
          <p:nvPr/>
        </p:nvGrpSpPr>
        <p:grpSpPr>
          <a:xfrm>
            <a:off x="253886" y="2108527"/>
            <a:ext cx="2667799" cy="850031"/>
            <a:chOff x="253886" y="2108527"/>
            <a:chExt cx="2667799" cy="850031"/>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86" y="2108527"/>
              <a:ext cx="695480" cy="85003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6839" y="2118151"/>
              <a:ext cx="615547" cy="82288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657" y="2275836"/>
              <a:ext cx="569186" cy="54092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8583" y="2278283"/>
              <a:ext cx="673102" cy="538481"/>
            </a:xfrm>
            <a:prstGeom prst="rect">
              <a:avLst/>
            </a:prstGeom>
          </p:spPr>
        </p:pic>
      </p:grpSp>
      <p:grpSp>
        <p:nvGrpSpPr>
          <p:cNvPr id="14" name="Group 13"/>
          <p:cNvGrpSpPr/>
          <p:nvPr/>
        </p:nvGrpSpPr>
        <p:grpSpPr>
          <a:xfrm>
            <a:off x="207685" y="3570136"/>
            <a:ext cx="2667799" cy="945609"/>
            <a:chOff x="207685" y="3570136"/>
            <a:chExt cx="2667799" cy="945609"/>
          </a:xfrm>
        </p:grpSpPr>
        <p:pic>
          <p:nvPicPr>
            <p:cNvPr id="6" name="Picture 5"/>
            <p:cNvPicPr>
              <a:picLocks noChangeAspect="1"/>
            </p:cNvPicPr>
            <p:nvPr/>
          </p:nvPicPr>
          <p:blipFill>
            <a:blip r:embed="rId1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58762" y="3570136"/>
              <a:ext cx="693300" cy="894162"/>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685" y="3665714"/>
              <a:ext cx="695480" cy="85003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56" y="3833023"/>
              <a:ext cx="569186" cy="540928"/>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2382" y="3835470"/>
              <a:ext cx="673102" cy="538481"/>
            </a:xfrm>
            <a:prstGeom prst="rect">
              <a:avLst/>
            </a:prstGeom>
          </p:spPr>
        </p:pic>
      </p:grpSp>
      <p:grpSp>
        <p:nvGrpSpPr>
          <p:cNvPr id="15" name="Group 14"/>
          <p:cNvGrpSpPr/>
          <p:nvPr/>
        </p:nvGrpSpPr>
        <p:grpSpPr>
          <a:xfrm>
            <a:off x="177219" y="4929361"/>
            <a:ext cx="2527703" cy="850031"/>
            <a:chOff x="177219" y="4929361"/>
            <a:chExt cx="2527703" cy="850031"/>
          </a:xfrm>
        </p:grpSpPr>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3639" y="4968169"/>
              <a:ext cx="647945" cy="80993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19" y="4929361"/>
              <a:ext cx="695480" cy="85003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908" y="5157402"/>
              <a:ext cx="569186" cy="540928"/>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1820" y="5159850"/>
              <a:ext cx="673102" cy="538481"/>
            </a:xfrm>
            <a:prstGeom prst="rect">
              <a:avLst/>
            </a:prstGeom>
          </p:spPr>
        </p:pic>
      </p:grpSp>
      <p:grpSp>
        <p:nvGrpSpPr>
          <p:cNvPr id="17" name="Group 16"/>
          <p:cNvGrpSpPr/>
          <p:nvPr/>
        </p:nvGrpSpPr>
        <p:grpSpPr>
          <a:xfrm>
            <a:off x="7311668" y="1673695"/>
            <a:ext cx="2699194" cy="865327"/>
            <a:chOff x="7311668" y="1673695"/>
            <a:chExt cx="2699194" cy="865327"/>
          </a:xfrm>
        </p:grpSpPr>
        <p:pic>
          <p:nvPicPr>
            <p:cNvPr id="5" name="Picture 4"/>
            <p:cNvPicPr>
              <a:picLocks noChangeAspect="1"/>
            </p:cNvPicPr>
            <p:nvPr/>
          </p:nvPicPr>
          <p:blipFill>
            <a:blip r:embed="rId1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50692" y="1703174"/>
              <a:ext cx="654424" cy="835848"/>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1668" y="1673695"/>
              <a:ext cx="695480" cy="850031"/>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5922" y="1962229"/>
              <a:ext cx="569186" cy="54092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7760" y="1962229"/>
              <a:ext cx="673102" cy="538481"/>
            </a:xfrm>
            <a:prstGeom prst="rect">
              <a:avLst/>
            </a:prstGeom>
          </p:spPr>
        </p:pic>
      </p:grpSp>
      <p:grpSp>
        <p:nvGrpSpPr>
          <p:cNvPr id="34" name="Group 33"/>
          <p:cNvGrpSpPr/>
          <p:nvPr/>
        </p:nvGrpSpPr>
        <p:grpSpPr>
          <a:xfrm>
            <a:off x="7338303" y="2932810"/>
            <a:ext cx="2699194" cy="926789"/>
            <a:chOff x="7297403" y="2962873"/>
            <a:chExt cx="2699194" cy="926789"/>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8062" y="3047334"/>
              <a:ext cx="589630" cy="842328"/>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7403" y="2962873"/>
              <a:ext cx="695480" cy="850031"/>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1657" y="3251407"/>
              <a:ext cx="569186" cy="54092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3495" y="3251407"/>
              <a:ext cx="673102" cy="538481"/>
            </a:xfrm>
            <a:prstGeom prst="rect">
              <a:avLst/>
            </a:prstGeom>
          </p:spPr>
        </p:pic>
      </p:grpSp>
      <p:grpSp>
        <p:nvGrpSpPr>
          <p:cNvPr id="35" name="Group 34"/>
          <p:cNvGrpSpPr/>
          <p:nvPr/>
        </p:nvGrpSpPr>
        <p:grpSpPr>
          <a:xfrm>
            <a:off x="7297403" y="4353328"/>
            <a:ext cx="2699194" cy="850031"/>
            <a:chOff x="7297403" y="4353328"/>
            <a:chExt cx="2699194" cy="850031"/>
          </a:xfrm>
        </p:grpSpPr>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7403" y="4353328"/>
              <a:ext cx="695480" cy="850031"/>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1657" y="4641862"/>
              <a:ext cx="569186" cy="54092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3495" y="4641862"/>
              <a:ext cx="673102" cy="538481"/>
            </a:xfrm>
            <a:prstGeom prst="rect">
              <a:avLst/>
            </a:prstGeom>
          </p:spPr>
        </p:pic>
      </p:grpSp>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85547" y="1965626"/>
            <a:ext cx="671341" cy="959058"/>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9930" y="1703174"/>
            <a:ext cx="759869" cy="966435"/>
          </a:xfrm>
          <a:prstGeom prst="rect">
            <a:avLst/>
          </a:prstGeom>
        </p:spPr>
      </p:pic>
      <p:grpSp>
        <p:nvGrpSpPr>
          <p:cNvPr id="43" name="Group 42"/>
          <p:cNvGrpSpPr/>
          <p:nvPr/>
        </p:nvGrpSpPr>
        <p:grpSpPr>
          <a:xfrm>
            <a:off x="2875484" y="3584293"/>
            <a:ext cx="1298335" cy="959703"/>
            <a:chOff x="2875484" y="3584293"/>
            <a:chExt cx="1298335" cy="959703"/>
          </a:xfrm>
        </p:grpSpPr>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5484" y="3584293"/>
              <a:ext cx="619699" cy="951680"/>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0969" y="3610724"/>
              <a:ext cx="812850" cy="933272"/>
            </a:xfrm>
            <a:prstGeom prst="rect">
              <a:avLst/>
            </a:prstGeom>
          </p:spPr>
        </p:pic>
      </p:grpSp>
      <p:grpSp>
        <p:nvGrpSpPr>
          <p:cNvPr id="42" name="Group 41"/>
          <p:cNvGrpSpPr/>
          <p:nvPr/>
        </p:nvGrpSpPr>
        <p:grpSpPr>
          <a:xfrm>
            <a:off x="2595568" y="4826420"/>
            <a:ext cx="1323809" cy="961806"/>
            <a:chOff x="2595568" y="4826420"/>
            <a:chExt cx="1323809" cy="961806"/>
          </a:xfrm>
        </p:grpSpPr>
        <p:pic>
          <p:nvPicPr>
            <p:cNvPr id="38" name="Picture 37"/>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174263" y="4826420"/>
              <a:ext cx="745114" cy="95168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5568" y="4836546"/>
              <a:ext cx="619699" cy="951680"/>
            </a:xfrm>
            <a:prstGeom prst="rect">
              <a:avLst/>
            </a:prstGeom>
          </p:spPr>
        </p:pic>
      </p:grpSp>
      <p:grpSp>
        <p:nvGrpSpPr>
          <p:cNvPr id="45" name="Group 44"/>
          <p:cNvGrpSpPr/>
          <p:nvPr/>
        </p:nvGrpSpPr>
        <p:grpSpPr>
          <a:xfrm>
            <a:off x="10062018" y="4353328"/>
            <a:ext cx="1226779" cy="964011"/>
            <a:chOff x="10062018" y="4353328"/>
            <a:chExt cx="1226779" cy="964011"/>
          </a:xfrm>
        </p:grpSpPr>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17456" y="4353328"/>
              <a:ext cx="671341" cy="959058"/>
            </a:xfrm>
            <a:prstGeom prst="rect">
              <a:avLst/>
            </a:prstGeom>
          </p:spPr>
        </p:pic>
        <p:pic>
          <p:nvPicPr>
            <p:cNvPr id="48" name="Picture 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62018" y="4365659"/>
              <a:ext cx="619699" cy="951680"/>
            </a:xfrm>
            <a:prstGeom prst="rect">
              <a:avLst/>
            </a:prstGeom>
          </p:spPr>
        </p:pic>
      </p:grpSp>
      <p:grpSp>
        <p:nvGrpSpPr>
          <p:cNvPr id="44" name="Group 43"/>
          <p:cNvGrpSpPr/>
          <p:nvPr/>
        </p:nvGrpSpPr>
        <p:grpSpPr>
          <a:xfrm>
            <a:off x="9970835" y="2881096"/>
            <a:ext cx="1416454" cy="980378"/>
            <a:chOff x="9970835" y="2881096"/>
            <a:chExt cx="1416454" cy="980378"/>
          </a:xfrm>
        </p:grpSpPr>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0534" y="2881096"/>
              <a:ext cx="796755" cy="97381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0835" y="2909794"/>
              <a:ext cx="619699" cy="951680"/>
            </a:xfrm>
            <a:prstGeom prst="rect">
              <a:avLst/>
            </a:prstGeom>
          </p:spPr>
        </p:pic>
      </p:grpSp>
    </p:spTree>
    <p:extLst>
      <p:ext uri="{BB962C8B-B14F-4D97-AF65-F5344CB8AC3E}">
        <p14:creationId xmlns:p14="http://schemas.microsoft.com/office/powerpoint/2010/main" val="4168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14" presetClass="entr" presetSubtype="1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randombar(horizontal)">
                                      <p:cBhvr>
                                        <p:cTn id="36" dur="500"/>
                                        <p:tgtEl>
                                          <p:spTgt spid="34"/>
                                        </p:tgtEl>
                                      </p:cBhvr>
                                    </p:animEffect>
                                  </p:childTnLst>
                                </p:cTn>
                              </p:par>
                              <p:par>
                                <p:cTn id="37" presetID="14" presetClass="entr" presetSubtype="1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randombar(horizont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randombar(horizontal)">
                                      <p:cBhvr>
                                        <p:cTn id="45" dur="500"/>
                                        <p:tgtEl>
                                          <p:spTgt spid="39"/>
                                        </p:tgtEl>
                                      </p:cBhvr>
                                    </p:animEffec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randombar(horizontal)">
                                      <p:cBhvr>
                                        <p:cTn id="51" dur="500"/>
                                        <p:tgtEl>
                                          <p:spTgt spid="43"/>
                                        </p:tgtEl>
                                      </p:cBhvr>
                                    </p:animEffec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randombar(horizontal)">
                                      <p:cBhvr>
                                        <p:cTn id="63" dur="500"/>
                                        <p:tgtEl>
                                          <p:spTgt spid="40"/>
                                        </p:tgtEl>
                                      </p:cBhvr>
                                    </p:animEffect>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randombar(horizontal)">
                                      <p:cBhvr>
                                        <p:cTn id="69" dur="500"/>
                                        <p:tgtEl>
                                          <p:spTgt spid="44"/>
                                        </p:tgtEl>
                                      </p:cBhvr>
                                    </p:animEffect>
                                  </p:childTnLst>
                                </p:cTn>
                              </p:par>
                            </p:childTnLst>
                          </p:cTn>
                        </p:par>
                      </p:childTnLst>
                    </p:cTn>
                  </p:par>
                </p:childTnLst>
              </p:cTn>
              <p:nextCondLst>
                <p:cond evt="onClick" delay="0">
                  <p:tgtEl>
                    <p:spTgt spid="34"/>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childTnLst>
                          </p:cTn>
                        </p:par>
                      </p:childTnLst>
                    </p:cTn>
                  </p:par>
                </p:childTnLst>
              </p:cTn>
              <p:nextCondLst>
                <p:cond evt="onClick" delay="0">
                  <p:tgtEl>
                    <p:spTgt spid="35"/>
                  </p:tgtEl>
                </p:cond>
              </p:nextCondLst>
            </p:seq>
          </p:childTnLst>
        </p:cTn>
      </p:par>
    </p:tnLst>
    <p:bldLst>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2126" y="1937330"/>
            <a:ext cx="2846263" cy="2861344"/>
          </a:xfrm>
          <a:prstGeom prst="ellipse">
            <a:avLst/>
          </a:prstGeom>
          <a:effectLst>
            <a:outerShdw blurRad="63500" sx="102000" sy="102000" algn="ctr" rotWithShape="0">
              <a:prstClr val="black">
                <a:alpha val="40000"/>
              </a:prstClr>
            </a:outerShdw>
          </a:effectLst>
        </p:spPr>
      </p:pic>
      <p:sp>
        <p:nvSpPr>
          <p:cNvPr id="3" name="TextBox 2"/>
          <p:cNvSpPr txBox="1"/>
          <p:nvPr/>
        </p:nvSpPr>
        <p:spPr>
          <a:xfrm>
            <a:off x="3711162" y="516494"/>
            <a:ext cx="447777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SẢN PHẨM</a:t>
            </a:r>
            <a:endPar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538933" y="1325687"/>
            <a:ext cx="6661447" cy="369332"/>
          </a:xfrm>
          <a:prstGeom prst="rect">
            <a:avLst/>
          </a:prstGeom>
          <a:noFill/>
        </p:spPr>
        <p:txBody>
          <a:bodyPr wrap="square" lIns="0" tIns="0" rIns="0" bIns="0" rtlCol="0">
            <a:spAutoFit/>
          </a:bodyPr>
          <a:lstStyle/>
          <a:p>
            <a:pPr lvl="0">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Sử dụng máy chia để tìm kết quả các phép tính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748" y="-35032"/>
            <a:ext cx="2336328" cy="1708727"/>
          </a:xfrm>
          <a:prstGeom prst="rect">
            <a:avLst/>
          </a:prstGeom>
          <a:ln>
            <a:noFill/>
          </a:ln>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5745" l="7491" r="100000">
                        <a14:foregroundMark x1="36330" y1="23830" x2="77528" y2="77447"/>
                        <a14:foregroundMark x1="29963" y1="34894" x2="56929" y2="74043"/>
                        <a14:foregroundMark x1="31461" y1="65106" x2="35581" y2="64255"/>
                        <a14:foregroundMark x1="45693" y1="53191" x2="47191" y2="54043"/>
                        <a14:foregroundMark x1="46067" y1="68085" x2="46442" y2="70638"/>
                        <a14:foregroundMark x1="57303" y1="33617" x2="56929" y2="38298"/>
                        <a14:foregroundMark x1="83146" y1="14468" x2="90262" y2="25957"/>
                      </a14:backgroundRemoval>
                    </a14:imgEffect>
                  </a14:imgLayer>
                </a14:imgProps>
              </a:ext>
            </a:extLst>
          </a:blip>
          <a:stretch>
            <a:fillRect/>
          </a:stretch>
        </p:blipFill>
        <p:spPr>
          <a:xfrm>
            <a:off x="0" y="3178685"/>
            <a:ext cx="3841000" cy="3380655"/>
          </a:xfrm>
          <a:prstGeom prst="rect">
            <a:avLst/>
          </a:prstGeom>
        </p:spPr>
      </p:pic>
      <p:pic>
        <p:nvPicPr>
          <p:cNvPr id="50" name="Picture 49"/>
          <p:cNvPicPr>
            <a:picLocks noChangeAspect="1"/>
          </p:cNvPicPr>
          <p:nvPr/>
        </p:nvPicPr>
        <p:blipFill>
          <a:blip r:embed="rId7">
            <a:extLst>
              <a:ext uri="{BEBA8EAE-BF5A-486C-A8C5-ECC9F3942E4B}">
                <a14:imgProps xmlns:a14="http://schemas.microsoft.com/office/drawing/2010/main">
                  <a14:imgLayer r:embed="rId8">
                    <a14:imgEffect>
                      <a14:backgroundRemoval t="5221" b="98394" l="1538" r="95385">
                        <a14:foregroundMark x1="30000" y1="30924" x2="78462" y2="80723"/>
                        <a14:foregroundMark x1="19615" y1="42972" x2="70385" y2="76707"/>
                        <a14:foregroundMark x1="74615" y1="40161" x2="16154" y2="64257"/>
                        <a14:foregroundMark x1="60000" y1="26506" x2="46154" y2="81928"/>
                        <a14:foregroundMark x1="44615" y1="25703" x2="38077" y2="85542"/>
                        <a14:foregroundMark x1="30000" y1="37349" x2="75385" y2="51406"/>
                        <a14:foregroundMark x1="73846" y1="36546" x2="75000" y2="73092"/>
                        <a14:foregroundMark x1="40000" y1="27711" x2="77308" y2="41365"/>
                        <a14:foregroundMark x1="83462" y1="53012" x2="63846" y2="80723"/>
                        <a14:foregroundMark x1="24615" y1="69880" x2="75385" y2="86345"/>
                      </a14:backgroundRemoval>
                    </a14:imgEffect>
                  </a14:imgLayer>
                </a14:imgProps>
              </a:ext>
            </a:extLst>
          </a:blip>
          <a:stretch>
            <a:fillRect/>
          </a:stretch>
        </p:blipFill>
        <p:spPr>
          <a:xfrm>
            <a:off x="7261727" y="1660359"/>
            <a:ext cx="3727192" cy="3569503"/>
          </a:xfrm>
          <a:prstGeom prst="rect">
            <a:avLst/>
          </a:prstGeom>
        </p:spPr>
      </p:pic>
      <p:grpSp>
        <p:nvGrpSpPr>
          <p:cNvPr id="64" name="Group 63"/>
          <p:cNvGrpSpPr/>
          <p:nvPr/>
        </p:nvGrpSpPr>
        <p:grpSpPr>
          <a:xfrm>
            <a:off x="2326709" y="4066295"/>
            <a:ext cx="730296" cy="557421"/>
            <a:chOff x="4720767" y="5040985"/>
            <a:chExt cx="730296" cy="557421"/>
          </a:xfrm>
        </p:grpSpPr>
        <p:pic>
          <p:nvPicPr>
            <p:cNvPr id="52" name="Picture 5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720767" y="5243198"/>
              <a:ext cx="274224" cy="243202"/>
            </a:xfrm>
            <a:prstGeom prst="rect">
              <a:avLst/>
            </a:prstGeom>
          </p:spPr>
        </p:pic>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4991" y="5040985"/>
              <a:ext cx="456072" cy="557421"/>
            </a:xfrm>
            <a:prstGeom prst="rect">
              <a:avLst/>
            </a:prstGeom>
          </p:spPr>
        </p:pic>
      </p:grpSp>
      <p:grpSp>
        <p:nvGrpSpPr>
          <p:cNvPr id="70" name="Group 69"/>
          <p:cNvGrpSpPr/>
          <p:nvPr/>
        </p:nvGrpSpPr>
        <p:grpSpPr>
          <a:xfrm>
            <a:off x="9573173" y="2820232"/>
            <a:ext cx="666097" cy="546729"/>
            <a:chOff x="7000795" y="5166094"/>
            <a:chExt cx="666097" cy="546729"/>
          </a:xfrm>
        </p:grpSpPr>
        <p:pic>
          <p:nvPicPr>
            <p:cNvPr id="57" name="Picture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182" y="5166094"/>
              <a:ext cx="382710" cy="546729"/>
            </a:xfrm>
            <a:prstGeom prst="rect">
              <a:avLst/>
            </a:prstGeom>
          </p:spPr>
        </p:pic>
        <p:pic>
          <p:nvPicPr>
            <p:cNvPr id="61" name="Picture 6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000795" y="5330523"/>
              <a:ext cx="274224" cy="243202"/>
            </a:xfrm>
            <a:prstGeom prst="rect">
              <a:avLst/>
            </a:prstGeom>
          </p:spPr>
        </p:pic>
      </p:grpSp>
      <p:grpSp>
        <p:nvGrpSpPr>
          <p:cNvPr id="71" name="Group 70"/>
          <p:cNvGrpSpPr/>
          <p:nvPr/>
        </p:nvGrpSpPr>
        <p:grpSpPr>
          <a:xfrm>
            <a:off x="9491430" y="3398503"/>
            <a:ext cx="916780" cy="497145"/>
            <a:chOff x="5555432" y="6143566"/>
            <a:chExt cx="916780" cy="497145"/>
          </a:xfrm>
        </p:grpSpPr>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55997" y="6153199"/>
              <a:ext cx="416215" cy="47787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3500" y="6143566"/>
              <a:ext cx="323723" cy="497145"/>
            </a:xfrm>
            <a:prstGeom prst="rect">
              <a:avLst/>
            </a:prstGeom>
          </p:spPr>
        </p:pic>
        <p:pic>
          <p:nvPicPr>
            <p:cNvPr id="62" name="Picture 6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555432" y="6316138"/>
              <a:ext cx="274224" cy="243202"/>
            </a:xfrm>
            <a:prstGeom prst="rect">
              <a:avLst/>
            </a:prstGeom>
          </p:spPr>
        </p:pic>
      </p:grpSp>
      <p:grpSp>
        <p:nvGrpSpPr>
          <p:cNvPr id="67" name="Group 66"/>
          <p:cNvGrpSpPr/>
          <p:nvPr/>
        </p:nvGrpSpPr>
        <p:grpSpPr>
          <a:xfrm>
            <a:off x="2341565" y="4683331"/>
            <a:ext cx="746722" cy="560110"/>
            <a:chOff x="4182580" y="5432945"/>
            <a:chExt cx="746722" cy="560110"/>
          </a:xfrm>
        </p:grpSpPr>
        <p:pic>
          <p:nvPicPr>
            <p:cNvPr id="59" name="Picture 5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82580" y="5587876"/>
              <a:ext cx="274224" cy="243202"/>
            </a:xfrm>
            <a:prstGeom prst="rect">
              <a:avLst/>
            </a:prstGeom>
          </p:spPr>
        </p:pic>
        <p:pic>
          <p:nvPicPr>
            <p:cNvPr id="65" name="Picture 64"/>
            <p:cNvPicPr>
              <a:picLocks noChangeAspect="1"/>
            </p:cNvPicPr>
            <p:nvPr/>
          </p:nvPicPr>
          <p:blipFill>
            <a:blip r:embed="rId14">
              <a:duotone>
                <a:prstClr val="black"/>
                <a:schemeClr val="accent6">
                  <a:tint val="45000"/>
                  <a:satMod val="400000"/>
                </a:schemeClr>
              </a:duotone>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95014" y="5432945"/>
              <a:ext cx="434288" cy="560110"/>
            </a:xfrm>
            <a:prstGeom prst="rect">
              <a:avLst/>
            </a:prstGeom>
          </p:spPr>
        </p:pic>
      </p:grpSp>
      <p:grpSp>
        <p:nvGrpSpPr>
          <p:cNvPr id="72" name="Group 71"/>
          <p:cNvGrpSpPr/>
          <p:nvPr/>
        </p:nvGrpSpPr>
        <p:grpSpPr>
          <a:xfrm>
            <a:off x="9491430" y="3973993"/>
            <a:ext cx="637511" cy="519287"/>
            <a:chOff x="8314619" y="5288660"/>
            <a:chExt cx="637511" cy="519287"/>
          </a:xfrm>
        </p:grpSpPr>
        <p:pic>
          <p:nvPicPr>
            <p:cNvPr id="63" name="Picture 6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14619" y="5486400"/>
              <a:ext cx="274224" cy="243202"/>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36700" y="5288660"/>
              <a:ext cx="415430" cy="519287"/>
            </a:xfrm>
            <a:prstGeom prst="rect">
              <a:avLst/>
            </a:prstGeom>
          </p:spPr>
        </p:pic>
      </p:grpSp>
      <p:grpSp>
        <p:nvGrpSpPr>
          <p:cNvPr id="69" name="Group 68"/>
          <p:cNvGrpSpPr/>
          <p:nvPr/>
        </p:nvGrpSpPr>
        <p:grpSpPr>
          <a:xfrm>
            <a:off x="2349654" y="5269801"/>
            <a:ext cx="742148" cy="608823"/>
            <a:chOff x="4080244" y="4683821"/>
            <a:chExt cx="742148" cy="608823"/>
          </a:xfrm>
        </p:grpSpPr>
        <p:pic>
          <p:nvPicPr>
            <p:cNvPr id="60" name="Picture 5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80244" y="4838262"/>
              <a:ext cx="274224" cy="243202"/>
            </a:xfrm>
            <a:prstGeom prst="rect">
              <a:avLst/>
            </a:prstGeom>
          </p:spPr>
        </p:pic>
        <p:pic>
          <p:nvPicPr>
            <p:cNvPr id="68" name="Picture 6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51045" y="4683821"/>
              <a:ext cx="471347" cy="608823"/>
            </a:xfrm>
            <a:prstGeom prst="rect">
              <a:avLst/>
            </a:prstGeom>
          </p:spPr>
        </p:pic>
      </p:grpSp>
    </p:spTree>
    <p:extLst>
      <p:ext uri="{BB962C8B-B14F-4D97-AF65-F5344CB8AC3E}">
        <p14:creationId xmlns:p14="http://schemas.microsoft.com/office/powerpoint/2010/main" val="23109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53" presetClass="entr" presetSubtype="16"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anim calcmode="lin" valueType="num">
                                      <p:cBhvr>
                                        <p:cTn id="22" dur="1000" fill="hold"/>
                                        <p:tgtEl>
                                          <p:spTgt spid="64"/>
                                        </p:tgtEl>
                                        <p:attrNameLst>
                                          <p:attrName>ppt_x</p:attrName>
                                        </p:attrNameLst>
                                      </p:cBhvr>
                                      <p:tavLst>
                                        <p:tav tm="0">
                                          <p:val>
                                            <p:strVal val="#ppt_x"/>
                                          </p:val>
                                        </p:tav>
                                        <p:tav tm="100000">
                                          <p:val>
                                            <p:strVal val="#ppt_x"/>
                                          </p:val>
                                        </p:tav>
                                      </p:tavLst>
                                    </p:anim>
                                    <p:anim calcmode="lin" valueType="num">
                                      <p:cBhvr>
                                        <p:cTn id="2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1000"/>
                                        <p:tgtEl>
                                          <p:spTgt spid="69"/>
                                        </p:tgtEl>
                                      </p:cBhvr>
                                    </p:animEffect>
                                    <p:anim calcmode="lin" valueType="num">
                                      <p:cBhvr>
                                        <p:cTn id="36" dur="1000" fill="hold"/>
                                        <p:tgtEl>
                                          <p:spTgt spid="69"/>
                                        </p:tgtEl>
                                        <p:attrNameLst>
                                          <p:attrName>ppt_x</p:attrName>
                                        </p:attrNameLst>
                                      </p:cBhvr>
                                      <p:tavLst>
                                        <p:tav tm="0">
                                          <p:val>
                                            <p:strVal val="#ppt_x"/>
                                          </p:val>
                                        </p:tav>
                                        <p:tav tm="100000">
                                          <p:val>
                                            <p:strVal val="#ppt_x"/>
                                          </p:val>
                                        </p:tav>
                                      </p:tavLst>
                                    </p:anim>
                                    <p:anim calcmode="lin" valueType="num">
                                      <p:cBhvr>
                                        <p:cTn id="3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1000"/>
                                        <p:tgtEl>
                                          <p:spTgt spid="70"/>
                                        </p:tgtEl>
                                      </p:cBhvr>
                                    </p:animEffect>
                                    <p:anim calcmode="lin" valueType="num">
                                      <p:cBhvr>
                                        <p:cTn id="43" dur="1000" fill="hold"/>
                                        <p:tgtEl>
                                          <p:spTgt spid="70"/>
                                        </p:tgtEl>
                                        <p:attrNameLst>
                                          <p:attrName>ppt_x</p:attrName>
                                        </p:attrNameLst>
                                      </p:cBhvr>
                                      <p:tavLst>
                                        <p:tav tm="0">
                                          <p:val>
                                            <p:strVal val="#ppt_x"/>
                                          </p:val>
                                        </p:tav>
                                        <p:tav tm="100000">
                                          <p:val>
                                            <p:strVal val="#ppt_x"/>
                                          </p:val>
                                        </p:tav>
                                      </p:tavLst>
                                    </p:anim>
                                    <p:anim calcmode="lin" valueType="num">
                                      <p:cBhvr>
                                        <p:cTn id="4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1000"/>
                                        <p:tgtEl>
                                          <p:spTgt spid="71"/>
                                        </p:tgtEl>
                                      </p:cBhvr>
                                    </p:animEffect>
                                    <p:anim calcmode="lin" valueType="num">
                                      <p:cBhvr>
                                        <p:cTn id="50" dur="1000" fill="hold"/>
                                        <p:tgtEl>
                                          <p:spTgt spid="71"/>
                                        </p:tgtEl>
                                        <p:attrNameLst>
                                          <p:attrName>ppt_x</p:attrName>
                                        </p:attrNameLst>
                                      </p:cBhvr>
                                      <p:tavLst>
                                        <p:tav tm="0">
                                          <p:val>
                                            <p:strVal val="#ppt_x"/>
                                          </p:val>
                                        </p:tav>
                                        <p:tav tm="100000">
                                          <p:val>
                                            <p:strVal val="#ppt_x"/>
                                          </p:val>
                                        </p:tav>
                                      </p:tavLst>
                                    </p:anim>
                                    <p:anim calcmode="lin" valueType="num">
                                      <p:cBhvr>
                                        <p:cTn id="5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1000"/>
                                        <p:tgtEl>
                                          <p:spTgt spid="72"/>
                                        </p:tgtEl>
                                      </p:cBhvr>
                                    </p:animEffect>
                                    <p:anim calcmode="lin" valueType="num">
                                      <p:cBhvr>
                                        <p:cTn id="57" dur="1000" fill="hold"/>
                                        <p:tgtEl>
                                          <p:spTgt spid="72"/>
                                        </p:tgtEl>
                                        <p:attrNameLst>
                                          <p:attrName>ppt_x</p:attrName>
                                        </p:attrNameLst>
                                      </p:cBhvr>
                                      <p:tavLst>
                                        <p:tav tm="0">
                                          <p:val>
                                            <p:strVal val="#ppt_x"/>
                                          </p:val>
                                        </p:tav>
                                        <p:tav tm="100000">
                                          <p:val>
                                            <p:strVal val="#ppt_x"/>
                                          </p:val>
                                        </p:tav>
                                      </p:tavLst>
                                    </p:anim>
                                    <p:anim calcmode="lin" valueType="num">
                                      <p:cBhvr>
                                        <p:cTn id="5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4"/>
          <a:srcRect l="6827" t="7035" r="5654" b="3542"/>
          <a:stretch/>
        </p:blipFill>
        <p:spPr>
          <a:xfrm>
            <a:off x="6096001" y="3857296"/>
            <a:ext cx="757084" cy="757084"/>
          </a:xfrm>
          <a:prstGeom prst="ellipse">
            <a:avLst/>
          </a:prstGeom>
        </p:spPr>
      </p:pic>
      <p:pic>
        <p:nvPicPr>
          <p:cNvPr id="21" name="Picture 20"/>
          <p:cNvPicPr>
            <a:picLocks noChangeAspect="1"/>
          </p:cNvPicPr>
          <p:nvPr/>
        </p:nvPicPr>
        <p:blipFill rotWithShape="1">
          <a:blip r:embed="rId5"/>
          <a:srcRect l="9571" t="6413" r="10420" b="6660"/>
          <a:stretch/>
        </p:blipFill>
        <p:spPr>
          <a:xfrm>
            <a:off x="7328113" y="4702053"/>
            <a:ext cx="848933" cy="848933"/>
          </a:xfrm>
          <a:prstGeom prst="ellipse">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5672" y="62248"/>
            <a:ext cx="2336328" cy="1708727"/>
          </a:xfrm>
          <a:prstGeom prst="rect">
            <a:avLst/>
          </a:prstGeom>
          <a:ln>
            <a:noFill/>
          </a:ln>
        </p:spPr>
      </p:pic>
      <p:sp>
        <p:nvSpPr>
          <p:cNvPr id="11" name="TextBox 10"/>
          <p:cNvSpPr txBox="1"/>
          <p:nvPr/>
        </p:nvSpPr>
        <p:spPr>
          <a:xfrm>
            <a:off x="2122569" y="3745785"/>
            <a:ext cx="38260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hiện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đủ các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phép tính trong bảng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nhân 2,</a:t>
            </a:r>
            <a:r>
              <a:rPr kumimoji="0" lang="en-US"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bảng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2 và kết quả chính xác của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phép</a:t>
            </a:r>
            <a:r>
              <a:rPr kumimoji="0" lang="en-US"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tính đó </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p:cNvSpPr txBox="1"/>
          <p:nvPr/>
        </p:nvSpPr>
        <p:spPr>
          <a:xfrm>
            <a:off x="2337365" y="4831971"/>
            <a:ext cx="3492474" cy="646331"/>
          </a:xfrm>
          <a:prstGeom prst="rect">
            <a:avLst/>
          </a:prstGeom>
          <a:noFill/>
        </p:spPr>
        <p:txBody>
          <a:bodyPr wrap="square" rtlCol="0">
            <a:spAutoFit/>
          </a:bodyPr>
          <a:lstStyle/>
          <a:p>
            <a:pPr lvl="0" algn="ctr">
              <a:defRPr/>
            </a:pP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Dễ </a:t>
            </a:r>
            <a:r>
              <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sử dụng, đảm bảo tính thẩm mĩ và </a:t>
            </a: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chắc chắn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077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29409" y="1868556"/>
            <a:ext cx="7656654" cy="3081130"/>
          </a:xfrm>
          <a:prstGeom prst="roundRect">
            <a:avLst/>
          </a:prstGeom>
          <a:solidFill>
            <a:srgbClr val="1C5739"/>
          </a:solidFill>
          <a:ln w="38100">
            <a:solidFill>
              <a:srgbClr val="CB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50826" y="2993622"/>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507" y="282510"/>
            <a:ext cx="2336328" cy="1708727"/>
          </a:xfrm>
          <a:prstGeom prst="rect">
            <a:avLst/>
          </a:prstGeom>
          <a:ln>
            <a:noFill/>
          </a:ln>
        </p:spPr>
      </p:pic>
    </p:spTree>
    <p:extLst>
      <p:ext uri="{BB962C8B-B14F-4D97-AF65-F5344CB8AC3E}">
        <p14:creationId xmlns:p14="http://schemas.microsoft.com/office/powerpoint/2010/main" val="10300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4.58333E-6 -7.40741E-7 L -4.58333E-6 -0.07222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7657" y="5950192"/>
            <a:ext cx="891928" cy="747461"/>
          </a:xfrm>
          <a:prstGeom prst="rect">
            <a:avLst/>
          </a:prstGeom>
          <a:effectLst>
            <a:outerShdw blurRad="50800" dist="38100" dir="10800000" algn="r" rotWithShape="0">
              <a:prstClr val="black">
                <a:alpha val="40000"/>
              </a:prstClr>
            </a:outerShdw>
          </a:effectLst>
        </p:spPr>
      </p:pic>
      <p:sp>
        <p:nvSpPr>
          <p:cNvPr id="42" name="Oval 41">
            <a:hlinkClick r:id="" action="ppaction://noaction"/>
          </p:cNvPr>
          <p:cNvSpPr/>
          <p:nvPr/>
        </p:nvSpPr>
        <p:spPr>
          <a:xfrm>
            <a:off x="131302" y="552156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773370" y="5283391"/>
            <a:ext cx="966469" cy="1333603"/>
          </a:xfrm>
          <a:prstGeom prst="rect">
            <a:avLst/>
          </a:prstGeom>
        </p:spPr>
      </p:pic>
      <p:sp>
        <p:nvSpPr>
          <p:cNvPr id="66" name="Oval 65">
            <a:hlinkClick r:id="" action="ppaction://noaction"/>
          </p:cNvPr>
          <p:cNvSpPr/>
          <p:nvPr/>
        </p:nvSpPr>
        <p:spPr>
          <a:xfrm>
            <a:off x="131302" y="479152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50788" y="186613"/>
            <a:ext cx="609600" cy="609600"/>
          </a:xfrm>
          <a:prstGeom prst="rect">
            <a:avLst/>
          </a:prstGeom>
        </p:spPr>
      </p:pic>
      <p:sp>
        <p:nvSpPr>
          <p:cNvPr id="7" name="Rectangle 6"/>
          <p:cNvSpPr/>
          <p:nvPr/>
        </p:nvSpPr>
        <p:spPr>
          <a:xfrm>
            <a:off x="1840834" y="234204"/>
            <a:ext cx="8171518" cy="154145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5" name="Rectangle 4"/>
          <p:cNvSpPr/>
          <p:nvPr/>
        </p:nvSpPr>
        <p:spPr>
          <a:xfrm>
            <a:off x="1840834" y="497101"/>
            <a:ext cx="8008924"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white"/>
                  </a:solidFill>
                  <a:prstDash val="solid"/>
                </a:ln>
                <a:solidFill>
                  <a:srgbClr val="FFFF00"/>
                </a:solidFill>
                <a:effectLst>
                  <a:outerShdw dist="38100" dir="270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GÀ CON NHẶT THÓC</a:t>
            </a:r>
            <a:endParaRPr kumimoji="0" lang="en-US" sz="60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9823" y="5665074"/>
            <a:ext cx="1234721" cy="1377767"/>
          </a:xfrm>
          <a:prstGeom prst="rect">
            <a:avLst/>
          </a:prstGeom>
        </p:spPr>
      </p:pic>
      <p:pic>
        <p:nvPicPr>
          <p:cNvPr id="39" name="Picture 38"/>
          <p:cNvPicPr>
            <a:picLocks noChangeAspect="1"/>
          </p:cNvPicPr>
          <p:nvPr/>
        </p:nvPicPr>
        <p:blipFill>
          <a:blip r:embed="rId10" cstate="hqprint">
            <a:extLst>
              <a:ext uri="{BEBA8EAE-BF5A-486C-A8C5-ECC9F3942E4B}">
                <a14:imgProps xmlns:a14="http://schemas.microsoft.com/office/drawing/2010/main">
                  <a14:imgLayer r:embed="rId11">
                    <a14:imgEffect>
                      <a14:backgroundRemoval t="9945" b="90904" l="9991" r="93339"/>
                    </a14:imgEffect>
                  </a14:imgLayer>
                </a14:imgProps>
              </a:ext>
              <a:ext uri="{28A0092B-C50C-407E-A947-70E740481C1C}">
                <a14:useLocalDpi xmlns:a14="http://schemas.microsoft.com/office/drawing/2010/main" val="0"/>
              </a:ext>
            </a:extLst>
          </a:blip>
          <a:stretch>
            <a:fillRect/>
          </a:stretch>
        </p:blipFill>
        <p:spPr>
          <a:xfrm>
            <a:off x="-2460475" y="3984125"/>
            <a:ext cx="2296027" cy="1680949"/>
          </a:xfrm>
          <a:prstGeom prst="rect">
            <a:avLst/>
          </a:prstGeom>
        </p:spPr>
      </p:pic>
      <p:sp>
        <p:nvSpPr>
          <p:cNvPr id="41" name="Oval 40">
            <a:hlinkClick r:id="" action="ppaction://noaction"/>
          </p:cNvPr>
          <p:cNvSpPr/>
          <p:nvPr/>
        </p:nvSpPr>
        <p:spPr>
          <a:xfrm>
            <a:off x="131302" y="406148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2288" y="2703203"/>
            <a:ext cx="1677580" cy="1680949"/>
          </a:xfrm>
          <a:prstGeom prst="rect">
            <a:avLst/>
          </a:prstGeom>
        </p:spPr>
      </p:pic>
      <p:sp>
        <p:nvSpPr>
          <p:cNvPr id="44" name="Oval 43">
            <a:hlinkClick r:id="" action="ppaction://noaction"/>
          </p:cNvPr>
          <p:cNvSpPr/>
          <p:nvPr/>
        </p:nvSpPr>
        <p:spPr>
          <a:xfrm>
            <a:off x="131302" y="333144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32158" y="1508345"/>
            <a:ext cx="1677580" cy="1048487"/>
          </a:xfrm>
          <a:prstGeom prst="rect">
            <a:avLst/>
          </a:prstGeom>
        </p:spPr>
      </p:pic>
      <p:sp>
        <p:nvSpPr>
          <p:cNvPr id="46" name="Oval 45">
            <a:hlinkClick r:id="" action="ppaction://noaction"/>
          </p:cNvPr>
          <p:cNvSpPr/>
          <p:nvPr/>
        </p:nvSpPr>
        <p:spPr>
          <a:xfrm>
            <a:off x="131302" y="2601408"/>
            <a:ext cx="642068" cy="642068"/>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844754" y="-76125"/>
            <a:ext cx="1677580" cy="1379343"/>
          </a:xfrm>
          <a:prstGeom prst="rect">
            <a:avLst/>
          </a:prstGeom>
        </p:spPr>
      </p:pic>
      <p:pic>
        <p:nvPicPr>
          <p:cNvPr id="21" name="Pictur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9882" y="5265123"/>
            <a:ext cx="891928" cy="747461"/>
          </a:xfrm>
          <a:prstGeom prst="rect">
            <a:avLst/>
          </a:prstGeom>
          <a:effectLst>
            <a:outerShdw blurRad="50800" dist="38100" dir="10800000" algn="r" rotWithShape="0">
              <a:prstClr val="black">
                <a:alpha val="40000"/>
              </a:prstClr>
            </a:outerShdw>
          </a:effectLst>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06882" y="6012584"/>
            <a:ext cx="891928" cy="747461"/>
          </a:xfrm>
          <a:prstGeom prst="rect">
            <a:avLst/>
          </a:prstGeom>
          <a:effectLst>
            <a:outerShdw blurRad="50800" dist="38100" dir="10800000" algn="r" rotWithShape="0">
              <a:prstClr val="black">
                <a:alpha val="40000"/>
              </a:prstClr>
            </a:outerShdw>
          </a:effectLst>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73882" y="5576461"/>
            <a:ext cx="891928" cy="747461"/>
          </a:xfrm>
          <a:prstGeom prst="rect">
            <a:avLst/>
          </a:prstGeom>
          <a:effectLst>
            <a:outerShdw blurRad="50800" dist="38100" dir="10800000" algn="r" rotWithShape="0">
              <a:prstClr val="black">
                <a:alpha val="40000"/>
              </a:prstClr>
            </a:outerShdw>
          </a:effectLst>
        </p:spPr>
      </p:pic>
      <p:pic>
        <p:nvPicPr>
          <p:cNvPr id="24" name="Picture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54807" y="3934111"/>
            <a:ext cx="891928" cy="747461"/>
          </a:xfrm>
          <a:prstGeom prst="rect">
            <a:avLst/>
          </a:prstGeom>
          <a:effectLst>
            <a:outerShdw blurRad="50800" dist="38100" dir="10800000" algn="r" rotWithShape="0">
              <a:prstClr val="black">
                <a:alpha val="40000"/>
              </a:prstClr>
            </a:outerShdw>
          </a:effectLst>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953" y="-76125"/>
            <a:ext cx="1946787" cy="1423827"/>
          </a:xfrm>
          <a:prstGeom prst="rect">
            <a:avLst/>
          </a:prstGeom>
          <a:ln>
            <a:noFill/>
          </a:ln>
        </p:spPr>
      </p:pic>
    </p:spTree>
    <p:extLst>
      <p:ext uri="{BB962C8B-B14F-4D97-AF65-F5344CB8AC3E}">
        <p14:creationId xmlns:p14="http://schemas.microsoft.com/office/powerpoint/2010/main" val="227966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83"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79167E-6 -2.59259E-6 L 0.11667 -0.03819 " pathEditMode="relative" rAng="0" ptsTypes="AA">
                                      <p:cBhvr>
                                        <p:cTn id="39" dur="2000" fill="hold"/>
                                        <p:tgtEl>
                                          <p:spTgt spid="26"/>
                                        </p:tgtEl>
                                        <p:attrNameLst>
                                          <p:attrName>ppt_x</p:attrName>
                                          <p:attrName>ppt_y</p:attrName>
                                        </p:attrNameLst>
                                      </p:cBhvr>
                                      <p:rCtr x="5833" y="-1921"/>
                                    </p:animMotion>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11667 -0.03819 L 0.32474 -0.12453 " pathEditMode="relative" rAng="0" ptsTypes="AA">
                                      <p:cBhvr>
                                        <p:cTn id="46" dur="2000" fill="hold"/>
                                        <p:tgtEl>
                                          <p:spTgt spid="26"/>
                                        </p:tgtEl>
                                        <p:attrNameLst>
                                          <p:attrName>ppt_x</p:attrName>
                                          <p:attrName>ppt_y</p:attrName>
                                        </p:attrNameLst>
                                      </p:cBhvr>
                                      <p:rCtr x="10404" y="-4329"/>
                                    </p:animMotion>
                                  </p:child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32474 -0.12453 L 0.54558 -0.02916 " pathEditMode="relative" rAng="0" ptsTypes="AA">
                                      <p:cBhvr>
                                        <p:cTn id="53" dur="2000" fill="hold"/>
                                        <p:tgtEl>
                                          <p:spTgt spid="26"/>
                                        </p:tgtEl>
                                        <p:attrNameLst>
                                          <p:attrName>ppt_x</p:attrName>
                                          <p:attrName>ppt_y</p:attrName>
                                        </p:attrNameLst>
                                      </p:cBhvr>
                                      <p:rCtr x="11042" y="4769"/>
                                    </p:animMotion>
                                  </p:childTnLst>
                                </p:cTn>
                              </p:par>
                            </p:childTnLst>
                          </p:cTn>
                        </p:par>
                        <p:par>
                          <p:cTn id="54" fill="hold">
                            <p:stCondLst>
                              <p:cond delay="2000"/>
                            </p:stCondLst>
                            <p:childTnLst>
                              <p:par>
                                <p:cTn id="55" presetID="1" presetClass="exit" presetSubtype="0" fill="hold" nodeType="after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54558 -0.02916 L 0.74636 -0.0625 " pathEditMode="relative" rAng="0" ptsTypes="AA">
                                      <p:cBhvr>
                                        <p:cTn id="60" dur="2000" fill="hold"/>
                                        <p:tgtEl>
                                          <p:spTgt spid="26"/>
                                        </p:tgtEl>
                                        <p:attrNameLst>
                                          <p:attrName>ppt_x</p:attrName>
                                          <p:attrName>ppt_y</p:attrName>
                                        </p:attrNameLst>
                                      </p:cBhvr>
                                      <p:rCtr x="10039" y="-1667"/>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0.74636 -0.0625 L 0.73295 -0.3287 " pathEditMode="relative" rAng="0" ptsTypes="AA">
                                      <p:cBhvr>
                                        <p:cTn id="67" dur="2000" fill="hold"/>
                                        <p:tgtEl>
                                          <p:spTgt spid="26"/>
                                        </p:tgtEl>
                                        <p:attrNameLst>
                                          <p:attrName>ppt_x</p:attrName>
                                          <p:attrName>ppt_y</p:attrName>
                                        </p:attrNameLst>
                                      </p:cBhvr>
                                      <p:rCtr x="-677" y="-13310"/>
                                    </p:animMotion>
                                  </p:childTnLst>
                                </p:cTn>
                              </p:par>
                            </p:childTnLst>
                          </p:cTn>
                        </p:par>
                        <p:par>
                          <p:cTn id="68" fill="hold">
                            <p:stCondLst>
                              <p:cond delay="2000"/>
                            </p:stCondLst>
                            <p:childTnLst>
                              <p:par>
                                <p:cTn id="69" presetID="1" presetClass="exit" presetSubtype="0" fill="hold" nodeType="after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
                </p:tgtEl>
              </p:cMediaNode>
            </p:audio>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42" presetClass="path" presetSubtype="0" accel="50000" decel="50000" fill="hold" nodeType="withEffect">
                                  <p:stCondLst>
                                    <p:cond delay="0"/>
                                  </p:stCondLst>
                                  <p:childTnLst>
                                    <p:animMotion origin="layout" path="M 2.29167E-6 1.11111E-6 L 0.72018 -0.15602 " pathEditMode="relative" rAng="0" ptsTypes="AA">
                                      <p:cBhvr>
                                        <p:cTn id="80" dur="2000" fill="hold"/>
                                        <p:tgtEl>
                                          <p:spTgt spid="37"/>
                                        </p:tgtEl>
                                        <p:attrNameLst>
                                          <p:attrName>ppt_x</p:attrName>
                                          <p:attrName>ppt_y</p:attrName>
                                        </p:attrNameLst>
                                      </p:cBhvr>
                                      <p:rCtr x="36003" y="-7801"/>
                                    </p:animMotion>
                                  </p:childTnLst>
                                </p:cTn>
                              </p:par>
                              <p:par>
                                <p:cTn id="81" presetID="6" presetClass="emph" presetSubtype="0" fill="hold" nodeType="withEffect">
                                  <p:stCondLst>
                                    <p:cond delay="0"/>
                                  </p:stCondLst>
                                  <p:childTnLst>
                                    <p:animScale>
                                      <p:cBhvr>
                                        <p:cTn id="82" dur="2000" fill="hold"/>
                                        <p:tgtEl>
                                          <p:spTgt spid="37"/>
                                        </p:tgtEl>
                                      </p:cBhvr>
                                      <p:by x="150000" y="150000"/>
                                    </p:animScale>
                                  </p:childTnLst>
                                </p:cTn>
                              </p:par>
                            </p:childTnLst>
                          </p:cTn>
                        </p:par>
                        <p:par>
                          <p:cTn id="83" fill="hold">
                            <p:stCondLst>
                              <p:cond delay="2000"/>
                            </p:stCondLst>
                            <p:childTnLst>
                              <p:par>
                                <p:cTn id="84" presetID="1" presetClass="exit" presetSubtype="0" fill="hold" grpId="1" nodeType="afterEffect">
                                  <p:stCondLst>
                                    <p:cond delay="0"/>
                                  </p:stCondLst>
                                  <p:childTnLst>
                                    <p:set>
                                      <p:cBhvr>
                                        <p:cTn id="8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66"/>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withEffect">
                                  <p:stCondLst>
                                    <p:cond delay="0"/>
                                  </p:stCondLst>
                                  <p:childTnLst>
                                    <p:set>
                                      <p:cBhvr>
                                        <p:cTn id="90" dur="1" fill="hold">
                                          <p:stCondLst>
                                            <p:cond delay="0"/>
                                          </p:stCondLst>
                                        </p:cTn>
                                        <p:tgtEl>
                                          <p:spTgt spid="37"/>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6" presetClass="emph" presetSubtype="0" fill="hold" nodeType="withEffect">
                                  <p:stCondLst>
                                    <p:cond delay="0"/>
                                  </p:stCondLst>
                                  <p:childTnLst>
                                    <p:animScale>
                                      <p:cBhvr>
                                        <p:cTn id="94" dur="2000" fill="hold"/>
                                        <p:tgtEl>
                                          <p:spTgt spid="39"/>
                                        </p:tgtEl>
                                      </p:cBhvr>
                                      <p:by x="150000" y="150000"/>
                                    </p:animScale>
                                  </p:childTnLst>
                                </p:cTn>
                              </p:par>
                              <p:par>
                                <p:cTn id="95" presetID="42" presetClass="path" presetSubtype="0" accel="50000" decel="50000" fill="hold" nodeType="withEffect">
                                  <p:stCondLst>
                                    <p:cond delay="0"/>
                                  </p:stCondLst>
                                  <p:childTnLst>
                                    <p:animMotion origin="layout" path="M 2.29167E-6 -2.22222E-6 L 0.72018 -0.04977 " pathEditMode="relative" rAng="0" ptsTypes="AA">
                                      <p:cBhvr>
                                        <p:cTn id="96" dur="2000" fill="hold"/>
                                        <p:tgtEl>
                                          <p:spTgt spid="39"/>
                                        </p:tgtEl>
                                        <p:attrNameLst>
                                          <p:attrName>ppt_x</p:attrName>
                                          <p:attrName>ppt_y</p:attrName>
                                        </p:attrNameLst>
                                      </p:cBhvr>
                                      <p:rCtr x="36003" y="-2500"/>
                                    </p:animMotion>
                                  </p:childTnLst>
                                </p:cTn>
                              </p:par>
                            </p:childTnLst>
                          </p:cTn>
                        </p:par>
                        <p:par>
                          <p:cTn id="97" fill="hold">
                            <p:stCondLst>
                              <p:cond delay="2000"/>
                            </p:stCondLst>
                            <p:childTnLst>
                              <p:par>
                                <p:cTn id="98" presetID="1" presetClass="exit" presetSubtype="0" fill="hold" grpId="1" nodeType="afterEffect">
                                  <p:stCondLst>
                                    <p:cond delay="0"/>
                                  </p:stCondLst>
                                  <p:childTnLst>
                                    <p:set>
                                      <p:cBhvr>
                                        <p:cTn id="99"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par>
                                <p:cTn id="105" presetID="1" presetClass="exit" presetSubtype="0" fill="hold"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6" presetClass="emph" presetSubtype="0" fill="hold" nodeType="withEffect">
                                  <p:stCondLst>
                                    <p:cond delay="0"/>
                                  </p:stCondLst>
                                  <p:childTnLst>
                                    <p:animScale>
                                      <p:cBhvr>
                                        <p:cTn id="108" dur="2000" fill="hold"/>
                                        <p:tgtEl>
                                          <p:spTgt spid="43"/>
                                        </p:tgtEl>
                                      </p:cBhvr>
                                      <p:by x="150000" y="150000"/>
                                    </p:animScale>
                                  </p:childTnLst>
                                </p:cTn>
                              </p:par>
                              <p:par>
                                <p:cTn id="109" presetID="42" presetClass="path" presetSubtype="0" accel="50000" decel="50000" fill="hold" nodeType="withEffect">
                                  <p:stCondLst>
                                    <p:cond delay="0"/>
                                  </p:stCondLst>
                                  <p:childTnLst>
                                    <p:animMotion origin="layout" path="M 1.45833E-6 3.33333E-6 L 0.72018 -0.04977 " pathEditMode="relative" rAng="0" ptsTypes="AA">
                                      <p:cBhvr>
                                        <p:cTn id="110" dur="2000" fill="hold"/>
                                        <p:tgtEl>
                                          <p:spTgt spid="43"/>
                                        </p:tgtEl>
                                        <p:attrNameLst>
                                          <p:attrName>ppt_x</p:attrName>
                                          <p:attrName>ppt_y</p:attrName>
                                        </p:attrNameLst>
                                      </p:cBhvr>
                                      <p:rCtr x="36003" y="-2500"/>
                                    </p:animMotion>
                                  </p:childTnLst>
                                </p:cTn>
                              </p:par>
                            </p:childTnLst>
                          </p:cTn>
                        </p:par>
                        <p:par>
                          <p:cTn id="111" fill="hold">
                            <p:stCondLst>
                              <p:cond delay="2000"/>
                            </p:stCondLst>
                            <p:childTnLst>
                              <p:par>
                                <p:cTn id="112" presetID="1" presetClass="exit" presetSubtype="0" fill="hold" grpId="1" nodeType="afterEffect">
                                  <p:stCondLst>
                                    <p:cond delay="0"/>
                                  </p:stCondLst>
                                  <p:childTnLst>
                                    <p:set>
                                      <p:cBhvr>
                                        <p:cTn id="11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4"/>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43"/>
                                        </p:tgtEl>
                                        <p:attrNameLst>
                                          <p:attrName>style.visibility</p:attrName>
                                        </p:attrNameLst>
                                      </p:cBhvr>
                                      <p:to>
                                        <p:strVal val="hidden"/>
                                      </p:to>
                                    </p:set>
                                  </p:childTnLst>
                                </p:cTn>
                              </p:par>
                              <p:par>
                                <p:cTn id="121" presetID="6" presetClass="emph" presetSubtype="0" fill="hold" nodeType="withEffect">
                                  <p:stCondLst>
                                    <p:cond delay="0"/>
                                  </p:stCondLst>
                                  <p:childTnLst>
                                    <p:animScale>
                                      <p:cBhvr>
                                        <p:cTn id="122" dur="2000" fill="hold"/>
                                        <p:tgtEl>
                                          <p:spTgt spid="45"/>
                                        </p:tgtEl>
                                      </p:cBhvr>
                                      <p:by x="150000" y="150000"/>
                                    </p:animScale>
                                  </p:childTnLst>
                                </p:cTn>
                              </p:par>
                              <p:par>
                                <p:cTn id="123" presetID="42" presetClass="path" presetSubtype="0" accel="50000" decel="50000" fill="hold" nodeType="withEffect">
                                  <p:stCondLst>
                                    <p:cond delay="0"/>
                                  </p:stCondLst>
                                  <p:childTnLst>
                                    <p:animMotion origin="layout" path="M -3.54167E-6 3.7037E-6 L 0.71967 0.32708 " pathEditMode="relative" rAng="0" ptsTypes="AA">
                                      <p:cBhvr>
                                        <p:cTn id="124" dur="2000" fill="hold"/>
                                        <p:tgtEl>
                                          <p:spTgt spid="45"/>
                                        </p:tgtEl>
                                        <p:attrNameLst>
                                          <p:attrName>ppt_x</p:attrName>
                                          <p:attrName>ppt_y</p:attrName>
                                        </p:attrNameLst>
                                      </p:cBhvr>
                                      <p:rCtr x="35977" y="16343"/>
                                    </p:animMotion>
                                  </p:childTnLst>
                                </p:cTn>
                              </p:par>
                            </p:childTnLst>
                          </p:cTn>
                        </p:par>
                        <p:par>
                          <p:cTn id="125" fill="hold">
                            <p:stCondLst>
                              <p:cond delay="2000"/>
                            </p:stCondLst>
                            <p:childTnLst>
                              <p:par>
                                <p:cTn id="126" presetID="1" presetClass="exit" presetSubtype="0" fill="hold" grpId="1" nodeType="afterEffect">
                                  <p:stCondLst>
                                    <p:cond delay="0"/>
                                  </p:stCondLst>
                                  <p:childTnLst>
                                    <p:set>
                                      <p:cBhvr>
                                        <p:cTn id="127"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8" restart="whenNotActive" fill="hold" evtFilter="cancelBubble" nodeType="interactiveSeq">
                <p:stCondLst>
                  <p:cond evt="onClick" delay="0">
                    <p:tgtEl>
                      <p:spTgt spid="46"/>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par>
                                <p:cTn id="135" presetID="6" presetClass="emph" presetSubtype="0" fill="hold" nodeType="withEffect">
                                  <p:stCondLst>
                                    <p:cond delay="0"/>
                                  </p:stCondLst>
                                  <p:childTnLst>
                                    <p:animScale>
                                      <p:cBhvr>
                                        <p:cTn id="136" dur="2000" fill="hold"/>
                                        <p:tgtEl>
                                          <p:spTgt spid="47"/>
                                        </p:tgtEl>
                                      </p:cBhvr>
                                      <p:by x="150000" y="150000"/>
                                    </p:animScale>
                                  </p:childTnLst>
                                </p:cTn>
                              </p:par>
                              <p:par>
                                <p:cTn id="137" presetID="42" presetClass="path" presetSubtype="0" accel="50000" decel="50000" fill="hold" nodeType="withEffect">
                                  <p:stCondLst>
                                    <p:cond delay="0"/>
                                  </p:stCondLst>
                                  <p:childTnLst>
                                    <p:animMotion origin="layout" path="M 1.875E-6 -1.85185E-6 L 0.70221 0.46713 " pathEditMode="relative" rAng="0" ptsTypes="AA">
                                      <p:cBhvr>
                                        <p:cTn id="138" dur="2000" fill="hold"/>
                                        <p:tgtEl>
                                          <p:spTgt spid="47"/>
                                        </p:tgtEl>
                                        <p:attrNameLst>
                                          <p:attrName>ppt_x</p:attrName>
                                          <p:attrName>ppt_y</p:attrName>
                                        </p:attrNameLst>
                                      </p:cBhvr>
                                      <p:rCtr x="35104" y="23356"/>
                                    </p:animMotion>
                                  </p:childTnLst>
                                </p:cTn>
                              </p:par>
                            </p:childTnLst>
                          </p:cTn>
                        </p:par>
                        <p:par>
                          <p:cTn id="139" fill="hold">
                            <p:stCondLst>
                              <p:cond delay="2000"/>
                            </p:stCondLst>
                            <p:childTnLst>
                              <p:par>
                                <p:cTn id="140" presetID="1" presetClass="exit" presetSubtype="0" fill="hold" grpId="1" nodeType="afterEffect">
                                  <p:stCondLst>
                                    <p:cond delay="0"/>
                                  </p:stCondLst>
                                  <p:childTnLst>
                                    <p:set>
                                      <p:cBhvr>
                                        <p:cTn id="14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2" grpId="0" animBg="1"/>
      <p:bldP spid="42" grpId="1" animBg="1"/>
      <p:bldP spid="66" grpId="0" animBg="1"/>
      <p:bldP spid="66" grpId="1" animBg="1"/>
      <p:bldP spid="7" grpId="0" animBg="1"/>
      <p:bldP spid="41" grpId="0" animBg="1"/>
      <p:bldP spid="41" grpId="1" animBg="1"/>
      <p:bldP spid="44" grpId="0" animBg="1"/>
      <p:bldP spid="44" grpId="1" animBg="1"/>
      <p:bldP spid="46" grpId="0" animBg="1"/>
      <p:bldP spid="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1DD84-D651-C9D7-1D3D-549FE6D4D8FF}"/>
              </a:ext>
            </a:extLst>
          </p:cNvPr>
          <p:cNvSpPr txBox="1"/>
          <p:nvPr/>
        </p:nvSpPr>
        <p:spPr>
          <a:xfrm>
            <a:off x="1775863" y="2607437"/>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25"/>
            <a:ext cx="1946787" cy="1423827"/>
          </a:xfrm>
          <a:prstGeom prst="rect">
            <a:avLst/>
          </a:prstGeom>
          <a:ln>
            <a:noFill/>
          </a:ln>
        </p:spPr>
      </p:pic>
    </p:spTree>
    <p:extLst>
      <p:ext uri="{BB962C8B-B14F-4D97-AF65-F5344CB8AC3E}">
        <p14:creationId xmlns:p14="http://schemas.microsoft.com/office/powerpoint/2010/main" val="24177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1271" y="2639481"/>
            <a:ext cx="336445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Mỗi nhóm sử dụng các thẻ số và thẻ dấu trong bộ đồ dùng học</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toán để xếp thành các phép nhân 2, phép chia 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23331" y="34532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RÒ CHƠI “GHÉP THẺ”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sp>
        <p:nvSpPr>
          <p:cNvPr id="7" name="TextBox 6"/>
          <p:cNvSpPr txBox="1"/>
          <p:nvPr/>
        </p:nvSpPr>
        <p:spPr>
          <a:xfrm>
            <a:off x="261036" y="1962309"/>
            <a:ext cx="186229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 chơi: </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63057" y="1824237"/>
            <a:ext cx="6732711" cy="496844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ounded Rectangle 1"/>
          <p:cNvSpPr/>
          <p:nvPr/>
        </p:nvSpPr>
        <p:spPr>
          <a:xfrm flipV="1">
            <a:off x="2568010" y="4472607"/>
            <a:ext cx="2389936" cy="1538242"/>
          </a:xfrm>
          <a:custGeom>
            <a:avLst/>
            <a:gdLst>
              <a:gd name="connsiteX0" fmla="*/ 0 w 2554357"/>
              <a:gd name="connsiteY0" fmla="*/ 280799 h 1684763"/>
              <a:gd name="connsiteX1" fmla="*/ 280799 w 2554357"/>
              <a:gd name="connsiteY1" fmla="*/ 0 h 1684763"/>
              <a:gd name="connsiteX2" fmla="*/ 2273558 w 2554357"/>
              <a:gd name="connsiteY2" fmla="*/ 0 h 1684763"/>
              <a:gd name="connsiteX3" fmla="*/ 2554357 w 2554357"/>
              <a:gd name="connsiteY3" fmla="*/ 280799 h 1684763"/>
              <a:gd name="connsiteX4" fmla="*/ 2554357 w 2554357"/>
              <a:gd name="connsiteY4" fmla="*/ 1403964 h 1684763"/>
              <a:gd name="connsiteX5" fmla="*/ 2273558 w 2554357"/>
              <a:gd name="connsiteY5" fmla="*/ 1684763 h 1684763"/>
              <a:gd name="connsiteX6" fmla="*/ 280799 w 2554357"/>
              <a:gd name="connsiteY6" fmla="*/ 1684763 h 1684763"/>
              <a:gd name="connsiteX7" fmla="*/ 0 w 2554357"/>
              <a:gd name="connsiteY7" fmla="*/ 1403964 h 1684763"/>
              <a:gd name="connsiteX8" fmla="*/ 0 w 2554357"/>
              <a:gd name="connsiteY8" fmla="*/ 280799 h 1684763"/>
              <a:gd name="connsiteX0" fmla="*/ 0 w 2554357"/>
              <a:gd name="connsiteY0" fmla="*/ 280799 h 2092267"/>
              <a:gd name="connsiteX1" fmla="*/ 280799 w 2554357"/>
              <a:gd name="connsiteY1" fmla="*/ 0 h 2092267"/>
              <a:gd name="connsiteX2" fmla="*/ 2273558 w 2554357"/>
              <a:gd name="connsiteY2" fmla="*/ 0 h 2092267"/>
              <a:gd name="connsiteX3" fmla="*/ 2554357 w 2554357"/>
              <a:gd name="connsiteY3" fmla="*/ 280799 h 2092267"/>
              <a:gd name="connsiteX4" fmla="*/ 2554357 w 2554357"/>
              <a:gd name="connsiteY4" fmla="*/ 1403964 h 2092267"/>
              <a:gd name="connsiteX5" fmla="*/ 2273558 w 2554357"/>
              <a:gd name="connsiteY5" fmla="*/ 1684763 h 2092267"/>
              <a:gd name="connsiteX6" fmla="*/ 2189112 w 2554357"/>
              <a:gd name="connsiteY6" fmla="*/ 2092267 h 2092267"/>
              <a:gd name="connsiteX7" fmla="*/ 0 w 2554357"/>
              <a:gd name="connsiteY7" fmla="*/ 1403964 h 2092267"/>
              <a:gd name="connsiteX8" fmla="*/ 0 w 2554357"/>
              <a:gd name="connsiteY8" fmla="*/ 280799 h 2092267"/>
              <a:gd name="connsiteX0" fmla="*/ 0 w 2584174"/>
              <a:gd name="connsiteY0" fmla="*/ 280799 h 2092267"/>
              <a:gd name="connsiteX1" fmla="*/ 310616 w 2584174"/>
              <a:gd name="connsiteY1" fmla="*/ 0 h 2092267"/>
              <a:gd name="connsiteX2" fmla="*/ 2303375 w 2584174"/>
              <a:gd name="connsiteY2" fmla="*/ 0 h 2092267"/>
              <a:gd name="connsiteX3" fmla="*/ 2584174 w 2584174"/>
              <a:gd name="connsiteY3" fmla="*/ 280799 h 2092267"/>
              <a:gd name="connsiteX4" fmla="*/ 2584174 w 2584174"/>
              <a:gd name="connsiteY4" fmla="*/ 1403964 h 2092267"/>
              <a:gd name="connsiteX5" fmla="*/ 2303375 w 2584174"/>
              <a:gd name="connsiteY5" fmla="*/ 1684763 h 2092267"/>
              <a:gd name="connsiteX6" fmla="*/ 2218929 w 2584174"/>
              <a:gd name="connsiteY6" fmla="*/ 2092267 h 2092267"/>
              <a:gd name="connsiteX7" fmla="*/ 29817 w 2584174"/>
              <a:gd name="connsiteY7" fmla="*/ 1403964 h 2092267"/>
              <a:gd name="connsiteX8" fmla="*/ 0 w 2584174"/>
              <a:gd name="connsiteY8" fmla="*/ 280799 h 2092267"/>
              <a:gd name="connsiteX0" fmla="*/ 17719 w 2601893"/>
              <a:gd name="connsiteY0" fmla="*/ 280799 h 2092267"/>
              <a:gd name="connsiteX1" fmla="*/ 328335 w 2601893"/>
              <a:gd name="connsiteY1" fmla="*/ 0 h 2092267"/>
              <a:gd name="connsiteX2" fmla="*/ 2321094 w 2601893"/>
              <a:gd name="connsiteY2" fmla="*/ 0 h 2092267"/>
              <a:gd name="connsiteX3" fmla="*/ 2601893 w 2601893"/>
              <a:gd name="connsiteY3" fmla="*/ 280799 h 2092267"/>
              <a:gd name="connsiteX4" fmla="*/ 2601893 w 2601893"/>
              <a:gd name="connsiteY4" fmla="*/ 1403964 h 2092267"/>
              <a:gd name="connsiteX5" fmla="*/ 2321094 w 2601893"/>
              <a:gd name="connsiteY5" fmla="*/ 1684763 h 2092267"/>
              <a:gd name="connsiteX6" fmla="*/ 2236648 w 2601893"/>
              <a:gd name="connsiteY6" fmla="*/ 2092267 h 2092267"/>
              <a:gd name="connsiteX7" fmla="*/ 47536 w 2601893"/>
              <a:gd name="connsiteY7" fmla="*/ 1403964 h 2092267"/>
              <a:gd name="connsiteX8" fmla="*/ 17719 w 2601893"/>
              <a:gd name="connsiteY8" fmla="*/ 280799 h 2092267"/>
              <a:gd name="connsiteX0" fmla="*/ 56803 w 2640977"/>
              <a:gd name="connsiteY0" fmla="*/ 280799 h 2092267"/>
              <a:gd name="connsiteX1" fmla="*/ 367419 w 2640977"/>
              <a:gd name="connsiteY1" fmla="*/ 0 h 2092267"/>
              <a:gd name="connsiteX2" fmla="*/ 2360178 w 2640977"/>
              <a:gd name="connsiteY2" fmla="*/ 0 h 2092267"/>
              <a:gd name="connsiteX3" fmla="*/ 2640977 w 2640977"/>
              <a:gd name="connsiteY3" fmla="*/ 280799 h 2092267"/>
              <a:gd name="connsiteX4" fmla="*/ 2640977 w 2640977"/>
              <a:gd name="connsiteY4" fmla="*/ 1403964 h 2092267"/>
              <a:gd name="connsiteX5" fmla="*/ 2360178 w 2640977"/>
              <a:gd name="connsiteY5" fmla="*/ 1684763 h 2092267"/>
              <a:gd name="connsiteX6" fmla="*/ 2275732 w 2640977"/>
              <a:gd name="connsiteY6" fmla="*/ 2092267 h 2092267"/>
              <a:gd name="connsiteX7" fmla="*/ 86620 w 2640977"/>
              <a:gd name="connsiteY7" fmla="*/ 1403964 h 2092267"/>
              <a:gd name="connsiteX8" fmla="*/ 56803 w 2640977"/>
              <a:gd name="connsiteY8" fmla="*/ 280799 h 2092267"/>
              <a:gd name="connsiteX0" fmla="*/ 56803 w 2698403"/>
              <a:gd name="connsiteY0" fmla="*/ 280799 h 2092267"/>
              <a:gd name="connsiteX1" fmla="*/ 367419 w 2698403"/>
              <a:gd name="connsiteY1" fmla="*/ 0 h 2092267"/>
              <a:gd name="connsiteX2" fmla="*/ 2360178 w 2698403"/>
              <a:gd name="connsiteY2" fmla="*/ 0 h 2092267"/>
              <a:gd name="connsiteX3" fmla="*/ 2640977 w 2698403"/>
              <a:gd name="connsiteY3" fmla="*/ 280799 h 2092267"/>
              <a:gd name="connsiteX4" fmla="*/ 2640977 w 2698403"/>
              <a:gd name="connsiteY4" fmla="*/ 1403964 h 2092267"/>
              <a:gd name="connsiteX5" fmla="*/ 2360178 w 2698403"/>
              <a:gd name="connsiteY5" fmla="*/ 1684763 h 2092267"/>
              <a:gd name="connsiteX6" fmla="*/ 2275732 w 2698403"/>
              <a:gd name="connsiteY6" fmla="*/ 2092267 h 2092267"/>
              <a:gd name="connsiteX7" fmla="*/ 86620 w 2698403"/>
              <a:gd name="connsiteY7" fmla="*/ 1403964 h 2092267"/>
              <a:gd name="connsiteX8" fmla="*/ 56803 w 2698403"/>
              <a:gd name="connsiteY8" fmla="*/ 280799 h 2092267"/>
              <a:gd name="connsiteX0" fmla="*/ 56803 w 2711655"/>
              <a:gd name="connsiteY0" fmla="*/ 280799 h 2092267"/>
              <a:gd name="connsiteX1" fmla="*/ 367419 w 2711655"/>
              <a:gd name="connsiteY1" fmla="*/ 0 h 2092267"/>
              <a:gd name="connsiteX2" fmla="*/ 2360178 w 2711655"/>
              <a:gd name="connsiteY2" fmla="*/ 0 h 2092267"/>
              <a:gd name="connsiteX3" fmla="*/ 2640977 w 2711655"/>
              <a:gd name="connsiteY3" fmla="*/ 280799 h 2092267"/>
              <a:gd name="connsiteX4" fmla="*/ 2640977 w 2711655"/>
              <a:gd name="connsiteY4" fmla="*/ 1403964 h 2092267"/>
              <a:gd name="connsiteX5" fmla="*/ 2360178 w 2711655"/>
              <a:gd name="connsiteY5" fmla="*/ 1684763 h 2092267"/>
              <a:gd name="connsiteX6" fmla="*/ 2275732 w 2711655"/>
              <a:gd name="connsiteY6" fmla="*/ 2092267 h 2092267"/>
              <a:gd name="connsiteX7" fmla="*/ 86620 w 2711655"/>
              <a:gd name="connsiteY7" fmla="*/ 1403964 h 2092267"/>
              <a:gd name="connsiteX8" fmla="*/ 56803 w 2711655"/>
              <a:gd name="connsiteY8" fmla="*/ 280799 h 2092267"/>
              <a:gd name="connsiteX0" fmla="*/ 56803 w 2735622"/>
              <a:gd name="connsiteY0" fmla="*/ 280799 h 2092267"/>
              <a:gd name="connsiteX1" fmla="*/ 367419 w 2735622"/>
              <a:gd name="connsiteY1" fmla="*/ 0 h 2092267"/>
              <a:gd name="connsiteX2" fmla="*/ 2360178 w 2735622"/>
              <a:gd name="connsiteY2" fmla="*/ 0 h 2092267"/>
              <a:gd name="connsiteX3" fmla="*/ 2640977 w 2735622"/>
              <a:gd name="connsiteY3" fmla="*/ 280799 h 2092267"/>
              <a:gd name="connsiteX4" fmla="*/ 2710551 w 2735622"/>
              <a:gd name="connsiteY4" fmla="*/ 1344329 h 2092267"/>
              <a:gd name="connsiteX5" fmla="*/ 2360178 w 2735622"/>
              <a:gd name="connsiteY5" fmla="*/ 1684763 h 2092267"/>
              <a:gd name="connsiteX6" fmla="*/ 2275732 w 2735622"/>
              <a:gd name="connsiteY6" fmla="*/ 2092267 h 2092267"/>
              <a:gd name="connsiteX7" fmla="*/ 86620 w 2735622"/>
              <a:gd name="connsiteY7" fmla="*/ 1403964 h 2092267"/>
              <a:gd name="connsiteX8" fmla="*/ 56803 w 2735622"/>
              <a:gd name="connsiteY8" fmla="*/ 280799 h 2092267"/>
              <a:gd name="connsiteX0" fmla="*/ 56803 w 2735622"/>
              <a:gd name="connsiteY0" fmla="*/ 290739 h 2102207"/>
              <a:gd name="connsiteX1" fmla="*/ 427054 w 2735622"/>
              <a:gd name="connsiteY1" fmla="*/ 0 h 2102207"/>
              <a:gd name="connsiteX2" fmla="*/ 2360178 w 2735622"/>
              <a:gd name="connsiteY2" fmla="*/ 9940 h 2102207"/>
              <a:gd name="connsiteX3" fmla="*/ 2640977 w 2735622"/>
              <a:gd name="connsiteY3" fmla="*/ 290739 h 2102207"/>
              <a:gd name="connsiteX4" fmla="*/ 2710551 w 2735622"/>
              <a:gd name="connsiteY4" fmla="*/ 1354269 h 2102207"/>
              <a:gd name="connsiteX5" fmla="*/ 2360178 w 2735622"/>
              <a:gd name="connsiteY5" fmla="*/ 1694703 h 2102207"/>
              <a:gd name="connsiteX6" fmla="*/ 2275732 w 2735622"/>
              <a:gd name="connsiteY6" fmla="*/ 2102207 h 2102207"/>
              <a:gd name="connsiteX7" fmla="*/ 86620 w 2735622"/>
              <a:gd name="connsiteY7" fmla="*/ 1413904 h 2102207"/>
              <a:gd name="connsiteX8" fmla="*/ 56803 w 2735622"/>
              <a:gd name="connsiteY8" fmla="*/ 290739 h 2102207"/>
              <a:gd name="connsiteX0" fmla="*/ 56803 w 2735622"/>
              <a:gd name="connsiteY0" fmla="*/ 318463 h 2129931"/>
              <a:gd name="connsiteX1" fmla="*/ 427054 w 2735622"/>
              <a:gd name="connsiteY1" fmla="*/ 27724 h 2129931"/>
              <a:gd name="connsiteX2" fmla="*/ 2360178 w 2735622"/>
              <a:gd name="connsiteY2" fmla="*/ 37664 h 2129931"/>
              <a:gd name="connsiteX3" fmla="*/ 2640977 w 2735622"/>
              <a:gd name="connsiteY3" fmla="*/ 318463 h 2129931"/>
              <a:gd name="connsiteX4" fmla="*/ 2710551 w 2735622"/>
              <a:gd name="connsiteY4" fmla="*/ 1381993 h 2129931"/>
              <a:gd name="connsiteX5" fmla="*/ 2360178 w 2735622"/>
              <a:gd name="connsiteY5" fmla="*/ 1722427 h 2129931"/>
              <a:gd name="connsiteX6" fmla="*/ 2275732 w 2735622"/>
              <a:gd name="connsiteY6" fmla="*/ 2129931 h 2129931"/>
              <a:gd name="connsiteX7" fmla="*/ 86620 w 2735622"/>
              <a:gd name="connsiteY7" fmla="*/ 1441628 h 2129931"/>
              <a:gd name="connsiteX8" fmla="*/ 56803 w 2735622"/>
              <a:gd name="connsiteY8" fmla="*/ 318463 h 2129931"/>
              <a:gd name="connsiteX0" fmla="*/ 56803 w 2735622"/>
              <a:gd name="connsiteY0" fmla="*/ 341683 h 2153151"/>
              <a:gd name="connsiteX1" fmla="*/ 427054 w 2735622"/>
              <a:gd name="connsiteY1" fmla="*/ 50944 h 2153151"/>
              <a:gd name="connsiteX2" fmla="*/ 2360178 w 2735622"/>
              <a:gd name="connsiteY2" fmla="*/ 60884 h 2153151"/>
              <a:gd name="connsiteX3" fmla="*/ 2640977 w 2735622"/>
              <a:gd name="connsiteY3" fmla="*/ 341683 h 2153151"/>
              <a:gd name="connsiteX4" fmla="*/ 2710551 w 2735622"/>
              <a:gd name="connsiteY4" fmla="*/ 1405213 h 2153151"/>
              <a:gd name="connsiteX5" fmla="*/ 2360178 w 2735622"/>
              <a:gd name="connsiteY5" fmla="*/ 1745647 h 2153151"/>
              <a:gd name="connsiteX6" fmla="*/ 2275732 w 2735622"/>
              <a:gd name="connsiteY6" fmla="*/ 2153151 h 2153151"/>
              <a:gd name="connsiteX7" fmla="*/ 86620 w 2735622"/>
              <a:gd name="connsiteY7" fmla="*/ 1464848 h 2153151"/>
              <a:gd name="connsiteX8" fmla="*/ 56803 w 2735622"/>
              <a:gd name="connsiteY8" fmla="*/ 341683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5622" h="2153151">
                <a:moveTo>
                  <a:pt x="56803" y="341683"/>
                </a:moveTo>
                <a:cubicBezTo>
                  <a:pt x="56803" y="186602"/>
                  <a:pt x="271973" y="50944"/>
                  <a:pt x="427054" y="50944"/>
                </a:cubicBezTo>
                <a:cubicBezTo>
                  <a:pt x="1230455" y="-15317"/>
                  <a:pt x="1636290" y="-21942"/>
                  <a:pt x="2360178" y="60884"/>
                </a:cubicBezTo>
                <a:cubicBezTo>
                  <a:pt x="2515259" y="60884"/>
                  <a:pt x="2640977" y="186602"/>
                  <a:pt x="2640977" y="341683"/>
                </a:cubicBezTo>
                <a:cubicBezTo>
                  <a:pt x="2800003" y="626618"/>
                  <a:pt x="2710551" y="1030825"/>
                  <a:pt x="2710551" y="1405213"/>
                </a:cubicBezTo>
                <a:cubicBezTo>
                  <a:pt x="2710551" y="1560294"/>
                  <a:pt x="2515259" y="1745647"/>
                  <a:pt x="2360178" y="1745647"/>
                </a:cubicBezTo>
                <a:cubicBezTo>
                  <a:pt x="1695925" y="1745647"/>
                  <a:pt x="2939985" y="2153151"/>
                  <a:pt x="2275732" y="2153151"/>
                </a:cubicBezTo>
                <a:cubicBezTo>
                  <a:pt x="2120651" y="2153151"/>
                  <a:pt x="86620" y="1619929"/>
                  <a:pt x="86620" y="1464848"/>
                </a:cubicBezTo>
                <a:cubicBezTo>
                  <a:pt x="76681" y="1090460"/>
                  <a:pt x="-82345" y="726010"/>
                  <a:pt x="56803" y="341683"/>
                </a:cubicBezTo>
                <a:close/>
              </a:path>
            </a:pathLst>
          </a:custGeom>
          <a:solidFill>
            <a:srgbClr val="C1C5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
          <p:cNvSpPr/>
          <p:nvPr/>
        </p:nvSpPr>
        <p:spPr>
          <a:xfrm rot="20761461" flipH="1">
            <a:off x="8243273" y="315769"/>
            <a:ext cx="4008072" cy="2962111"/>
          </a:xfrm>
          <a:custGeom>
            <a:avLst/>
            <a:gdLst>
              <a:gd name="connsiteX0" fmla="*/ 0 w 2554357"/>
              <a:gd name="connsiteY0" fmla="*/ 280799 h 1684763"/>
              <a:gd name="connsiteX1" fmla="*/ 280799 w 2554357"/>
              <a:gd name="connsiteY1" fmla="*/ 0 h 1684763"/>
              <a:gd name="connsiteX2" fmla="*/ 2273558 w 2554357"/>
              <a:gd name="connsiteY2" fmla="*/ 0 h 1684763"/>
              <a:gd name="connsiteX3" fmla="*/ 2554357 w 2554357"/>
              <a:gd name="connsiteY3" fmla="*/ 280799 h 1684763"/>
              <a:gd name="connsiteX4" fmla="*/ 2554357 w 2554357"/>
              <a:gd name="connsiteY4" fmla="*/ 1403964 h 1684763"/>
              <a:gd name="connsiteX5" fmla="*/ 2273558 w 2554357"/>
              <a:gd name="connsiteY5" fmla="*/ 1684763 h 1684763"/>
              <a:gd name="connsiteX6" fmla="*/ 280799 w 2554357"/>
              <a:gd name="connsiteY6" fmla="*/ 1684763 h 1684763"/>
              <a:gd name="connsiteX7" fmla="*/ 0 w 2554357"/>
              <a:gd name="connsiteY7" fmla="*/ 1403964 h 1684763"/>
              <a:gd name="connsiteX8" fmla="*/ 0 w 2554357"/>
              <a:gd name="connsiteY8" fmla="*/ 280799 h 1684763"/>
              <a:gd name="connsiteX0" fmla="*/ 0 w 2554357"/>
              <a:gd name="connsiteY0" fmla="*/ 280799 h 2092267"/>
              <a:gd name="connsiteX1" fmla="*/ 280799 w 2554357"/>
              <a:gd name="connsiteY1" fmla="*/ 0 h 2092267"/>
              <a:gd name="connsiteX2" fmla="*/ 2273558 w 2554357"/>
              <a:gd name="connsiteY2" fmla="*/ 0 h 2092267"/>
              <a:gd name="connsiteX3" fmla="*/ 2554357 w 2554357"/>
              <a:gd name="connsiteY3" fmla="*/ 280799 h 2092267"/>
              <a:gd name="connsiteX4" fmla="*/ 2554357 w 2554357"/>
              <a:gd name="connsiteY4" fmla="*/ 1403964 h 2092267"/>
              <a:gd name="connsiteX5" fmla="*/ 2273558 w 2554357"/>
              <a:gd name="connsiteY5" fmla="*/ 1684763 h 2092267"/>
              <a:gd name="connsiteX6" fmla="*/ 2189112 w 2554357"/>
              <a:gd name="connsiteY6" fmla="*/ 2092267 h 2092267"/>
              <a:gd name="connsiteX7" fmla="*/ 0 w 2554357"/>
              <a:gd name="connsiteY7" fmla="*/ 1403964 h 2092267"/>
              <a:gd name="connsiteX8" fmla="*/ 0 w 2554357"/>
              <a:gd name="connsiteY8" fmla="*/ 280799 h 2092267"/>
              <a:gd name="connsiteX0" fmla="*/ 0 w 2584174"/>
              <a:gd name="connsiteY0" fmla="*/ 280799 h 2092267"/>
              <a:gd name="connsiteX1" fmla="*/ 310616 w 2584174"/>
              <a:gd name="connsiteY1" fmla="*/ 0 h 2092267"/>
              <a:gd name="connsiteX2" fmla="*/ 2303375 w 2584174"/>
              <a:gd name="connsiteY2" fmla="*/ 0 h 2092267"/>
              <a:gd name="connsiteX3" fmla="*/ 2584174 w 2584174"/>
              <a:gd name="connsiteY3" fmla="*/ 280799 h 2092267"/>
              <a:gd name="connsiteX4" fmla="*/ 2584174 w 2584174"/>
              <a:gd name="connsiteY4" fmla="*/ 1403964 h 2092267"/>
              <a:gd name="connsiteX5" fmla="*/ 2303375 w 2584174"/>
              <a:gd name="connsiteY5" fmla="*/ 1684763 h 2092267"/>
              <a:gd name="connsiteX6" fmla="*/ 2218929 w 2584174"/>
              <a:gd name="connsiteY6" fmla="*/ 2092267 h 2092267"/>
              <a:gd name="connsiteX7" fmla="*/ 29817 w 2584174"/>
              <a:gd name="connsiteY7" fmla="*/ 1403964 h 2092267"/>
              <a:gd name="connsiteX8" fmla="*/ 0 w 2584174"/>
              <a:gd name="connsiteY8" fmla="*/ 280799 h 2092267"/>
              <a:gd name="connsiteX0" fmla="*/ 17719 w 2601893"/>
              <a:gd name="connsiteY0" fmla="*/ 280799 h 2092267"/>
              <a:gd name="connsiteX1" fmla="*/ 328335 w 2601893"/>
              <a:gd name="connsiteY1" fmla="*/ 0 h 2092267"/>
              <a:gd name="connsiteX2" fmla="*/ 2321094 w 2601893"/>
              <a:gd name="connsiteY2" fmla="*/ 0 h 2092267"/>
              <a:gd name="connsiteX3" fmla="*/ 2601893 w 2601893"/>
              <a:gd name="connsiteY3" fmla="*/ 280799 h 2092267"/>
              <a:gd name="connsiteX4" fmla="*/ 2601893 w 2601893"/>
              <a:gd name="connsiteY4" fmla="*/ 1403964 h 2092267"/>
              <a:gd name="connsiteX5" fmla="*/ 2321094 w 2601893"/>
              <a:gd name="connsiteY5" fmla="*/ 1684763 h 2092267"/>
              <a:gd name="connsiteX6" fmla="*/ 2236648 w 2601893"/>
              <a:gd name="connsiteY6" fmla="*/ 2092267 h 2092267"/>
              <a:gd name="connsiteX7" fmla="*/ 47536 w 2601893"/>
              <a:gd name="connsiteY7" fmla="*/ 1403964 h 2092267"/>
              <a:gd name="connsiteX8" fmla="*/ 17719 w 2601893"/>
              <a:gd name="connsiteY8" fmla="*/ 280799 h 2092267"/>
              <a:gd name="connsiteX0" fmla="*/ 56803 w 2640977"/>
              <a:gd name="connsiteY0" fmla="*/ 280799 h 2092267"/>
              <a:gd name="connsiteX1" fmla="*/ 367419 w 2640977"/>
              <a:gd name="connsiteY1" fmla="*/ 0 h 2092267"/>
              <a:gd name="connsiteX2" fmla="*/ 2360178 w 2640977"/>
              <a:gd name="connsiteY2" fmla="*/ 0 h 2092267"/>
              <a:gd name="connsiteX3" fmla="*/ 2640977 w 2640977"/>
              <a:gd name="connsiteY3" fmla="*/ 280799 h 2092267"/>
              <a:gd name="connsiteX4" fmla="*/ 2640977 w 2640977"/>
              <a:gd name="connsiteY4" fmla="*/ 1403964 h 2092267"/>
              <a:gd name="connsiteX5" fmla="*/ 2360178 w 2640977"/>
              <a:gd name="connsiteY5" fmla="*/ 1684763 h 2092267"/>
              <a:gd name="connsiteX6" fmla="*/ 2275732 w 2640977"/>
              <a:gd name="connsiteY6" fmla="*/ 2092267 h 2092267"/>
              <a:gd name="connsiteX7" fmla="*/ 86620 w 2640977"/>
              <a:gd name="connsiteY7" fmla="*/ 1403964 h 2092267"/>
              <a:gd name="connsiteX8" fmla="*/ 56803 w 2640977"/>
              <a:gd name="connsiteY8" fmla="*/ 280799 h 2092267"/>
              <a:gd name="connsiteX0" fmla="*/ 56803 w 2698403"/>
              <a:gd name="connsiteY0" fmla="*/ 280799 h 2092267"/>
              <a:gd name="connsiteX1" fmla="*/ 367419 w 2698403"/>
              <a:gd name="connsiteY1" fmla="*/ 0 h 2092267"/>
              <a:gd name="connsiteX2" fmla="*/ 2360178 w 2698403"/>
              <a:gd name="connsiteY2" fmla="*/ 0 h 2092267"/>
              <a:gd name="connsiteX3" fmla="*/ 2640977 w 2698403"/>
              <a:gd name="connsiteY3" fmla="*/ 280799 h 2092267"/>
              <a:gd name="connsiteX4" fmla="*/ 2640977 w 2698403"/>
              <a:gd name="connsiteY4" fmla="*/ 1403964 h 2092267"/>
              <a:gd name="connsiteX5" fmla="*/ 2360178 w 2698403"/>
              <a:gd name="connsiteY5" fmla="*/ 1684763 h 2092267"/>
              <a:gd name="connsiteX6" fmla="*/ 2275732 w 2698403"/>
              <a:gd name="connsiteY6" fmla="*/ 2092267 h 2092267"/>
              <a:gd name="connsiteX7" fmla="*/ 86620 w 2698403"/>
              <a:gd name="connsiteY7" fmla="*/ 1403964 h 2092267"/>
              <a:gd name="connsiteX8" fmla="*/ 56803 w 2698403"/>
              <a:gd name="connsiteY8" fmla="*/ 280799 h 2092267"/>
              <a:gd name="connsiteX0" fmla="*/ 56803 w 2711655"/>
              <a:gd name="connsiteY0" fmla="*/ 280799 h 2092267"/>
              <a:gd name="connsiteX1" fmla="*/ 367419 w 2711655"/>
              <a:gd name="connsiteY1" fmla="*/ 0 h 2092267"/>
              <a:gd name="connsiteX2" fmla="*/ 2360178 w 2711655"/>
              <a:gd name="connsiteY2" fmla="*/ 0 h 2092267"/>
              <a:gd name="connsiteX3" fmla="*/ 2640977 w 2711655"/>
              <a:gd name="connsiteY3" fmla="*/ 280799 h 2092267"/>
              <a:gd name="connsiteX4" fmla="*/ 2640977 w 2711655"/>
              <a:gd name="connsiteY4" fmla="*/ 1403964 h 2092267"/>
              <a:gd name="connsiteX5" fmla="*/ 2360178 w 2711655"/>
              <a:gd name="connsiteY5" fmla="*/ 1684763 h 2092267"/>
              <a:gd name="connsiteX6" fmla="*/ 2275732 w 2711655"/>
              <a:gd name="connsiteY6" fmla="*/ 2092267 h 2092267"/>
              <a:gd name="connsiteX7" fmla="*/ 86620 w 2711655"/>
              <a:gd name="connsiteY7" fmla="*/ 1403964 h 2092267"/>
              <a:gd name="connsiteX8" fmla="*/ 56803 w 2711655"/>
              <a:gd name="connsiteY8" fmla="*/ 280799 h 2092267"/>
              <a:gd name="connsiteX0" fmla="*/ 56803 w 2735622"/>
              <a:gd name="connsiteY0" fmla="*/ 280799 h 2092267"/>
              <a:gd name="connsiteX1" fmla="*/ 367419 w 2735622"/>
              <a:gd name="connsiteY1" fmla="*/ 0 h 2092267"/>
              <a:gd name="connsiteX2" fmla="*/ 2360178 w 2735622"/>
              <a:gd name="connsiteY2" fmla="*/ 0 h 2092267"/>
              <a:gd name="connsiteX3" fmla="*/ 2640977 w 2735622"/>
              <a:gd name="connsiteY3" fmla="*/ 280799 h 2092267"/>
              <a:gd name="connsiteX4" fmla="*/ 2710551 w 2735622"/>
              <a:gd name="connsiteY4" fmla="*/ 1344329 h 2092267"/>
              <a:gd name="connsiteX5" fmla="*/ 2360178 w 2735622"/>
              <a:gd name="connsiteY5" fmla="*/ 1684763 h 2092267"/>
              <a:gd name="connsiteX6" fmla="*/ 2275732 w 2735622"/>
              <a:gd name="connsiteY6" fmla="*/ 2092267 h 2092267"/>
              <a:gd name="connsiteX7" fmla="*/ 86620 w 2735622"/>
              <a:gd name="connsiteY7" fmla="*/ 1403964 h 2092267"/>
              <a:gd name="connsiteX8" fmla="*/ 56803 w 2735622"/>
              <a:gd name="connsiteY8" fmla="*/ 280799 h 2092267"/>
              <a:gd name="connsiteX0" fmla="*/ 56803 w 2735622"/>
              <a:gd name="connsiteY0" fmla="*/ 290739 h 2102207"/>
              <a:gd name="connsiteX1" fmla="*/ 427054 w 2735622"/>
              <a:gd name="connsiteY1" fmla="*/ 0 h 2102207"/>
              <a:gd name="connsiteX2" fmla="*/ 2360178 w 2735622"/>
              <a:gd name="connsiteY2" fmla="*/ 9940 h 2102207"/>
              <a:gd name="connsiteX3" fmla="*/ 2640977 w 2735622"/>
              <a:gd name="connsiteY3" fmla="*/ 290739 h 2102207"/>
              <a:gd name="connsiteX4" fmla="*/ 2710551 w 2735622"/>
              <a:gd name="connsiteY4" fmla="*/ 1354269 h 2102207"/>
              <a:gd name="connsiteX5" fmla="*/ 2360178 w 2735622"/>
              <a:gd name="connsiteY5" fmla="*/ 1694703 h 2102207"/>
              <a:gd name="connsiteX6" fmla="*/ 2275732 w 2735622"/>
              <a:gd name="connsiteY6" fmla="*/ 2102207 h 2102207"/>
              <a:gd name="connsiteX7" fmla="*/ 86620 w 2735622"/>
              <a:gd name="connsiteY7" fmla="*/ 1413904 h 2102207"/>
              <a:gd name="connsiteX8" fmla="*/ 56803 w 2735622"/>
              <a:gd name="connsiteY8" fmla="*/ 290739 h 2102207"/>
              <a:gd name="connsiteX0" fmla="*/ 56803 w 2735622"/>
              <a:gd name="connsiteY0" fmla="*/ 318463 h 2129931"/>
              <a:gd name="connsiteX1" fmla="*/ 427054 w 2735622"/>
              <a:gd name="connsiteY1" fmla="*/ 27724 h 2129931"/>
              <a:gd name="connsiteX2" fmla="*/ 2360178 w 2735622"/>
              <a:gd name="connsiteY2" fmla="*/ 37664 h 2129931"/>
              <a:gd name="connsiteX3" fmla="*/ 2640977 w 2735622"/>
              <a:gd name="connsiteY3" fmla="*/ 318463 h 2129931"/>
              <a:gd name="connsiteX4" fmla="*/ 2710551 w 2735622"/>
              <a:gd name="connsiteY4" fmla="*/ 1381993 h 2129931"/>
              <a:gd name="connsiteX5" fmla="*/ 2360178 w 2735622"/>
              <a:gd name="connsiteY5" fmla="*/ 1722427 h 2129931"/>
              <a:gd name="connsiteX6" fmla="*/ 2275732 w 2735622"/>
              <a:gd name="connsiteY6" fmla="*/ 2129931 h 2129931"/>
              <a:gd name="connsiteX7" fmla="*/ 86620 w 2735622"/>
              <a:gd name="connsiteY7" fmla="*/ 1441628 h 2129931"/>
              <a:gd name="connsiteX8" fmla="*/ 56803 w 2735622"/>
              <a:gd name="connsiteY8" fmla="*/ 318463 h 2129931"/>
              <a:gd name="connsiteX0" fmla="*/ 56803 w 2735622"/>
              <a:gd name="connsiteY0" fmla="*/ 341683 h 2153151"/>
              <a:gd name="connsiteX1" fmla="*/ 427054 w 2735622"/>
              <a:gd name="connsiteY1" fmla="*/ 50944 h 2153151"/>
              <a:gd name="connsiteX2" fmla="*/ 2360178 w 2735622"/>
              <a:gd name="connsiteY2" fmla="*/ 60884 h 2153151"/>
              <a:gd name="connsiteX3" fmla="*/ 2640977 w 2735622"/>
              <a:gd name="connsiteY3" fmla="*/ 341683 h 2153151"/>
              <a:gd name="connsiteX4" fmla="*/ 2710551 w 2735622"/>
              <a:gd name="connsiteY4" fmla="*/ 1405213 h 2153151"/>
              <a:gd name="connsiteX5" fmla="*/ 2360178 w 2735622"/>
              <a:gd name="connsiteY5" fmla="*/ 1745647 h 2153151"/>
              <a:gd name="connsiteX6" fmla="*/ 2275732 w 2735622"/>
              <a:gd name="connsiteY6" fmla="*/ 2153151 h 2153151"/>
              <a:gd name="connsiteX7" fmla="*/ 86620 w 2735622"/>
              <a:gd name="connsiteY7" fmla="*/ 1464848 h 2153151"/>
              <a:gd name="connsiteX8" fmla="*/ 56803 w 2735622"/>
              <a:gd name="connsiteY8" fmla="*/ 341683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5622" h="2153151">
                <a:moveTo>
                  <a:pt x="56803" y="341683"/>
                </a:moveTo>
                <a:cubicBezTo>
                  <a:pt x="56803" y="186602"/>
                  <a:pt x="271973" y="50944"/>
                  <a:pt x="427054" y="50944"/>
                </a:cubicBezTo>
                <a:cubicBezTo>
                  <a:pt x="1230455" y="-15317"/>
                  <a:pt x="1636290" y="-21942"/>
                  <a:pt x="2360178" y="60884"/>
                </a:cubicBezTo>
                <a:cubicBezTo>
                  <a:pt x="2515259" y="60884"/>
                  <a:pt x="2640977" y="186602"/>
                  <a:pt x="2640977" y="341683"/>
                </a:cubicBezTo>
                <a:cubicBezTo>
                  <a:pt x="2800003" y="626618"/>
                  <a:pt x="2710551" y="1030825"/>
                  <a:pt x="2710551" y="1405213"/>
                </a:cubicBezTo>
                <a:cubicBezTo>
                  <a:pt x="2710551" y="1560294"/>
                  <a:pt x="2515259" y="1745647"/>
                  <a:pt x="2360178" y="1745647"/>
                </a:cubicBezTo>
                <a:cubicBezTo>
                  <a:pt x="1695925" y="1745647"/>
                  <a:pt x="2939985" y="2153151"/>
                  <a:pt x="2275732" y="2153151"/>
                </a:cubicBezTo>
                <a:cubicBezTo>
                  <a:pt x="2120651" y="2153151"/>
                  <a:pt x="86620" y="1619929"/>
                  <a:pt x="86620" y="1464848"/>
                </a:cubicBezTo>
                <a:cubicBezTo>
                  <a:pt x="76681" y="1090460"/>
                  <a:pt x="-82345" y="726010"/>
                  <a:pt x="56803" y="341683"/>
                </a:cubicBezTo>
                <a:close/>
              </a:path>
            </a:pathLst>
          </a:custGeom>
          <a:solidFill>
            <a:srgbClr val="8F9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654505" y="4810520"/>
            <a:ext cx="2303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hay nhưng đi</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tìm thẻ lâu quá!</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rot="20599287">
            <a:off x="8556169" y="394708"/>
            <a:ext cx="35187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Mỗi lần chơi không giữ được</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phép tính trước đó, có cách</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nào vừa giữ được các phép</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đã xếp lại vừa chơi</a:t>
            </a:r>
            <a:r>
              <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nhanh hơn không?</a:t>
            </a:r>
            <a:endParaRPr kumimoji="0" lang="en-US" altLang="zh-C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7728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7" grpId="0"/>
      <p:bldP spid="2" grpId="0" animBg="1"/>
      <p:bldP spid="12" grpId="0" animBg="1"/>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629096" y="250403"/>
            <a:ext cx="3047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5" name="Picture 4"/>
          <p:cNvPicPr>
            <a:picLocks noChangeAspect="1"/>
          </p:cNvPicPr>
          <p:nvPr/>
        </p:nvPicPr>
        <p:blipFill>
          <a:blip r:embed="rId4" cstate="hqprint">
            <a:extLst>
              <a:ext uri="{BEBA8EAE-BF5A-486C-A8C5-ECC9F3942E4B}">
                <a14:imgProps xmlns:a14="http://schemas.microsoft.com/office/drawing/2010/main">
                  <a14:imgLayer r:embed="rId5">
                    <a14:imgEffect>
                      <a14:backgroundRemoval t="457" b="99201" l="0" r="98814"/>
                    </a14:imgEffect>
                  </a14:imgLayer>
                </a14:imgProps>
              </a:ext>
              <a:ext uri="{28A0092B-C50C-407E-A947-70E740481C1C}">
                <a14:useLocalDpi xmlns:a14="http://schemas.microsoft.com/office/drawing/2010/main" val="0"/>
              </a:ext>
            </a:extLst>
          </a:blip>
          <a:stretch>
            <a:fillRect/>
          </a:stretch>
        </p:blipFill>
        <p:spPr>
          <a:xfrm>
            <a:off x="80387" y="3677728"/>
            <a:ext cx="2420688" cy="3180272"/>
          </a:xfrm>
          <a:prstGeom prst="ellipse">
            <a:avLst/>
          </a:prstGeom>
          <a:ln>
            <a:noFill/>
          </a:ln>
          <a:effectLst>
            <a:outerShdw blurRad="107950" dist="12700" dir="5400000" algn="ctr">
              <a:srgbClr val="000000"/>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1855" y="4462807"/>
            <a:ext cx="1436365" cy="2039707"/>
          </a:xfrm>
          <a:prstGeom prst="rect">
            <a:avLst/>
          </a:prstGeom>
        </p:spPr>
      </p:pic>
      <p:sp>
        <p:nvSpPr>
          <p:cNvPr id="14" name="Freeform 13"/>
          <p:cNvSpPr/>
          <p:nvPr/>
        </p:nvSpPr>
        <p:spPr>
          <a:xfrm flipH="1">
            <a:off x="7514321" y="2055158"/>
            <a:ext cx="3753269" cy="2725072"/>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6F7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7675898" y="2474153"/>
            <a:ext cx="305197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a:t>
            </a: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ác bạn </a:t>
            </a: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cũng</a:t>
            </a:r>
            <a:r>
              <a:rPr kumimoji="0" lang="en-US" sz="2400" b="0" i="0" u="none" strike="noStrike" kern="1200" cap="none" spc="0" normalizeH="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làm một</a:t>
            </a: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cái máy để không phải tìm</a:t>
            </a: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thẻ khi chơi</a:t>
            </a:r>
            <a:r>
              <a:rPr kumimoji="0" lang="en-US" sz="2400" b="0" i="0" u="none" strike="noStrike" kern="1200" cap="none" spc="0" normalizeH="0" noProof="0">
                <a:ln>
                  <a:noFill/>
                </a:ln>
                <a:solidFill>
                  <a:prstClr val="white"/>
                </a:solidFill>
                <a:effectLst/>
                <a:uLnTx/>
                <a:uFillTx/>
                <a:latin typeface="Roboto" panose="02000000000000000000" pitchFamily="2" charset="0"/>
                <a:ea typeface="Roboto" panose="02000000000000000000" pitchFamily="2" charset="0"/>
                <a:cs typeface="+mn-cs"/>
              </a:rPr>
              <a:t> nhé!</a:t>
            </a:r>
            <a:endPar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137977" y="1362145"/>
            <a:ext cx="5191436" cy="2616101"/>
          </a:xfrm>
          <a:prstGeom prst="rect">
            <a:avLst/>
          </a:prstGeom>
          <a:noFill/>
          <a:ln w="38100">
            <a:solidFill>
              <a:schemeClr val="accent1"/>
            </a:solidFill>
          </a:ln>
        </p:spPr>
        <p:txBody>
          <a:bodyPr wrap="square" rtlCol="0">
            <a:spAutoFit/>
          </a:bodyPr>
          <a:lstStyle/>
          <a:p>
            <a:pPr lvl="0" algn="ctr">
              <a:spcBef>
                <a:spcPts val="600"/>
              </a:spcBef>
              <a:spcAft>
                <a:spcPts val="600"/>
              </a:spcAft>
              <a:defRPr/>
            </a:pPr>
            <a:r>
              <a:rPr lang="vi-VN" altLang="zh-CN" sz="2400" b="1">
                <a:solidFill>
                  <a:srgbClr val="002060"/>
                </a:solidFill>
                <a:latin typeface="Roboto" panose="02000000000000000000" pitchFamily="2" charset="0"/>
                <a:ea typeface="Roboto" panose="02000000000000000000" pitchFamily="2" charset="0"/>
              </a:rPr>
              <a:t>Dụng cụ đảm bảo các yêu cầu sau:</a:t>
            </a:r>
          </a:p>
          <a:p>
            <a:pPr lvl="0" algn="just">
              <a:spcBef>
                <a:spcPts val="600"/>
              </a:spcBef>
              <a:spcAft>
                <a:spcPts val="600"/>
              </a:spcAf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Thể hiện đủ các phép tính trong bảng nhân 2, bảng chia 2 và cho kết quả chính xác. </a:t>
            </a:r>
          </a:p>
          <a:p>
            <a:pPr lvl="0" algn="just">
              <a:spcBef>
                <a:spcPts val="600"/>
              </a:spcBef>
              <a:spcAft>
                <a:spcPts val="600"/>
              </a:spcAf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Dễ sử dụng, đảm bảo tính thẩm mĩ và chắc chắn.</a:t>
            </a:r>
          </a:p>
        </p:txBody>
      </p:sp>
    </p:spTree>
    <p:extLst>
      <p:ext uri="{BB962C8B-B14F-4D97-AF65-F5344CB8AC3E}">
        <p14:creationId xmlns:p14="http://schemas.microsoft.com/office/powerpoint/2010/main" val="27903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4" grpId="0" animBg="1"/>
      <p:bldP spid="13"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15730" y="271835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1</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424894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NHÂN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42" name="Group 41"/>
          <p:cNvGrpSpPr/>
          <p:nvPr/>
        </p:nvGrpSpPr>
        <p:grpSpPr>
          <a:xfrm>
            <a:off x="1542498" y="1458749"/>
            <a:ext cx="2695096" cy="2192439"/>
            <a:chOff x="72037" y="1634909"/>
            <a:chExt cx="2695096" cy="2192439"/>
          </a:xfrm>
          <a:effectLst>
            <a:outerShdw blurRad="63500" sx="102000" sy="102000" algn="ctr" rotWithShape="0">
              <a:prstClr val="black">
                <a:alpha val="40000"/>
              </a:prstClr>
            </a:outerShdw>
          </a:effectLst>
        </p:grpSpPr>
        <p:sp>
          <p:nvSpPr>
            <p:cNvPr id="39" name="Freeform 38"/>
            <p:cNvSpPr/>
            <p:nvPr/>
          </p:nvSpPr>
          <p:spPr>
            <a:xfrm rot="16754012">
              <a:off x="323365" y="1383581"/>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8B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a:off x="231931" y="2224112"/>
              <a:ext cx="1714855" cy="597394"/>
              <a:chOff x="608591" y="2285027"/>
              <a:chExt cx="1714855" cy="597394"/>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585" y="2316591"/>
                <a:ext cx="353952" cy="543568"/>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91" y="2285027"/>
                <a:ext cx="488777" cy="597394"/>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72" y="2405250"/>
                <a:ext cx="455829" cy="43320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2453" y="2369762"/>
                <a:ext cx="590993" cy="472794"/>
              </a:xfrm>
              <a:prstGeom prst="rect">
                <a:avLst/>
              </a:prstGeom>
            </p:spPr>
          </p:pic>
        </p:grpSp>
      </p:grpSp>
      <p:pic>
        <p:nvPicPr>
          <p:cNvPr id="43" name="Picture 42"/>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85015" y="2067175"/>
            <a:ext cx="532556" cy="650902"/>
          </a:xfrm>
          <a:prstGeom prst="rect">
            <a:avLst/>
          </a:prstGeom>
        </p:spPr>
      </p:pic>
      <p:grpSp>
        <p:nvGrpSpPr>
          <p:cNvPr id="102" name="Group 101"/>
          <p:cNvGrpSpPr/>
          <p:nvPr/>
        </p:nvGrpSpPr>
        <p:grpSpPr>
          <a:xfrm>
            <a:off x="4225840" y="3405926"/>
            <a:ext cx="2695096" cy="2192439"/>
            <a:chOff x="2932793" y="1436017"/>
            <a:chExt cx="2695096" cy="2192439"/>
          </a:xfrm>
          <a:effectLst>
            <a:outerShdw blurRad="63500" sx="102000" sy="102000" algn="ctr" rotWithShape="0">
              <a:prstClr val="black">
                <a:alpha val="40000"/>
              </a:prstClr>
            </a:outerShdw>
          </a:effectLst>
        </p:grpSpPr>
        <p:sp>
          <p:nvSpPr>
            <p:cNvPr id="48" name="Freeform 47"/>
            <p:cNvSpPr/>
            <p:nvPr/>
          </p:nvSpPr>
          <p:spPr>
            <a:xfrm rot="16754012">
              <a:off x="3184121" y="118468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6239" y="2121678"/>
              <a:ext cx="455829" cy="433200"/>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719" y="2005576"/>
              <a:ext cx="491991" cy="601323"/>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259" y="2043157"/>
              <a:ext cx="491991" cy="601323"/>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0579" y="2171686"/>
              <a:ext cx="590993" cy="472794"/>
            </a:xfrm>
            <a:prstGeom prst="rect">
              <a:avLst/>
            </a:prstGeom>
          </p:spPr>
        </p:pic>
      </p:grpSp>
      <p:grpSp>
        <p:nvGrpSpPr>
          <p:cNvPr id="64" name="Group 63"/>
          <p:cNvGrpSpPr/>
          <p:nvPr/>
        </p:nvGrpSpPr>
        <p:grpSpPr>
          <a:xfrm>
            <a:off x="53969" y="4388036"/>
            <a:ext cx="2695096" cy="2192439"/>
            <a:chOff x="78531" y="4014344"/>
            <a:chExt cx="2695096" cy="2192439"/>
          </a:xfrm>
          <a:effectLst>
            <a:outerShdw blurRad="63500" sx="102000" sy="102000" algn="ctr" rotWithShape="0">
              <a:prstClr val="black">
                <a:alpha val="40000"/>
              </a:prstClr>
            </a:outerShdw>
          </a:effectLst>
        </p:grpSpPr>
        <p:sp>
          <p:nvSpPr>
            <p:cNvPr id="47" name="Freeform 46"/>
            <p:cNvSpPr/>
            <p:nvPr/>
          </p:nvSpPr>
          <p:spPr>
            <a:xfrm rot="16754012">
              <a:off x="329859" y="376301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A56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43" y="4533228"/>
              <a:ext cx="491991" cy="601323"/>
            </a:xfrm>
            <a:prstGeom prst="rect">
              <a:avLst/>
            </a:prstGeom>
          </p:spPr>
        </p:pic>
        <p:pic>
          <p:nvPicPr>
            <p:cNvPr id="80" name="Picture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88" y="4660655"/>
              <a:ext cx="455829" cy="433200"/>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0304" y="4553879"/>
              <a:ext cx="432769" cy="578544"/>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8965" y="4668933"/>
              <a:ext cx="590993" cy="472794"/>
            </a:xfrm>
            <a:prstGeom prst="rect">
              <a:avLst/>
            </a:prstGeom>
          </p:spPr>
        </p:pic>
      </p:grpSp>
      <p:grpSp>
        <p:nvGrpSpPr>
          <p:cNvPr id="68" name="Group 67"/>
          <p:cNvGrpSpPr/>
          <p:nvPr/>
        </p:nvGrpSpPr>
        <p:grpSpPr>
          <a:xfrm>
            <a:off x="8240362" y="1248115"/>
            <a:ext cx="2695096" cy="2192439"/>
            <a:chOff x="2983754" y="3680946"/>
            <a:chExt cx="2695096" cy="2192439"/>
          </a:xfrm>
          <a:effectLst>
            <a:outerShdw blurRad="63500" sx="102000" sy="102000" algn="ctr" rotWithShape="0">
              <a:prstClr val="black">
                <a:alpha val="40000"/>
              </a:prstClr>
            </a:outerShdw>
          </a:effectLst>
        </p:grpSpPr>
        <p:sp>
          <p:nvSpPr>
            <p:cNvPr id="49" name="Freeform 48"/>
            <p:cNvSpPr/>
            <p:nvPr/>
          </p:nvSpPr>
          <p:spPr>
            <a:xfrm rot="16754012">
              <a:off x="3235082" y="342961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A0B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122" y="4288157"/>
              <a:ext cx="491991" cy="601323"/>
            </a:xfrm>
            <a:prstGeom prst="rect">
              <a:avLst/>
            </a:prstGeom>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3645" y="4384315"/>
              <a:ext cx="455829" cy="433200"/>
            </a:xfrm>
            <a:prstGeom prst="rect">
              <a:avLst/>
            </a:prstGeom>
          </p:spPr>
        </p:pic>
        <p:pic>
          <p:nvPicPr>
            <p:cNvPr id="85" name="Picture 8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3894" y="4274277"/>
              <a:ext cx="460103" cy="587656"/>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341" y="4389648"/>
              <a:ext cx="590993" cy="472794"/>
            </a:xfrm>
            <a:prstGeom prst="rect">
              <a:avLst/>
            </a:prstGeom>
          </p:spPr>
        </p:pic>
      </p:grpSp>
      <p:grpSp>
        <p:nvGrpSpPr>
          <p:cNvPr id="104" name="Group 103"/>
          <p:cNvGrpSpPr/>
          <p:nvPr/>
        </p:nvGrpSpPr>
        <p:grpSpPr>
          <a:xfrm>
            <a:off x="8176399" y="4451810"/>
            <a:ext cx="2695096" cy="2192439"/>
            <a:chOff x="5734701" y="4880859"/>
            <a:chExt cx="2695096" cy="2192439"/>
          </a:xfrm>
          <a:effectLst>
            <a:outerShdw blurRad="63500" sx="102000" sy="102000" algn="ctr" rotWithShape="0">
              <a:prstClr val="black">
                <a:alpha val="40000"/>
              </a:prstClr>
            </a:outerShdw>
          </a:effectLst>
        </p:grpSpPr>
        <p:sp>
          <p:nvSpPr>
            <p:cNvPr id="50" name="Freeform 49"/>
            <p:cNvSpPr/>
            <p:nvPr/>
          </p:nvSpPr>
          <p:spPr>
            <a:xfrm rot="16754012">
              <a:off x="5986029" y="4629531"/>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91A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803" y="5594214"/>
              <a:ext cx="455829" cy="433200"/>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283" y="5478112"/>
              <a:ext cx="491991" cy="601323"/>
            </a:xfrm>
            <a:prstGeom prst="rect">
              <a:avLst/>
            </a:prstGeom>
          </p:spPr>
        </p:pic>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1116" y="5512930"/>
              <a:ext cx="487436" cy="628656"/>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1910" y="5661933"/>
              <a:ext cx="590993" cy="472794"/>
            </a:xfrm>
            <a:prstGeom prst="rect">
              <a:avLst/>
            </a:prstGeom>
          </p:spPr>
        </p:pic>
      </p:grpSp>
      <p:pic>
        <p:nvPicPr>
          <p:cNvPr id="27" name="Picture 26"/>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1506" y="4997516"/>
            <a:ext cx="414548" cy="592211"/>
          </a:xfrm>
          <a:prstGeom prst="rect">
            <a:avLst/>
          </a:prstGeom>
        </p:spPr>
      </p:pic>
      <p:pic>
        <p:nvPicPr>
          <p:cNvPr id="113" name="Picture 1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2503" y="1901568"/>
            <a:ext cx="469214" cy="596767"/>
          </a:xfrm>
          <a:prstGeom prst="rect">
            <a:avLst/>
          </a:prstGeom>
        </p:spPr>
      </p:pic>
      <p:grpSp>
        <p:nvGrpSpPr>
          <p:cNvPr id="109" name="Group 108"/>
          <p:cNvGrpSpPr/>
          <p:nvPr/>
        </p:nvGrpSpPr>
        <p:grpSpPr>
          <a:xfrm>
            <a:off x="10004329" y="5165165"/>
            <a:ext cx="753418" cy="573057"/>
            <a:chOff x="7631381" y="5338573"/>
            <a:chExt cx="753418" cy="573057"/>
          </a:xfrm>
        </p:grpSpPr>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2808" y="5346751"/>
              <a:ext cx="491991" cy="564879"/>
            </a:xfrm>
            <a:prstGeom prst="rect">
              <a:avLst/>
            </a:prstGeom>
          </p:spPr>
        </p:pic>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1381" y="5338573"/>
              <a:ext cx="353952" cy="543568"/>
            </a:xfrm>
            <a:prstGeom prst="rect">
              <a:avLst/>
            </a:prstGeom>
          </p:spPr>
        </p:pic>
      </p:grpSp>
      <p:pic>
        <p:nvPicPr>
          <p:cNvPr id="118" name="Picture 117"/>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35791" y="4091587"/>
            <a:ext cx="460103" cy="587656"/>
          </a:xfrm>
          <a:prstGeom prst="rect">
            <a:avLst/>
          </a:prstGeom>
        </p:spPr>
      </p:pic>
    </p:spTree>
    <p:extLst>
      <p:ext uri="{BB962C8B-B14F-4D97-AF65-F5344CB8AC3E}">
        <p14:creationId xmlns:p14="http://schemas.microsoft.com/office/powerpoint/2010/main" val="24036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 calcmode="lin" valueType="num">
                                      <p:cBhvr>
                                        <p:cTn id="12" dur="1000" fill="hold"/>
                                        <p:tgtEl>
                                          <p:spTgt spid="42"/>
                                        </p:tgtEl>
                                        <p:attrNameLst>
                                          <p:attrName>style.rotation</p:attrName>
                                        </p:attrNameLst>
                                      </p:cBhvr>
                                      <p:tavLst>
                                        <p:tav tm="0">
                                          <p:val>
                                            <p:fltVal val="90"/>
                                          </p:val>
                                        </p:tav>
                                        <p:tav tm="100000">
                                          <p:val>
                                            <p:fltVal val="0"/>
                                          </p:val>
                                        </p:tav>
                                      </p:tavLst>
                                    </p:anim>
                                    <p:animEffect transition="in" filter="fade">
                                      <p:cBhvr>
                                        <p:cTn id="13" dur="1000"/>
                                        <p:tgtEl>
                                          <p:spTgt spid="42"/>
                                        </p:tgtEl>
                                      </p:cBhvr>
                                    </p:animEffect>
                                  </p:childTnLst>
                                </p:cTn>
                              </p:par>
                              <p:par>
                                <p:cTn id="14" presetID="31"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p:cTn id="16" dur="1000" fill="hold"/>
                                        <p:tgtEl>
                                          <p:spTgt spid="64"/>
                                        </p:tgtEl>
                                        <p:attrNameLst>
                                          <p:attrName>ppt_w</p:attrName>
                                        </p:attrNameLst>
                                      </p:cBhvr>
                                      <p:tavLst>
                                        <p:tav tm="0">
                                          <p:val>
                                            <p:fltVal val="0"/>
                                          </p:val>
                                        </p:tav>
                                        <p:tav tm="100000">
                                          <p:val>
                                            <p:strVal val="#ppt_w"/>
                                          </p:val>
                                        </p:tav>
                                      </p:tavLst>
                                    </p:anim>
                                    <p:anim calcmode="lin" valueType="num">
                                      <p:cBhvr>
                                        <p:cTn id="17" dur="1000" fill="hold"/>
                                        <p:tgtEl>
                                          <p:spTgt spid="64"/>
                                        </p:tgtEl>
                                        <p:attrNameLst>
                                          <p:attrName>ppt_h</p:attrName>
                                        </p:attrNameLst>
                                      </p:cBhvr>
                                      <p:tavLst>
                                        <p:tav tm="0">
                                          <p:val>
                                            <p:fltVal val="0"/>
                                          </p:val>
                                        </p:tav>
                                        <p:tav tm="100000">
                                          <p:val>
                                            <p:strVal val="#ppt_h"/>
                                          </p:val>
                                        </p:tav>
                                      </p:tavLst>
                                    </p:anim>
                                    <p:anim calcmode="lin" valueType="num">
                                      <p:cBhvr>
                                        <p:cTn id="18" dur="1000" fill="hold"/>
                                        <p:tgtEl>
                                          <p:spTgt spid="64"/>
                                        </p:tgtEl>
                                        <p:attrNameLst>
                                          <p:attrName>style.rotation</p:attrName>
                                        </p:attrNameLst>
                                      </p:cBhvr>
                                      <p:tavLst>
                                        <p:tav tm="0">
                                          <p:val>
                                            <p:fltVal val="90"/>
                                          </p:val>
                                        </p:tav>
                                        <p:tav tm="100000">
                                          <p:val>
                                            <p:fltVal val="0"/>
                                          </p:val>
                                        </p:tav>
                                      </p:tavLst>
                                    </p:anim>
                                    <p:animEffect transition="in" filter="fade">
                                      <p:cBhvr>
                                        <p:cTn id="19" dur="1000"/>
                                        <p:tgtEl>
                                          <p:spTgt spid="64"/>
                                        </p:tgtEl>
                                      </p:cBhvr>
                                    </p:animEffect>
                                  </p:childTnLst>
                                </p:cTn>
                              </p:par>
                              <p:par>
                                <p:cTn id="20" presetID="31"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1000" fill="hold"/>
                                        <p:tgtEl>
                                          <p:spTgt spid="68"/>
                                        </p:tgtEl>
                                        <p:attrNameLst>
                                          <p:attrName>ppt_w</p:attrName>
                                        </p:attrNameLst>
                                      </p:cBhvr>
                                      <p:tavLst>
                                        <p:tav tm="0">
                                          <p:val>
                                            <p:fltVal val="0"/>
                                          </p:val>
                                        </p:tav>
                                        <p:tav tm="100000">
                                          <p:val>
                                            <p:strVal val="#ppt_w"/>
                                          </p:val>
                                        </p:tav>
                                      </p:tavLst>
                                    </p:anim>
                                    <p:anim calcmode="lin" valueType="num">
                                      <p:cBhvr>
                                        <p:cTn id="23" dur="1000" fill="hold"/>
                                        <p:tgtEl>
                                          <p:spTgt spid="68"/>
                                        </p:tgtEl>
                                        <p:attrNameLst>
                                          <p:attrName>ppt_h</p:attrName>
                                        </p:attrNameLst>
                                      </p:cBhvr>
                                      <p:tavLst>
                                        <p:tav tm="0">
                                          <p:val>
                                            <p:fltVal val="0"/>
                                          </p:val>
                                        </p:tav>
                                        <p:tav tm="100000">
                                          <p:val>
                                            <p:strVal val="#ppt_h"/>
                                          </p:val>
                                        </p:tav>
                                      </p:tavLst>
                                    </p:anim>
                                    <p:anim calcmode="lin" valueType="num">
                                      <p:cBhvr>
                                        <p:cTn id="24" dur="1000" fill="hold"/>
                                        <p:tgtEl>
                                          <p:spTgt spid="68"/>
                                        </p:tgtEl>
                                        <p:attrNameLst>
                                          <p:attrName>style.rotation</p:attrName>
                                        </p:attrNameLst>
                                      </p:cBhvr>
                                      <p:tavLst>
                                        <p:tav tm="0">
                                          <p:val>
                                            <p:fltVal val="90"/>
                                          </p:val>
                                        </p:tav>
                                        <p:tav tm="100000">
                                          <p:val>
                                            <p:fltVal val="0"/>
                                          </p:val>
                                        </p:tav>
                                      </p:tavLst>
                                    </p:anim>
                                    <p:animEffect transition="in" filter="fade">
                                      <p:cBhvr>
                                        <p:cTn id="25" dur="1000"/>
                                        <p:tgtEl>
                                          <p:spTgt spid="68"/>
                                        </p:tgtEl>
                                      </p:cBhvr>
                                    </p:animEffect>
                                  </p:childTnLst>
                                </p:cTn>
                              </p:par>
                              <p:par>
                                <p:cTn id="26" presetID="31"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p:cTn id="28" dur="1000" fill="hold"/>
                                        <p:tgtEl>
                                          <p:spTgt spid="102"/>
                                        </p:tgtEl>
                                        <p:attrNameLst>
                                          <p:attrName>ppt_w</p:attrName>
                                        </p:attrNameLst>
                                      </p:cBhvr>
                                      <p:tavLst>
                                        <p:tav tm="0">
                                          <p:val>
                                            <p:fltVal val="0"/>
                                          </p:val>
                                        </p:tav>
                                        <p:tav tm="100000">
                                          <p:val>
                                            <p:strVal val="#ppt_w"/>
                                          </p:val>
                                        </p:tav>
                                      </p:tavLst>
                                    </p:anim>
                                    <p:anim calcmode="lin" valueType="num">
                                      <p:cBhvr>
                                        <p:cTn id="29" dur="1000" fill="hold"/>
                                        <p:tgtEl>
                                          <p:spTgt spid="102"/>
                                        </p:tgtEl>
                                        <p:attrNameLst>
                                          <p:attrName>ppt_h</p:attrName>
                                        </p:attrNameLst>
                                      </p:cBhvr>
                                      <p:tavLst>
                                        <p:tav tm="0">
                                          <p:val>
                                            <p:fltVal val="0"/>
                                          </p:val>
                                        </p:tav>
                                        <p:tav tm="100000">
                                          <p:val>
                                            <p:strVal val="#ppt_h"/>
                                          </p:val>
                                        </p:tav>
                                      </p:tavLst>
                                    </p:anim>
                                    <p:anim calcmode="lin" valueType="num">
                                      <p:cBhvr>
                                        <p:cTn id="30" dur="1000" fill="hold"/>
                                        <p:tgtEl>
                                          <p:spTgt spid="102"/>
                                        </p:tgtEl>
                                        <p:attrNameLst>
                                          <p:attrName>style.rotation</p:attrName>
                                        </p:attrNameLst>
                                      </p:cBhvr>
                                      <p:tavLst>
                                        <p:tav tm="0">
                                          <p:val>
                                            <p:fltVal val="90"/>
                                          </p:val>
                                        </p:tav>
                                        <p:tav tm="100000">
                                          <p:val>
                                            <p:fltVal val="0"/>
                                          </p:val>
                                        </p:tav>
                                      </p:tavLst>
                                    </p:anim>
                                    <p:animEffect transition="in" filter="fade">
                                      <p:cBhvr>
                                        <p:cTn id="31" dur="1000"/>
                                        <p:tgtEl>
                                          <p:spTgt spid="102"/>
                                        </p:tgtEl>
                                      </p:cBhvr>
                                    </p:animEffect>
                                  </p:childTnLst>
                                </p:cTn>
                              </p:par>
                              <p:par>
                                <p:cTn id="32" presetID="31" presetClass="entr" presetSubtype="0" fill="hold" nodeType="with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1000" fill="hold"/>
                                        <p:tgtEl>
                                          <p:spTgt spid="104"/>
                                        </p:tgtEl>
                                        <p:attrNameLst>
                                          <p:attrName>ppt_w</p:attrName>
                                        </p:attrNameLst>
                                      </p:cBhvr>
                                      <p:tavLst>
                                        <p:tav tm="0">
                                          <p:val>
                                            <p:fltVal val="0"/>
                                          </p:val>
                                        </p:tav>
                                        <p:tav tm="100000">
                                          <p:val>
                                            <p:strVal val="#ppt_w"/>
                                          </p:val>
                                        </p:tav>
                                      </p:tavLst>
                                    </p:anim>
                                    <p:anim calcmode="lin" valueType="num">
                                      <p:cBhvr>
                                        <p:cTn id="35" dur="1000" fill="hold"/>
                                        <p:tgtEl>
                                          <p:spTgt spid="104"/>
                                        </p:tgtEl>
                                        <p:attrNameLst>
                                          <p:attrName>ppt_h</p:attrName>
                                        </p:attrNameLst>
                                      </p:cBhvr>
                                      <p:tavLst>
                                        <p:tav tm="0">
                                          <p:val>
                                            <p:fltVal val="0"/>
                                          </p:val>
                                        </p:tav>
                                        <p:tav tm="100000">
                                          <p:val>
                                            <p:strVal val="#ppt_h"/>
                                          </p:val>
                                        </p:tav>
                                      </p:tavLst>
                                    </p:anim>
                                    <p:anim calcmode="lin" valueType="num">
                                      <p:cBhvr>
                                        <p:cTn id="36" dur="1000" fill="hold"/>
                                        <p:tgtEl>
                                          <p:spTgt spid="104"/>
                                        </p:tgtEl>
                                        <p:attrNameLst>
                                          <p:attrName>style.rotation</p:attrName>
                                        </p:attrNameLst>
                                      </p:cBhvr>
                                      <p:tavLst>
                                        <p:tav tm="0">
                                          <p:val>
                                            <p:fltVal val="90"/>
                                          </p:val>
                                        </p:tav>
                                        <p:tav tm="100000">
                                          <p:val>
                                            <p:fltVal val="0"/>
                                          </p:val>
                                        </p:tav>
                                      </p:tavLst>
                                    </p:anim>
                                    <p:animEffect transition="in" filter="fade">
                                      <p:cBhvr>
                                        <p:cTn id="37"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8"/>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randombar(horizontal)">
                                      <p:cBhvr>
                                        <p:cTn id="55" dur="500"/>
                                        <p:tgtEl>
                                          <p:spTgt spid="113"/>
                                        </p:tgtEl>
                                      </p:cBhvr>
                                    </p:animEffect>
                                  </p:childTnLst>
                                </p:cTn>
                              </p:par>
                            </p:childTnLst>
                          </p:cTn>
                        </p:par>
                      </p:childTnLst>
                    </p:cTn>
                  </p:par>
                </p:childTnLst>
              </p:cTn>
              <p:nextCondLst>
                <p:cond evt="onClick" delay="0">
                  <p:tgtEl>
                    <p:spTgt spid="68"/>
                  </p:tgtEl>
                </p:cond>
              </p:nextCondLst>
            </p:seq>
            <p:seq concurrent="1" nextAc="seek">
              <p:cTn id="56" restart="whenNotActive" fill="hold" evtFilter="cancelBubble" nodeType="interactiveSeq">
                <p:stCondLst>
                  <p:cond evt="onClick" delay="0">
                    <p:tgtEl>
                      <p:spTgt spid="102"/>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18"/>
                                        </p:tgtEl>
                                        <p:attrNameLst>
                                          <p:attrName>style.visibility</p:attrName>
                                        </p:attrNameLst>
                                      </p:cBhvr>
                                      <p:to>
                                        <p:strVal val="visible"/>
                                      </p:to>
                                    </p:set>
                                    <p:animEffect transition="in" filter="randombar(horizontal)">
                                      <p:cBhvr>
                                        <p:cTn id="61" dur="500"/>
                                        <p:tgtEl>
                                          <p:spTgt spid="118"/>
                                        </p:tgtEl>
                                      </p:cBhvr>
                                    </p:animEffect>
                                  </p:childTnLst>
                                </p:cTn>
                              </p:par>
                            </p:childTnLst>
                          </p:cTn>
                        </p:par>
                      </p:childTnLst>
                    </p:cTn>
                  </p:par>
                </p:childTnLst>
              </p:cTn>
              <p:nextCondLst>
                <p:cond evt="onClick" delay="0">
                  <p:tgtEl>
                    <p:spTgt spid="102"/>
                  </p:tgtEl>
                </p:cond>
              </p:nextCondLst>
            </p:seq>
            <p:seq concurrent="1" nextAc="seek">
              <p:cTn id="62" restart="whenNotActive" fill="hold" evtFilter="cancelBubble" nodeType="interactiveSeq">
                <p:stCondLst>
                  <p:cond evt="onClick" delay="0">
                    <p:tgtEl>
                      <p:spTgt spid="104"/>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randombar(horizontal)">
                                      <p:cBhvr>
                                        <p:cTn id="67" dur="500"/>
                                        <p:tgtEl>
                                          <p:spTgt spid="109"/>
                                        </p:tgtEl>
                                      </p:cBhvr>
                                    </p:animEffect>
                                  </p:childTnLst>
                                </p:cTn>
                              </p:par>
                            </p:childTnLst>
                          </p:cTn>
                        </p:par>
                      </p:childTnLst>
                    </p:cTn>
                  </p:par>
                </p:childTnLst>
              </p:cTn>
              <p:nextCondLst>
                <p:cond evt="onClick" delay="0">
                  <p:tgtEl>
                    <p:spTgt spid="104"/>
                  </p:tgtEl>
                </p:cond>
              </p:nextCondLst>
            </p:seq>
          </p:childTnLst>
        </p:cTn>
      </p:par>
    </p:tnLst>
    <p:bldLst>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27950" y="250403"/>
            <a:ext cx="7864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THÀNH BẢNG NHÂN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85"/>
            <a:ext cx="1946787" cy="1423827"/>
          </a:xfrm>
          <a:prstGeom prst="rect">
            <a:avLst/>
          </a:prstGeom>
          <a:ln>
            <a:noFill/>
          </a:ln>
        </p:spPr>
      </p:pic>
      <p:grpSp>
        <p:nvGrpSpPr>
          <p:cNvPr id="103" name="Group 102"/>
          <p:cNvGrpSpPr/>
          <p:nvPr/>
        </p:nvGrpSpPr>
        <p:grpSpPr>
          <a:xfrm>
            <a:off x="4427777" y="3242018"/>
            <a:ext cx="2695096" cy="2192439"/>
            <a:chOff x="5493742" y="2563514"/>
            <a:chExt cx="2695096" cy="2192439"/>
          </a:xfrm>
          <a:effectLst>
            <a:outerShdw blurRad="63500" sx="102000" sy="102000" algn="ctr" rotWithShape="0">
              <a:prstClr val="black">
                <a:alpha val="40000"/>
              </a:prstClr>
            </a:outerShdw>
          </a:effectLst>
        </p:grpSpPr>
        <p:sp>
          <p:nvSpPr>
            <p:cNvPr id="51" name="Freeform 50"/>
            <p:cNvSpPr/>
            <p:nvPr/>
          </p:nvSpPr>
          <p:spPr>
            <a:xfrm rot="16754012">
              <a:off x="5745070" y="231218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6CAE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Picture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260" y="3217446"/>
              <a:ext cx="455829" cy="433200"/>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740" y="3101344"/>
              <a:ext cx="491991" cy="601323"/>
            </a:xfrm>
            <a:prstGeom prst="rect">
              <a:avLst/>
            </a:prstGeom>
          </p:spPr>
        </p:pic>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707" y="3137457"/>
              <a:ext cx="414548" cy="592211"/>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2790" y="3186940"/>
              <a:ext cx="590993" cy="472794"/>
            </a:xfrm>
            <a:prstGeom prst="rect">
              <a:avLst/>
            </a:prstGeom>
          </p:spPr>
        </p:pic>
      </p:grpSp>
      <p:grpSp>
        <p:nvGrpSpPr>
          <p:cNvPr id="107" name="Group 106"/>
          <p:cNvGrpSpPr/>
          <p:nvPr/>
        </p:nvGrpSpPr>
        <p:grpSpPr>
          <a:xfrm>
            <a:off x="7375638" y="1345232"/>
            <a:ext cx="2695096" cy="2192439"/>
            <a:chOff x="7315339" y="1212757"/>
            <a:chExt cx="2695096" cy="2192439"/>
          </a:xfrm>
          <a:effectLst>
            <a:outerShdw blurRad="63500" sx="102000" sy="102000" algn="ctr" rotWithShape="0">
              <a:prstClr val="black">
                <a:alpha val="40000"/>
              </a:prstClr>
            </a:outerShdw>
          </a:effectLst>
        </p:grpSpPr>
        <p:sp>
          <p:nvSpPr>
            <p:cNvPr id="52" name="Freeform 51"/>
            <p:cNvSpPr/>
            <p:nvPr/>
          </p:nvSpPr>
          <p:spPr>
            <a:xfrm rot="16754012">
              <a:off x="7566667" y="961429"/>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9368" y="1875854"/>
              <a:ext cx="455829" cy="433200"/>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8848" y="1759752"/>
              <a:ext cx="491991" cy="601323"/>
            </a:xfrm>
            <a:prstGeom prst="rect">
              <a:avLst/>
            </a:prstGeom>
          </p:spPr>
        </p:pic>
        <p:pic>
          <p:nvPicPr>
            <p:cNvPr id="89" name="Picture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4350" y="1812379"/>
              <a:ext cx="437325" cy="564878"/>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9230" y="1893923"/>
              <a:ext cx="590993" cy="472794"/>
            </a:xfrm>
            <a:prstGeom prst="rect">
              <a:avLst/>
            </a:prstGeom>
          </p:spPr>
        </p:pic>
      </p:grpSp>
      <p:grpSp>
        <p:nvGrpSpPr>
          <p:cNvPr id="108" name="Group 107"/>
          <p:cNvGrpSpPr/>
          <p:nvPr/>
        </p:nvGrpSpPr>
        <p:grpSpPr>
          <a:xfrm>
            <a:off x="1337304" y="1547254"/>
            <a:ext cx="2695096" cy="2192439"/>
            <a:chOff x="9766802" y="8800"/>
            <a:chExt cx="2695096" cy="2192439"/>
          </a:xfrm>
          <a:effectLst>
            <a:outerShdw blurRad="63500" sx="102000" sy="102000" algn="ctr" rotWithShape="0">
              <a:prstClr val="black">
                <a:alpha val="40000"/>
              </a:prstClr>
            </a:outerShdw>
          </a:effectLst>
        </p:grpSpPr>
        <p:sp>
          <p:nvSpPr>
            <p:cNvPr id="53" name="Freeform 52"/>
            <p:cNvSpPr/>
            <p:nvPr/>
          </p:nvSpPr>
          <p:spPr>
            <a:xfrm rot="16754012">
              <a:off x="10018130" y="-242528"/>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419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6192" y="665842"/>
              <a:ext cx="455829" cy="433200"/>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5672" y="549740"/>
              <a:ext cx="491991" cy="601323"/>
            </a:xfrm>
            <a:prstGeom prst="rect">
              <a:avLst/>
            </a:prstGeom>
          </p:spPr>
        </p:pic>
        <p:pic>
          <p:nvPicPr>
            <p:cNvPr id="91" name="Picture 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91292" y="606915"/>
              <a:ext cx="491991" cy="564879"/>
            </a:xfrm>
            <a:prstGeom prst="rect">
              <a:avLst/>
            </a:prstGeom>
          </p:spPr>
        </p:pic>
        <p:pic>
          <p:nvPicPr>
            <p:cNvPr id="92" name="Picture 9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6020" y="578617"/>
              <a:ext cx="353952" cy="543568"/>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2318" y="665302"/>
              <a:ext cx="571104" cy="456883"/>
            </a:xfrm>
            <a:prstGeom prst="rect">
              <a:avLst/>
            </a:prstGeom>
          </p:spPr>
        </p:pic>
      </p:grpSp>
      <p:grpSp>
        <p:nvGrpSpPr>
          <p:cNvPr id="106" name="Group 105"/>
          <p:cNvGrpSpPr/>
          <p:nvPr/>
        </p:nvGrpSpPr>
        <p:grpSpPr>
          <a:xfrm>
            <a:off x="130048" y="4236351"/>
            <a:ext cx="2695096" cy="2192439"/>
            <a:chOff x="9369193" y="2355404"/>
            <a:chExt cx="2695096" cy="2192439"/>
          </a:xfrm>
          <a:effectLst>
            <a:outerShdw blurRad="63500" sx="102000" sy="102000" algn="ctr" rotWithShape="0">
              <a:prstClr val="black">
                <a:alpha val="40000"/>
              </a:prstClr>
            </a:outerShdw>
          </a:effectLst>
        </p:grpSpPr>
        <p:sp>
          <p:nvSpPr>
            <p:cNvPr id="54" name="Freeform 53"/>
            <p:cNvSpPr/>
            <p:nvPr/>
          </p:nvSpPr>
          <p:spPr>
            <a:xfrm rot="16754012">
              <a:off x="9620521" y="210407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9C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261" y="3069260"/>
              <a:ext cx="455829" cy="433200"/>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741" y="2953158"/>
              <a:ext cx="491991" cy="601323"/>
            </a:xfrm>
            <a:prstGeom prst="rect">
              <a:avLst/>
            </a:prstGeom>
          </p:spPr>
        </p:pic>
        <p:pic>
          <p:nvPicPr>
            <p:cNvPr id="90" name="Picture 8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4682" y="3044484"/>
              <a:ext cx="469214" cy="596767"/>
            </a:xfrm>
            <a:prstGeom prst="rect">
              <a:avLst/>
            </a:prstGeom>
          </p:spPr>
        </p:pic>
        <p:pic>
          <p:nvPicPr>
            <p:cNvPr id="100" name="Picture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6130" y="3080716"/>
              <a:ext cx="590993" cy="472794"/>
            </a:xfrm>
            <a:prstGeom prst="rect">
              <a:avLst/>
            </a:prstGeom>
          </p:spPr>
        </p:pic>
      </p:grpSp>
      <p:grpSp>
        <p:nvGrpSpPr>
          <p:cNvPr id="105" name="Group 104"/>
          <p:cNvGrpSpPr/>
          <p:nvPr/>
        </p:nvGrpSpPr>
        <p:grpSpPr>
          <a:xfrm>
            <a:off x="7957078" y="4047726"/>
            <a:ext cx="2695096" cy="2192439"/>
            <a:chOff x="9053196" y="4726294"/>
            <a:chExt cx="2695096" cy="2192439"/>
          </a:xfrm>
          <a:effectLst>
            <a:outerShdw blurRad="63500" sx="102000" sy="102000" algn="ctr" rotWithShape="0">
              <a:prstClr val="black">
                <a:alpha val="40000"/>
              </a:prstClr>
            </a:outerShdw>
          </a:effectLst>
        </p:grpSpPr>
        <p:sp>
          <p:nvSpPr>
            <p:cNvPr id="55" name="Freeform 54"/>
            <p:cNvSpPr/>
            <p:nvPr/>
          </p:nvSpPr>
          <p:spPr>
            <a:xfrm rot="16754012">
              <a:off x="9304524" y="4474966"/>
              <a:ext cx="2192439" cy="2695096"/>
            </a:xfrm>
            <a:custGeom>
              <a:avLst/>
              <a:gdLst>
                <a:gd name="connsiteX0" fmla="*/ 2190710 w 2192439"/>
                <a:gd name="connsiteY0" fmla="*/ 1063137 h 2351268"/>
                <a:gd name="connsiteX1" fmla="*/ 2071164 w 2192439"/>
                <a:gd name="connsiteY1" fmla="*/ 1439049 h 2351268"/>
                <a:gd name="connsiteX2" fmla="*/ 2071164 w 2192439"/>
                <a:gd name="connsiteY2" fmla="*/ 1439049 h 2351268"/>
                <a:gd name="connsiteX3" fmla="*/ 1935205 w 2192439"/>
                <a:gd name="connsiteY3" fmla="*/ 1555804 h 2351268"/>
                <a:gd name="connsiteX4" fmla="*/ 1880126 w 2192439"/>
                <a:gd name="connsiteY4" fmla="*/ 1576117 h 2351268"/>
                <a:gd name="connsiteX5" fmla="*/ 1886477 w 2192439"/>
                <a:gd name="connsiteY5" fmla="*/ 1582957 h 2351268"/>
                <a:gd name="connsiteX6" fmla="*/ 1955808 w 2192439"/>
                <a:gd name="connsiteY6" fmla="*/ 1755749 h 2351268"/>
                <a:gd name="connsiteX7" fmla="*/ 1524109 w 2192439"/>
                <a:gd name="connsiteY7" fmla="*/ 2342896 h 2351268"/>
                <a:gd name="connsiteX8" fmla="*/ 1524108 w 2192439"/>
                <a:gd name="connsiteY8" fmla="*/ 2342895 h 2351268"/>
                <a:gd name="connsiteX9" fmla="*/ 1142531 w 2192439"/>
                <a:gd name="connsiteY9" fmla="*/ 2205963 h 2351268"/>
                <a:gd name="connsiteX10" fmla="*/ 1094372 w 2192439"/>
                <a:gd name="connsiteY10" fmla="*/ 2145970 h 2351268"/>
                <a:gd name="connsiteX11" fmla="*/ 1092400 w 2192439"/>
                <a:gd name="connsiteY11" fmla="*/ 2148751 h 2351268"/>
                <a:gd name="connsiteX12" fmla="*/ 778849 w 2192439"/>
                <a:gd name="connsiteY12" fmla="*/ 2299644 h 2351268"/>
                <a:gd name="connsiteX13" fmla="*/ 271953 w 2192439"/>
                <a:gd name="connsiteY13" fmla="*/ 1782809 h 2351268"/>
                <a:gd name="connsiteX14" fmla="*/ 271954 w 2192439"/>
                <a:gd name="connsiteY14" fmla="*/ 1782809 h 2351268"/>
                <a:gd name="connsiteX15" fmla="*/ 395019 w 2192439"/>
                <a:gd name="connsiteY15" fmla="*/ 1482526 h 2351268"/>
                <a:gd name="connsiteX16" fmla="*/ 465258 w 2192439"/>
                <a:gd name="connsiteY16" fmla="*/ 1431810 h 2351268"/>
                <a:gd name="connsiteX17" fmla="*/ 460140 w 2192439"/>
                <a:gd name="connsiteY17" fmla="*/ 1431249 h 2351268"/>
                <a:gd name="connsiteX18" fmla="*/ 27009 w 2192439"/>
                <a:gd name="connsiteY18" fmla="*/ 1139309 h 2351268"/>
                <a:gd name="connsiteX19" fmla="*/ 351633 w 2192439"/>
                <a:gd name="connsiteY19" fmla="*/ 492254 h 2351268"/>
                <a:gd name="connsiteX20" fmla="*/ 351633 w 2192439"/>
                <a:gd name="connsiteY20" fmla="*/ 492254 h 2351268"/>
                <a:gd name="connsiteX21" fmla="*/ 675594 w 2192439"/>
                <a:gd name="connsiteY21" fmla="*/ 511340 h 2351268"/>
                <a:gd name="connsiteX22" fmla="*/ 692104 w 2192439"/>
                <a:gd name="connsiteY22" fmla="*/ 523011 h 2351268"/>
                <a:gd name="connsiteX23" fmla="*/ 691849 w 2192439"/>
                <a:gd name="connsiteY23" fmla="*/ 512324 h 2351268"/>
                <a:gd name="connsiteX24" fmla="*/ 932258 w 2192439"/>
                <a:gd name="connsiteY24" fmla="*/ 48606 h 2351268"/>
                <a:gd name="connsiteX25" fmla="*/ 1612237 w 2192439"/>
                <a:gd name="connsiteY25" fmla="*/ 296983 h 2351268"/>
                <a:gd name="connsiteX26" fmla="*/ 1612236 w 2192439"/>
                <a:gd name="connsiteY26" fmla="*/ 296983 h 2351268"/>
                <a:gd name="connsiteX27" fmla="*/ 1661320 w 2192439"/>
                <a:gd name="connsiteY27" fmla="*/ 469342 h 2351268"/>
                <a:gd name="connsiteX28" fmla="*/ 1621341 w 2192439"/>
                <a:gd name="connsiteY28" fmla="*/ 640073 h 2351268"/>
                <a:gd name="connsiteX29" fmla="*/ 1616554 w 2192439"/>
                <a:gd name="connsiteY29" fmla="*/ 648460 h 2351268"/>
                <a:gd name="connsiteX30" fmla="*/ 1674379 w 2192439"/>
                <a:gd name="connsiteY30" fmla="*/ 633066 h 2351268"/>
                <a:gd name="connsiteX31" fmla="*/ 2011937 w 2192439"/>
                <a:gd name="connsiteY31" fmla="*/ 717555 h 2351268"/>
                <a:gd name="connsiteX32" fmla="*/ 2190710 w 2192439"/>
                <a:gd name="connsiteY32" fmla="*/ 1063137 h 235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2439" h="2351268">
                  <a:moveTo>
                    <a:pt x="2190710" y="1063137"/>
                  </a:moveTo>
                  <a:cubicBezTo>
                    <a:pt x="2201429" y="1193702"/>
                    <a:pt x="2162427" y="1329321"/>
                    <a:pt x="2071164" y="1439049"/>
                  </a:cubicBezTo>
                  <a:lnTo>
                    <a:pt x="2071164" y="1439049"/>
                  </a:lnTo>
                  <a:cubicBezTo>
                    <a:pt x="2025533" y="1493912"/>
                    <a:pt x="1981595" y="1531636"/>
                    <a:pt x="1935205" y="1555804"/>
                  </a:cubicBezTo>
                  <a:lnTo>
                    <a:pt x="1880126" y="1576117"/>
                  </a:lnTo>
                  <a:lnTo>
                    <a:pt x="1886477" y="1582957"/>
                  </a:lnTo>
                  <a:cubicBezTo>
                    <a:pt x="1920650" y="1629715"/>
                    <a:pt x="1944503" y="1686209"/>
                    <a:pt x="1955808" y="1755749"/>
                  </a:cubicBezTo>
                  <a:cubicBezTo>
                    <a:pt x="2001027" y="2033912"/>
                    <a:pt x="1807749" y="2296786"/>
                    <a:pt x="1524109" y="2342896"/>
                  </a:cubicBezTo>
                  <a:lnTo>
                    <a:pt x="1524108" y="2342895"/>
                  </a:lnTo>
                  <a:cubicBezTo>
                    <a:pt x="1346833" y="2371714"/>
                    <a:pt x="1248374" y="2326156"/>
                    <a:pt x="1142531" y="2205963"/>
                  </a:cubicBezTo>
                  <a:lnTo>
                    <a:pt x="1094372" y="2145970"/>
                  </a:lnTo>
                  <a:lnTo>
                    <a:pt x="1092400" y="2148751"/>
                  </a:lnTo>
                  <a:cubicBezTo>
                    <a:pt x="1015630" y="2242118"/>
                    <a:pt x="918825" y="2299644"/>
                    <a:pt x="778849" y="2299644"/>
                  </a:cubicBezTo>
                  <a:cubicBezTo>
                    <a:pt x="498898" y="2299644"/>
                    <a:pt x="271953" y="2068249"/>
                    <a:pt x="271953" y="1782809"/>
                  </a:cubicBezTo>
                  <a:lnTo>
                    <a:pt x="271954" y="1782809"/>
                  </a:lnTo>
                  <a:cubicBezTo>
                    <a:pt x="271954" y="1640089"/>
                    <a:pt x="310587" y="1554411"/>
                    <a:pt x="395019" y="1482526"/>
                  </a:cubicBezTo>
                  <a:lnTo>
                    <a:pt x="465258" y="1431810"/>
                  </a:lnTo>
                  <a:lnTo>
                    <a:pt x="460140" y="1431249"/>
                  </a:lnTo>
                  <a:cubicBezTo>
                    <a:pt x="254085" y="1402719"/>
                    <a:pt x="95067" y="1337936"/>
                    <a:pt x="27009" y="1139309"/>
                  </a:cubicBezTo>
                  <a:cubicBezTo>
                    <a:pt x="-63735" y="874474"/>
                    <a:pt x="81604" y="584777"/>
                    <a:pt x="351633" y="492254"/>
                  </a:cubicBezTo>
                  <a:lnTo>
                    <a:pt x="351633" y="492254"/>
                  </a:lnTo>
                  <a:cubicBezTo>
                    <a:pt x="486647" y="445993"/>
                    <a:pt x="580222" y="454768"/>
                    <a:pt x="675594" y="511340"/>
                  </a:cubicBezTo>
                  <a:lnTo>
                    <a:pt x="692104" y="523011"/>
                  </a:lnTo>
                  <a:lnTo>
                    <a:pt x="691849" y="512324"/>
                  </a:lnTo>
                  <a:cubicBezTo>
                    <a:pt x="696590" y="304358"/>
                    <a:pt x="742733" y="138966"/>
                    <a:pt x="932258" y="48606"/>
                  </a:cubicBezTo>
                  <a:cubicBezTo>
                    <a:pt x="1184958" y="-71874"/>
                    <a:pt x="1489395" y="39328"/>
                    <a:pt x="1612237" y="296983"/>
                  </a:cubicBezTo>
                  <a:lnTo>
                    <a:pt x="1612236" y="296983"/>
                  </a:lnTo>
                  <a:cubicBezTo>
                    <a:pt x="1642947" y="361397"/>
                    <a:pt x="1658802" y="417094"/>
                    <a:pt x="1661320" y="469342"/>
                  </a:cubicBezTo>
                  <a:cubicBezTo>
                    <a:pt x="1664153" y="528120"/>
                    <a:pt x="1650106" y="582531"/>
                    <a:pt x="1621341" y="640073"/>
                  </a:cubicBezTo>
                  <a:lnTo>
                    <a:pt x="1616554" y="648460"/>
                  </a:lnTo>
                  <a:lnTo>
                    <a:pt x="1674379" y="633066"/>
                  </a:lnTo>
                  <a:cubicBezTo>
                    <a:pt x="1793107" y="610373"/>
                    <a:pt x="1904319" y="628048"/>
                    <a:pt x="2011937" y="717555"/>
                  </a:cubicBezTo>
                  <a:cubicBezTo>
                    <a:pt x="2119554" y="807062"/>
                    <a:pt x="2179992" y="932572"/>
                    <a:pt x="2190710" y="1063137"/>
                  </a:cubicBezTo>
                  <a:close/>
                </a:path>
              </a:pathLst>
            </a:custGeom>
            <a:solidFill>
              <a:srgbClr val="EC7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302" y="5445333"/>
              <a:ext cx="455829" cy="433200"/>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782" y="5329231"/>
              <a:ext cx="491991" cy="601323"/>
            </a:xfrm>
            <a:prstGeom prst="rect">
              <a:avLst/>
            </a:prstGeom>
          </p:spPr>
        </p:pic>
        <p:pic>
          <p:nvPicPr>
            <p:cNvPr id="88" name="Picture 8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30364" y="5444295"/>
              <a:ext cx="455547" cy="569434"/>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9811" y="5492615"/>
              <a:ext cx="590993" cy="472794"/>
            </a:xfrm>
            <a:prstGeom prst="rect">
              <a:avLst/>
            </a:prstGeom>
          </p:spPr>
        </p:pic>
      </p:grpSp>
      <p:grpSp>
        <p:nvGrpSpPr>
          <p:cNvPr id="110" name="Group 109"/>
          <p:cNvGrpSpPr/>
          <p:nvPr/>
        </p:nvGrpSpPr>
        <p:grpSpPr>
          <a:xfrm>
            <a:off x="6345943" y="3802778"/>
            <a:ext cx="771275" cy="601323"/>
            <a:chOff x="3932681" y="3444678"/>
            <a:chExt cx="771275" cy="601323"/>
          </a:xfrm>
        </p:grpSpPr>
        <p:pic>
          <p:nvPicPr>
            <p:cNvPr id="111" name="Picture 1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2681" y="3487180"/>
              <a:ext cx="353952" cy="543568"/>
            </a:xfrm>
            <a:prstGeom prst="rect">
              <a:avLst/>
            </a:prstGeom>
          </p:spPr>
        </p:pic>
        <p:pic>
          <p:nvPicPr>
            <p:cNvPr id="112" name="Picture 111"/>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11965" y="3444678"/>
              <a:ext cx="491991" cy="601323"/>
            </a:xfrm>
            <a:prstGeom prst="rect">
              <a:avLst/>
            </a:prstGeom>
          </p:spPr>
        </p:pic>
      </p:grpSp>
      <p:grpSp>
        <p:nvGrpSpPr>
          <p:cNvPr id="125" name="Group 124"/>
          <p:cNvGrpSpPr/>
          <p:nvPr/>
        </p:nvGrpSpPr>
        <p:grpSpPr>
          <a:xfrm>
            <a:off x="9304626" y="1965358"/>
            <a:ext cx="741736" cy="596767"/>
            <a:chOff x="8034143" y="1655428"/>
            <a:chExt cx="741736" cy="596767"/>
          </a:xfrm>
        </p:grpSpPr>
        <p:pic>
          <p:nvPicPr>
            <p:cNvPr id="119" name="Picture 1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06665" y="1655428"/>
              <a:ext cx="469214" cy="596767"/>
            </a:xfrm>
            <a:prstGeom prst="rect">
              <a:avLst/>
            </a:prstGeom>
          </p:spPr>
        </p:pic>
        <p:pic>
          <p:nvPicPr>
            <p:cNvPr id="120" name="Picture 1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4143" y="1671645"/>
              <a:ext cx="353952" cy="543568"/>
            </a:xfrm>
            <a:prstGeom prst="rect">
              <a:avLst/>
            </a:prstGeom>
          </p:spPr>
        </p:pic>
      </p:grpSp>
      <p:grpSp>
        <p:nvGrpSpPr>
          <p:cNvPr id="124" name="Group 123"/>
          <p:cNvGrpSpPr/>
          <p:nvPr/>
        </p:nvGrpSpPr>
        <p:grpSpPr>
          <a:xfrm>
            <a:off x="9733193" y="4747505"/>
            <a:ext cx="714944" cy="587656"/>
            <a:chOff x="10520234" y="5332571"/>
            <a:chExt cx="714944" cy="587656"/>
          </a:xfrm>
        </p:grpSpPr>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5075" y="5332571"/>
              <a:ext cx="460103" cy="587656"/>
            </a:xfrm>
            <a:prstGeom prst="rect">
              <a:avLst/>
            </a:prstGeom>
          </p:spPr>
        </p:pic>
        <p:pic>
          <p:nvPicPr>
            <p:cNvPr id="122" name="Picture 1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0234" y="5357406"/>
              <a:ext cx="353952" cy="543568"/>
            </a:xfrm>
            <a:prstGeom prst="rect">
              <a:avLst/>
            </a:prstGeom>
          </p:spPr>
        </p:pic>
      </p:grpSp>
      <p:grpSp>
        <p:nvGrpSpPr>
          <p:cNvPr id="126" name="Group 125"/>
          <p:cNvGrpSpPr/>
          <p:nvPr/>
        </p:nvGrpSpPr>
        <p:grpSpPr>
          <a:xfrm>
            <a:off x="2100477" y="4885246"/>
            <a:ext cx="726111" cy="592211"/>
            <a:chOff x="9346067" y="3444678"/>
            <a:chExt cx="726111" cy="592211"/>
          </a:xfrm>
        </p:grpSpPr>
        <p:pic>
          <p:nvPicPr>
            <p:cNvPr id="121" name="Picture 1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6067" y="3479159"/>
              <a:ext cx="353952" cy="543568"/>
            </a:xfrm>
            <a:prstGeom prst="rect">
              <a:avLst/>
            </a:prstGeom>
          </p:spPr>
        </p:pic>
        <p:pic>
          <p:nvPicPr>
            <p:cNvPr id="123" name="Picture 122"/>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657630" y="3444678"/>
              <a:ext cx="414548" cy="592211"/>
            </a:xfrm>
            <a:prstGeom prst="rect">
              <a:avLst/>
            </a:prstGeom>
          </p:spPr>
        </p:pic>
      </p:grpSp>
      <p:grpSp>
        <p:nvGrpSpPr>
          <p:cNvPr id="127" name="Group 126"/>
          <p:cNvGrpSpPr/>
          <p:nvPr/>
        </p:nvGrpSpPr>
        <p:grpSpPr>
          <a:xfrm>
            <a:off x="3343520" y="2136682"/>
            <a:ext cx="777879" cy="601324"/>
            <a:chOff x="11320395" y="2019382"/>
            <a:chExt cx="777879" cy="601324"/>
          </a:xfrm>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0395" y="2019382"/>
              <a:ext cx="491991" cy="6013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12741" y="2063242"/>
              <a:ext cx="485533" cy="557464"/>
            </a:xfrm>
            <a:prstGeom prst="rect">
              <a:avLst/>
            </a:prstGeom>
          </p:spPr>
        </p:pic>
      </p:grpSp>
    </p:spTree>
    <p:extLst>
      <p:ext uri="{BB962C8B-B14F-4D97-AF65-F5344CB8AC3E}">
        <p14:creationId xmlns:p14="http://schemas.microsoft.com/office/powerpoint/2010/main" val="3323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 calcmode="lin" valueType="num">
                                      <p:cBhvr>
                                        <p:cTn id="10" dur="1000" fill="hold"/>
                                        <p:tgtEl>
                                          <p:spTgt spid="103"/>
                                        </p:tgtEl>
                                        <p:attrNameLst>
                                          <p:attrName>ppt_w</p:attrName>
                                        </p:attrNameLst>
                                      </p:cBhvr>
                                      <p:tavLst>
                                        <p:tav tm="0">
                                          <p:val>
                                            <p:fltVal val="0"/>
                                          </p:val>
                                        </p:tav>
                                        <p:tav tm="100000">
                                          <p:val>
                                            <p:strVal val="#ppt_w"/>
                                          </p:val>
                                        </p:tav>
                                      </p:tavLst>
                                    </p:anim>
                                    <p:anim calcmode="lin" valueType="num">
                                      <p:cBhvr>
                                        <p:cTn id="11" dur="1000" fill="hold"/>
                                        <p:tgtEl>
                                          <p:spTgt spid="103"/>
                                        </p:tgtEl>
                                        <p:attrNameLst>
                                          <p:attrName>ppt_h</p:attrName>
                                        </p:attrNameLst>
                                      </p:cBhvr>
                                      <p:tavLst>
                                        <p:tav tm="0">
                                          <p:val>
                                            <p:fltVal val="0"/>
                                          </p:val>
                                        </p:tav>
                                        <p:tav tm="100000">
                                          <p:val>
                                            <p:strVal val="#ppt_h"/>
                                          </p:val>
                                        </p:tav>
                                      </p:tavLst>
                                    </p:anim>
                                    <p:anim calcmode="lin" valueType="num">
                                      <p:cBhvr>
                                        <p:cTn id="12" dur="1000" fill="hold"/>
                                        <p:tgtEl>
                                          <p:spTgt spid="103"/>
                                        </p:tgtEl>
                                        <p:attrNameLst>
                                          <p:attrName>style.rotation</p:attrName>
                                        </p:attrNameLst>
                                      </p:cBhvr>
                                      <p:tavLst>
                                        <p:tav tm="0">
                                          <p:val>
                                            <p:fltVal val="90"/>
                                          </p:val>
                                        </p:tav>
                                        <p:tav tm="100000">
                                          <p:val>
                                            <p:fltVal val="0"/>
                                          </p:val>
                                        </p:tav>
                                      </p:tavLst>
                                    </p:anim>
                                    <p:animEffect transition="in" filter="fade">
                                      <p:cBhvr>
                                        <p:cTn id="13" dur="1000"/>
                                        <p:tgtEl>
                                          <p:spTgt spid="103"/>
                                        </p:tgtEl>
                                      </p:cBhvr>
                                    </p:animEffect>
                                  </p:childTnLst>
                                </p:cTn>
                              </p:par>
                              <p:par>
                                <p:cTn id="14" presetID="31" presetClass="entr" presetSubtype="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p:cTn id="16" dur="1000" fill="hold"/>
                                        <p:tgtEl>
                                          <p:spTgt spid="107"/>
                                        </p:tgtEl>
                                        <p:attrNameLst>
                                          <p:attrName>ppt_w</p:attrName>
                                        </p:attrNameLst>
                                      </p:cBhvr>
                                      <p:tavLst>
                                        <p:tav tm="0">
                                          <p:val>
                                            <p:fltVal val="0"/>
                                          </p:val>
                                        </p:tav>
                                        <p:tav tm="100000">
                                          <p:val>
                                            <p:strVal val="#ppt_w"/>
                                          </p:val>
                                        </p:tav>
                                      </p:tavLst>
                                    </p:anim>
                                    <p:anim calcmode="lin" valueType="num">
                                      <p:cBhvr>
                                        <p:cTn id="17" dur="1000" fill="hold"/>
                                        <p:tgtEl>
                                          <p:spTgt spid="107"/>
                                        </p:tgtEl>
                                        <p:attrNameLst>
                                          <p:attrName>ppt_h</p:attrName>
                                        </p:attrNameLst>
                                      </p:cBhvr>
                                      <p:tavLst>
                                        <p:tav tm="0">
                                          <p:val>
                                            <p:fltVal val="0"/>
                                          </p:val>
                                        </p:tav>
                                        <p:tav tm="100000">
                                          <p:val>
                                            <p:strVal val="#ppt_h"/>
                                          </p:val>
                                        </p:tav>
                                      </p:tavLst>
                                    </p:anim>
                                    <p:anim calcmode="lin" valueType="num">
                                      <p:cBhvr>
                                        <p:cTn id="18" dur="1000" fill="hold"/>
                                        <p:tgtEl>
                                          <p:spTgt spid="107"/>
                                        </p:tgtEl>
                                        <p:attrNameLst>
                                          <p:attrName>style.rotation</p:attrName>
                                        </p:attrNameLst>
                                      </p:cBhvr>
                                      <p:tavLst>
                                        <p:tav tm="0">
                                          <p:val>
                                            <p:fltVal val="90"/>
                                          </p:val>
                                        </p:tav>
                                        <p:tav tm="100000">
                                          <p:val>
                                            <p:fltVal val="0"/>
                                          </p:val>
                                        </p:tav>
                                      </p:tavLst>
                                    </p:anim>
                                    <p:animEffect transition="in" filter="fade">
                                      <p:cBhvr>
                                        <p:cTn id="19" dur="1000"/>
                                        <p:tgtEl>
                                          <p:spTgt spid="107"/>
                                        </p:tgtEl>
                                      </p:cBhvr>
                                    </p:animEffect>
                                  </p:childTnLst>
                                </p:cTn>
                              </p:par>
                              <p:par>
                                <p:cTn id="20" presetID="31" presetClass="entr" presetSubtype="0"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p:cTn id="22" dur="1000" fill="hold"/>
                                        <p:tgtEl>
                                          <p:spTgt spid="106"/>
                                        </p:tgtEl>
                                        <p:attrNameLst>
                                          <p:attrName>ppt_w</p:attrName>
                                        </p:attrNameLst>
                                      </p:cBhvr>
                                      <p:tavLst>
                                        <p:tav tm="0">
                                          <p:val>
                                            <p:fltVal val="0"/>
                                          </p:val>
                                        </p:tav>
                                        <p:tav tm="100000">
                                          <p:val>
                                            <p:strVal val="#ppt_w"/>
                                          </p:val>
                                        </p:tav>
                                      </p:tavLst>
                                    </p:anim>
                                    <p:anim calcmode="lin" valueType="num">
                                      <p:cBhvr>
                                        <p:cTn id="23" dur="1000" fill="hold"/>
                                        <p:tgtEl>
                                          <p:spTgt spid="106"/>
                                        </p:tgtEl>
                                        <p:attrNameLst>
                                          <p:attrName>ppt_h</p:attrName>
                                        </p:attrNameLst>
                                      </p:cBhvr>
                                      <p:tavLst>
                                        <p:tav tm="0">
                                          <p:val>
                                            <p:fltVal val="0"/>
                                          </p:val>
                                        </p:tav>
                                        <p:tav tm="100000">
                                          <p:val>
                                            <p:strVal val="#ppt_h"/>
                                          </p:val>
                                        </p:tav>
                                      </p:tavLst>
                                    </p:anim>
                                    <p:anim calcmode="lin" valueType="num">
                                      <p:cBhvr>
                                        <p:cTn id="24" dur="1000" fill="hold"/>
                                        <p:tgtEl>
                                          <p:spTgt spid="106"/>
                                        </p:tgtEl>
                                        <p:attrNameLst>
                                          <p:attrName>style.rotation</p:attrName>
                                        </p:attrNameLst>
                                      </p:cBhvr>
                                      <p:tavLst>
                                        <p:tav tm="0">
                                          <p:val>
                                            <p:fltVal val="90"/>
                                          </p:val>
                                        </p:tav>
                                        <p:tav tm="100000">
                                          <p:val>
                                            <p:fltVal val="0"/>
                                          </p:val>
                                        </p:tav>
                                      </p:tavLst>
                                    </p:anim>
                                    <p:animEffect transition="in" filter="fade">
                                      <p:cBhvr>
                                        <p:cTn id="25" dur="1000"/>
                                        <p:tgtEl>
                                          <p:spTgt spid="106"/>
                                        </p:tgtEl>
                                      </p:cBhvr>
                                    </p:animEffect>
                                  </p:childTnLst>
                                </p:cTn>
                              </p:par>
                              <p:par>
                                <p:cTn id="26" presetID="31" presetClass="entr" presetSubtype="0" fill="hold" nodeType="with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p:cTn id="28" dur="1000" fill="hold"/>
                                        <p:tgtEl>
                                          <p:spTgt spid="105"/>
                                        </p:tgtEl>
                                        <p:attrNameLst>
                                          <p:attrName>ppt_w</p:attrName>
                                        </p:attrNameLst>
                                      </p:cBhvr>
                                      <p:tavLst>
                                        <p:tav tm="0">
                                          <p:val>
                                            <p:fltVal val="0"/>
                                          </p:val>
                                        </p:tav>
                                        <p:tav tm="100000">
                                          <p:val>
                                            <p:strVal val="#ppt_w"/>
                                          </p:val>
                                        </p:tav>
                                      </p:tavLst>
                                    </p:anim>
                                    <p:anim calcmode="lin" valueType="num">
                                      <p:cBhvr>
                                        <p:cTn id="29" dur="1000" fill="hold"/>
                                        <p:tgtEl>
                                          <p:spTgt spid="105"/>
                                        </p:tgtEl>
                                        <p:attrNameLst>
                                          <p:attrName>ppt_h</p:attrName>
                                        </p:attrNameLst>
                                      </p:cBhvr>
                                      <p:tavLst>
                                        <p:tav tm="0">
                                          <p:val>
                                            <p:fltVal val="0"/>
                                          </p:val>
                                        </p:tav>
                                        <p:tav tm="100000">
                                          <p:val>
                                            <p:strVal val="#ppt_h"/>
                                          </p:val>
                                        </p:tav>
                                      </p:tavLst>
                                    </p:anim>
                                    <p:anim calcmode="lin" valueType="num">
                                      <p:cBhvr>
                                        <p:cTn id="30" dur="1000" fill="hold"/>
                                        <p:tgtEl>
                                          <p:spTgt spid="105"/>
                                        </p:tgtEl>
                                        <p:attrNameLst>
                                          <p:attrName>style.rotation</p:attrName>
                                        </p:attrNameLst>
                                      </p:cBhvr>
                                      <p:tavLst>
                                        <p:tav tm="0">
                                          <p:val>
                                            <p:fltVal val="90"/>
                                          </p:val>
                                        </p:tav>
                                        <p:tav tm="100000">
                                          <p:val>
                                            <p:fltVal val="0"/>
                                          </p:val>
                                        </p:tav>
                                      </p:tavLst>
                                    </p:anim>
                                    <p:animEffect transition="in" filter="fade">
                                      <p:cBhvr>
                                        <p:cTn id="31" dur="1000"/>
                                        <p:tgtEl>
                                          <p:spTgt spid="105"/>
                                        </p:tgtEl>
                                      </p:cBhvr>
                                    </p:animEffect>
                                  </p:childTnLst>
                                </p:cTn>
                              </p:par>
                              <p:par>
                                <p:cTn id="32" presetID="3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p:cTn id="34" dur="1000" fill="hold"/>
                                        <p:tgtEl>
                                          <p:spTgt spid="108"/>
                                        </p:tgtEl>
                                        <p:attrNameLst>
                                          <p:attrName>ppt_w</p:attrName>
                                        </p:attrNameLst>
                                      </p:cBhvr>
                                      <p:tavLst>
                                        <p:tav tm="0">
                                          <p:val>
                                            <p:fltVal val="0"/>
                                          </p:val>
                                        </p:tav>
                                        <p:tav tm="100000">
                                          <p:val>
                                            <p:strVal val="#ppt_w"/>
                                          </p:val>
                                        </p:tav>
                                      </p:tavLst>
                                    </p:anim>
                                    <p:anim calcmode="lin" valueType="num">
                                      <p:cBhvr>
                                        <p:cTn id="35" dur="1000" fill="hold"/>
                                        <p:tgtEl>
                                          <p:spTgt spid="108"/>
                                        </p:tgtEl>
                                        <p:attrNameLst>
                                          <p:attrName>ppt_h</p:attrName>
                                        </p:attrNameLst>
                                      </p:cBhvr>
                                      <p:tavLst>
                                        <p:tav tm="0">
                                          <p:val>
                                            <p:fltVal val="0"/>
                                          </p:val>
                                        </p:tav>
                                        <p:tav tm="100000">
                                          <p:val>
                                            <p:strVal val="#ppt_h"/>
                                          </p:val>
                                        </p:tav>
                                      </p:tavLst>
                                    </p:anim>
                                    <p:anim calcmode="lin" valueType="num">
                                      <p:cBhvr>
                                        <p:cTn id="36" dur="1000" fill="hold"/>
                                        <p:tgtEl>
                                          <p:spTgt spid="108"/>
                                        </p:tgtEl>
                                        <p:attrNameLst>
                                          <p:attrName>style.rotation</p:attrName>
                                        </p:attrNameLst>
                                      </p:cBhvr>
                                      <p:tavLst>
                                        <p:tav tm="0">
                                          <p:val>
                                            <p:fltVal val="90"/>
                                          </p:val>
                                        </p:tav>
                                        <p:tav tm="100000">
                                          <p:val>
                                            <p:fltVal val="0"/>
                                          </p:val>
                                        </p:tav>
                                      </p:tavLst>
                                    </p:anim>
                                    <p:animEffect transition="in" filter="fade">
                                      <p:cBhvr>
                                        <p:cTn id="37"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03"/>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childTnLst>
                          </p:cTn>
                        </p:par>
                      </p:childTnLst>
                    </p:cTn>
                  </p:par>
                </p:childTnLst>
              </p:cTn>
              <p:nextCondLst>
                <p:cond evt="onClick" delay="0">
                  <p:tgtEl>
                    <p:spTgt spid="103"/>
                  </p:tgtEl>
                </p:cond>
              </p:nextCondLst>
            </p:seq>
            <p:seq concurrent="1" nextAc="seek">
              <p:cTn id="44" restart="whenNotActive" fill="hold" evtFilter="cancelBubble" nodeType="interactiveSeq">
                <p:stCondLst>
                  <p:cond evt="onClick" delay="0">
                    <p:tgtEl>
                      <p:spTgt spid="107"/>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randombar(horizontal)">
                                      <p:cBhvr>
                                        <p:cTn id="49" dur="500"/>
                                        <p:tgtEl>
                                          <p:spTgt spid="125"/>
                                        </p:tgtEl>
                                      </p:cBhvr>
                                    </p:animEffect>
                                  </p:childTnLst>
                                </p:cTn>
                              </p:par>
                            </p:childTnLst>
                          </p:cTn>
                        </p:par>
                      </p:childTnLst>
                    </p:cTn>
                  </p:par>
                </p:childTnLst>
              </p:cTn>
              <p:nextCondLst>
                <p:cond evt="onClick" delay="0">
                  <p:tgtEl>
                    <p:spTgt spid="107"/>
                  </p:tgtEl>
                </p:cond>
              </p:nextCondLst>
            </p:seq>
            <p:seq concurrent="1" nextAc="seek">
              <p:cTn id="50" restart="whenNotActive" fill="hold" evtFilter="cancelBubble" nodeType="interactiveSeq">
                <p:stCondLst>
                  <p:cond evt="onClick" delay="0">
                    <p:tgtEl>
                      <p:spTgt spid="108"/>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randombar(horizontal)">
                                      <p:cBhvr>
                                        <p:cTn id="55" dur="500"/>
                                        <p:tgtEl>
                                          <p:spTgt spid="127"/>
                                        </p:tgtEl>
                                      </p:cBhvr>
                                    </p:animEffect>
                                  </p:childTnLst>
                                </p:cTn>
                              </p:par>
                            </p:childTnLst>
                          </p:cTn>
                        </p:par>
                      </p:childTnLst>
                    </p:cTn>
                  </p:par>
                </p:childTnLst>
              </p:cTn>
              <p:nextCondLst>
                <p:cond evt="onClick" delay="0">
                  <p:tgtEl>
                    <p:spTgt spid="108"/>
                  </p:tgtEl>
                </p:cond>
              </p:nextCondLst>
            </p:seq>
            <p:seq concurrent="1" nextAc="seek">
              <p:cTn id="56" restart="whenNotActive" fill="hold" evtFilter="cancelBubble" nodeType="interactiveSeq">
                <p:stCondLst>
                  <p:cond evt="onClick" delay="0">
                    <p:tgtEl>
                      <p:spTgt spid="106"/>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randombar(horizontal)">
                                      <p:cBhvr>
                                        <p:cTn id="61" dur="500"/>
                                        <p:tgtEl>
                                          <p:spTgt spid="126"/>
                                        </p:tgtEl>
                                      </p:cBhvr>
                                    </p:animEffect>
                                  </p:childTnLst>
                                </p:cTn>
                              </p:par>
                            </p:childTnLst>
                          </p:cTn>
                        </p:par>
                      </p:childTnLst>
                    </p:cTn>
                  </p:par>
                </p:childTnLst>
              </p:cTn>
              <p:nextCondLst>
                <p:cond evt="onClick" delay="0">
                  <p:tgtEl>
                    <p:spTgt spid="106"/>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24"/>
                                        </p:tgtEl>
                                        <p:attrNameLst>
                                          <p:attrName>style.visibility</p:attrName>
                                        </p:attrNameLst>
                                      </p:cBhvr>
                                      <p:to>
                                        <p:strVal val="visible"/>
                                      </p:to>
                                    </p:set>
                                    <p:animEffect transition="in" filter="randombar(horizontal)">
                                      <p:cBhvr>
                                        <p:cTn id="67" dur="500"/>
                                        <p:tgtEl>
                                          <p:spTgt spid="124"/>
                                        </p:tgtEl>
                                      </p:cBhvr>
                                    </p:animEffect>
                                  </p:childTnLst>
                                </p:cTn>
                              </p:par>
                            </p:childTnLst>
                          </p:cTn>
                        </p:par>
                      </p:childTnLst>
                    </p:cTn>
                  </p:par>
                </p:childTnLst>
              </p:cTn>
              <p:nextCondLst>
                <p:cond evt="onClick" delay="0">
                  <p:tgtEl>
                    <p:spTgt spid="105"/>
                  </p:tgtEl>
                </p:cond>
              </p:nextCondLst>
            </p:seq>
          </p:childTnLst>
        </p:cTn>
      </p:par>
    </p:tnLst>
    <p:bldLst>
      <p:bldP spid="1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4320</TotalTime>
  <Words>1583</Words>
  <Application>Microsoft Office PowerPoint</Application>
  <PresentationFormat>Widescreen</PresentationFormat>
  <Paragraphs>170</Paragraphs>
  <Slides>29</Slides>
  <Notes>26</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29</vt:i4>
      </vt:variant>
    </vt:vector>
  </HeadingPairs>
  <TitlesOfParts>
    <vt:vector size="42" baseType="lpstr">
      <vt:lpstr>Arial</vt:lpstr>
      <vt:lpstr>Calibri</vt:lpstr>
      <vt:lpstr>Tahoma</vt:lpstr>
      <vt:lpstr>Roboto Black</vt:lpstr>
      <vt:lpstr>Times New Roman</vt:lpstr>
      <vt:lpstr>Roboto</vt:lpstr>
      <vt:lpstr>Calibri Light</vt:lpstr>
      <vt:lpstr>1_Office Theme</vt:lpstr>
      <vt:lpstr>3_Office Theme</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232</cp:revision>
  <dcterms:created xsi:type="dcterms:W3CDTF">2023-04-01T23:44:56Z</dcterms:created>
  <dcterms:modified xsi:type="dcterms:W3CDTF">2023-09-07T10:55:38Z</dcterms:modified>
</cp:coreProperties>
</file>