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61" r:id="rId6"/>
    <p:sldId id="271" r:id="rId7"/>
    <p:sldId id="274" r:id="rId8"/>
    <p:sldId id="262" r:id="rId9"/>
    <p:sldId id="272" r:id="rId10"/>
    <p:sldId id="275" r:id="rId11"/>
    <p:sldId id="260" r:id="rId12"/>
    <p:sldId id="273" r:id="rId13"/>
    <p:sldId id="276" r:id="rId14"/>
    <p:sldId id="263" r:id="rId15"/>
    <p:sldId id="277" r:id="rId16"/>
    <p:sldId id="282" r:id="rId17"/>
    <p:sldId id="259" r:id="rId18"/>
    <p:sldId id="283" r:id="rId19"/>
    <p:sldId id="296" r:id="rId20"/>
    <p:sldId id="266" r:id="rId21"/>
    <p:sldId id="293" r:id="rId22"/>
    <p:sldId id="298" r:id="rId23"/>
    <p:sldId id="265" r:id="rId24"/>
    <p:sldId id="292" r:id="rId25"/>
    <p:sldId id="299" r:id="rId26"/>
    <p:sldId id="264" r:id="rId27"/>
    <p:sldId id="294" r:id="rId28"/>
    <p:sldId id="300" r:id="rId29"/>
    <p:sldId id="270" r:id="rId30"/>
    <p:sldId id="280" r:id="rId31"/>
    <p:sldId id="301" r:id="rId32"/>
    <p:sldId id="269" r:id="rId33"/>
    <p:sldId id="291" r:id="rId34"/>
    <p:sldId id="302" r:id="rId35"/>
    <p:sldId id="267" r:id="rId36"/>
    <p:sldId id="281" r:id="rId37"/>
    <p:sldId id="297" r:id="rId38"/>
    <p:sldId id="268" r:id="rId39"/>
    <p:sldId id="279" r:id="rId40"/>
  </p:sldIdLst>
  <p:sldSz cx="18288000" cy="10287000"/>
  <p:notesSz cx="6858000" cy="9144000"/>
  <p:embeddedFontLst>
    <p:embeddedFont>
      <p:font typeface="Cherry Bomb One" panose="020B0604020202020204" charset="-128"/>
      <p:regular r:id="rId41"/>
    </p:embeddedFont>
    <p:embeddedFont>
      <p:font typeface="Bryndan Write" panose="020B0604020202020204" charset="0"/>
      <p:regular r:id="rId42"/>
    </p:embeddedFont>
    <p:embeddedFont>
      <p:font typeface="Mulled Wine Season" panose="020B0604020202020204" charset="0"/>
      <p:regular r:id="rId43"/>
    </p:embeddedFont>
    <p:embeddedFont>
      <p:font typeface="Nunito Bold" pitchFamily="2" charset="0"/>
      <p:regular r:id="rId44"/>
      <p:bold r:id="rId45"/>
    </p:embeddedFont>
    <p:embeddedFont>
      <p:font typeface="Nunito Heavy" panose="020B0604020202020204" charset="0"/>
      <p:regular r:id="rId46"/>
    </p:embeddedFont>
    <p:embeddedFont>
      <p:font typeface="Nunito Ultra-Bold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CBC"/>
    <a:srgbClr val="2B0806"/>
    <a:srgbClr val="CE8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2" autoAdjust="0"/>
    <p:restoredTop sz="94622" autoAdjust="0"/>
  </p:normalViewPr>
  <p:slideViewPr>
    <p:cSldViewPr>
      <p:cViewPr varScale="1">
        <p:scale>
          <a:sx n="51" d="100"/>
          <a:sy n="51" d="100"/>
        </p:scale>
        <p:origin x="28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svg"/><Relationship Id="rId5" Type="http://schemas.openxmlformats.org/officeDocument/2006/relationships/image" Target="../media/image10.svg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4.svg"/><Relationship Id="rId5" Type="http://schemas.openxmlformats.org/officeDocument/2006/relationships/image" Target="../media/image35.svg"/><Relationship Id="rId15" Type="http://schemas.openxmlformats.org/officeDocument/2006/relationships/image" Target="../media/image45.png"/><Relationship Id="rId10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6.svg"/><Relationship Id="rId1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sv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.svg"/><Relationship Id="rId5" Type="http://schemas.openxmlformats.org/officeDocument/2006/relationships/image" Target="../media/image35.svg"/><Relationship Id="rId15" Type="http://schemas.openxmlformats.org/officeDocument/2006/relationships/image" Target="../media/image47.svg"/><Relationship Id="rId10" Type="http://schemas.openxmlformats.org/officeDocument/2006/relationships/image" Target="../media/image5.png"/><Relationship Id="rId4" Type="http://schemas.openxmlformats.org/officeDocument/2006/relationships/image" Target="../media/image34.png"/><Relationship Id="rId9" Type="http://schemas.openxmlformats.org/officeDocument/2006/relationships/image" Target="../media/image4.sv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svg"/><Relationship Id="rId5" Type="http://schemas.openxmlformats.org/officeDocument/2006/relationships/image" Target="../media/image10.svg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9.svg"/><Relationship Id="rId3" Type="http://schemas.openxmlformats.org/officeDocument/2006/relationships/image" Target="../media/image35.svg"/><Relationship Id="rId7" Type="http://schemas.openxmlformats.org/officeDocument/2006/relationships/image" Target="../media/image37.svg"/><Relationship Id="rId12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4.svg"/><Relationship Id="rId5" Type="http://schemas.openxmlformats.org/officeDocument/2006/relationships/image" Target="../media/image33.svg"/><Relationship Id="rId15" Type="http://schemas.openxmlformats.org/officeDocument/2006/relationships/image" Target="../media/image48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6.svg"/><Relationship Id="rId1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5.pn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4.svg"/><Relationship Id="rId2" Type="http://schemas.openxmlformats.org/officeDocument/2006/relationships/image" Target="../media/image36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.png"/><Relationship Id="rId5" Type="http://schemas.openxmlformats.org/officeDocument/2006/relationships/image" Target="../media/image35.svg"/><Relationship Id="rId15" Type="http://schemas.openxmlformats.org/officeDocument/2006/relationships/image" Target="../media/image13.png"/><Relationship Id="rId10" Type="http://schemas.openxmlformats.org/officeDocument/2006/relationships/image" Target="../media/image41.svg"/><Relationship Id="rId4" Type="http://schemas.openxmlformats.org/officeDocument/2006/relationships/image" Target="../media/image34.png"/><Relationship Id="rId9" Type="http://schemas.openxmlformats.org/officeDocument/2006/relationships/image" Target="../media/image40.png"/><Relationship Id="rId1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9.svg"/><Relationship Id="rId3" Type="http://schemas.openxmlformats.org/officeDocument/2006/relationships/image" Target="../media/image35.svg"/><Relationship Id="rId7" Type="http://schemas.openxmlformats.org/officeDocument/2006/relationships/image" Target="../media/image37.svg"/><Relationship Id="rId12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4.svg"/><Relationship Id="rId5" Type="http://schemas.openxmlformats.org/officeDocument/2006/relationships/image" Target="../media/image33.svg"/><Relationship Id="rId1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6.svg"/><Relationship Id="rId1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sv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.svg"/><Relationship Id="rId5" Type="http://schemas.openxmlformats.org/officeDocument/2006/relationships/image" Target="../media/image35.svg"/><Relationship Id="rId15" Type="http://schemas.openxmlformats.org/officeDocument/2006/relationships/image" Target="../media/image44.svg"/><Relationship Id="rId10" Type="http://schemas.openxmlformats.org/officeDocument/2006/relationships/image" Target="../media/image5.png"/><Relationship Id="rId4" Type="http://schemas.openxmlformats.org/officeDocument/2006/relationships/image" Target="../media/image34.png"/><Relationship Id="rId9" Type="http://schemas.openxmlformats.org/officeDocument/2006/relationships/image" Target="../media/image4.sv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.svg"/><Relationship Id="rId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4.svg"/><Relationship Id="rId5" Type="http://schemas.openxmlformats.org/officeDocument/2006/relationships/image" Target="../media/image35.svg"/><Relationship Id="rId15" Type="http://schemas.openxmlformats.org/officeDocument/2006/relationships/image" Target="../media/image49.png"/><Relationship Id="rId10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6.svg"/><Relationship Id="rId1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sv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.svg"/><Relationship Id="rId5" Type="http://schemas.openxmlformats.org/officeDocument/2006/relationships/image" Target="../media/image35.svg"/><Relationship Id="rId15" Type="http://schemas.openxmlformats.org/officeDocument/2006/relationships/image" Target="../media/image44.svg"/><Relationship Id="rId10" Type="http://schemas.openxmlformats.org/officeDocument/2006/relationships/image" Target="../media/image5.png"/><Relationship Id="rId4" Type="http://schemas.openxmlformats.org/officeDocument/2006/relationships/image" Target="../media/image34.png"/><Relationship Id="rId9" Type="http://schemas.openxmlformats.org/officeDocument/2006/relationships/image" Target="../media/image4.sv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9.svg"/><Relationship Id="rId3" Type="http://schemas.openxmlformats.org/officeDocument/2006/relationships/image" Target="../media/image35.svg"/><Relationship Id="rId7" Type="http://schemas.openxmlformats.org/officeDocument/2006/relationships/image" Target="../media/image37.svg"/><Relationship Id="rId12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4.svg"/><Relationship Id="rId5" Type="http://schemas.openxmlformats.org/officeDocument/2006/relationships/image" Target="../media/image33.svg"/><Relationship Id="rId15" Type="http://schemas.openxmlformats.org/officeDocument/2006/relationships/image" Target="../media/image50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6.svg"/><Relationship Id="rId1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.sv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.svg"/><Relationship Id="rId5" Type="http://schemas.openxmlformats.org/officeDocument/2006/relationships/image" Target="../media/image35.svg"/><Relationship Id="rId15" Type="http://schemas.openxmlformats.org/officeDocument/2006/relationships/image" Target="../media/image14.svg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41.svg"/><Relationship Id="rId1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4.svg"/><Relationship Id="rId5" Type="http://schemas.openxmlformats.org/officeDocument/2006/relationships/image" Target="../media/image35.svg"/><Relationship Id="rId15" Type="http://schemas.openxmlformats.org/officeDocument/2006/relationships/image" Target="../media/image51.png"/><Relationship Id="rId10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6.svg"/><Relationship Id="rId1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.sv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.svg"/><Relationship Id="rId5" Type="http://schemas.openxmlformats.org/officeDocument/2006/relationships/image" Target="../media/image35.svg"/><Relationship Id="rId15" Type="http://schemas.openxmlformats.org/officeDocument/2006/relationships/image" Target="../media/image14.svg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41.svg"/><Relationship Id="rId1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svg"/><Relationship Id="rId5" Type="http://schemas.openxmlformats.org/officeDocument/2006/relationships/image" Target="../media/image10.svg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4.svg"/><Relationship Id="rId5" Type="http://schemas.openxmlformats.org/officeDocument/2006/relationships/image" Target="../media/image35.sv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6.sv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13.xml"/><Relationship Id="rId18" Type="http://schemas.openxmlformats.org/officeDocument/2006/relationships/slide" Target="slide28.xml"/><Relationship Id="rId26" Type="http://schemas.openxmlformats.org/officeDocument/2006/relationships/image" Target="../media/image20.png"/><Relationship Id="rId3" Type="http://schemas.openxmlformats.org/officeDocument/2006/relationships/image" Target="../media/image6.svg"/><Relationship Id="rId21" Type="http://schemas.openxmlformats.org/officeDocument/2006/relationships/image" Target="../media/image16.png"/><Relationship Id="rId7" Type="http://schemas.openxmlformats.org/officeDocument/2006/relationships/image" Target="../media/image14.svg"/><Relationship Id="rId12" Type="http://schemas.openxmlformats.org/officeDocument/2006/relationships/slide" Target="slide10.xml"/><Relationship Id="rId17" Type="http://schemas.openxmlformats.org/officeDocument/2006/relationships/slide" Target="slide25.xml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2" Type="http://schemas.openxmlformats.org/officeDocument/2006/relationships/image" Target="../media/image5.png"/><Relationship Id="rId16" Type="http://schemas.openxmlformats.org/officeDocument/2006/relationships/slide" Target="slide37.xml"/><Relationship Id="rId20" Type="http://schemas.openxmlformats.org/officeDocument/2006/relationships/slide" Target="slide34.xml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7.xml"/><Relationship Id="rId24" Type="http://schemas.openxmlformats.org/officeDocument/2006/relationships/slide" Target="slide3.xml"/><Relationship Id="rId32" Type="http://schemas.openxmlformats.org/officeDocument/2006/relationships/image" Target="../media/image26.png"/><Relationship Id="rId5" Type="http://schemas.openxmlformats.org/officeDocument/2006/relationships/image" Target="../media/image4.svg"/><Relationship Id="rId15" Type="http://schemas.openxmlformats.org/officeDocument/2006/relationships/slide" Target="slide22.xml"/><Relationship Id="rId23" Type="http://schemas.openxmlformats.org/officeDocument/2006/relationships/image" Target="../media/image18.png"/><Relationship Id="rId28" Type="http://schemas.openxmlformats.org/officeDocument/2006/relationships/image" Target="../media/image22.png"/><Relationship Id="rId10" Type="http://schemas.openxmlformats.org/officeDocument/2006/relationships/slide" Target="slide19.xml"/><Relationship Id="rId19" Type="http://schemas.openxmlformats.org/officeDocument/2006/relationships/slide" Target="slide31.xml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slide" Target="slide16.xml"/><Relationship Id="rId22" Type="http://schemas.openxmlformats.org/officeDocument/2006/relationships/image" Target="../media/image17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8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sv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13.png"/><Relationship Id="rId2" Type="http://schemas.openxmlformats.org/officeDocument/2006/relationships/image" Target="../media/image36.png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.svg"/><Relationship Id="rId5" Type="http://schemas.openxmlformats.org/officeDocument/2006/relationships/image" Target="../media/image35.svg"/><Relationship Id="rId15" Type="http://schemas.openxmlformats.org/officeDocument/2006/relationships/image" Target="../media/image46.png"/><Relationship Id="rId10" Type="http://schemas.openxmlformats.org/officeDocument/2006/relationships/image" Target="../media/image5.png"/><Relationship Id="rId4" Type="http://schemas.openxmlformats.org/officeDocument/2006/relationships/image" Target="../media/image34.png"/><Relationship Id="rId9" Type="http://schemas.openxmlformats.org/officeDocument/2006/relationships/image" Target="../media/image4.svg"/><Relationship Id="rId1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9.svg"/><Relationship Id="rId3" Type="http://schemas.openxmlformats.org/officeDocument/2006/relationships/image" Target="../media/image35.svg"/><Relationship Id="rId7" Type="http://schemas.openxmlformats.org/officeDocument/2006/relationships/image" Target="../media/image37.svg"/><Relationship Id="rId12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4.svg"/><Relationship Id="rId5" Type="http://schemas.openxmlformats.org/officeDocument/2006/relationships/image" Target="../media/image33.svg"/><Relationship Id="rId15" Type="http://schemas.openxmlformats.org/officeDocument/2006/relationships/image" Target="../media/image52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6.svg"/><Relationship Id="rId1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sv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.svg"/><Relationship Id="rId5" Type="http://schemas.openxmlformats.org/officeDocument/2006/relationships/image" Target="../media/image35.svg"/><Relationship Id="rId15" Type="http://schemas.openxmlformats.org/officeDocument/2006/relationships/image" Target="../media/image47.svg"/><Relationship Id="rId10" Type="http://schemas.openxmlformats.org/officeDocument/2006/relationships/image" Target="../media/image5.png"/><Relationship Id="rId4" Type="http://schemas.openxmlformats.org/officeDocument/2006/relationships/image" Target="../media/image34.png"/><Relationship Id="rId9" Type="http://schemas.openxmlformats.org/officeDocument/2006/relationships/image" Target="../media/image4.svg"/><Relationship Id="rId1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9.svg"/><Relationship Id="rId3" Type="http://schemas.openxmlformats.org/officeDocument/2006/relationships/image" Target="../media/image35.svg"/><Relationship Id="rId7" Type="http://schemas.openxmlformats.org/officeDocument/2006/relationships/image" Target="../media/image37.svg"/><Relationship Id="rId12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4.svg"/><Relationship Id="rId5" Type="http://schemas.openxmlformats.org/officeDocument/2006/relationships/image" Target="../media/image33.svg"/><Relationship Id="rId15" Type="http://schemas.openxmlformats.org/officeDocument/2006/relationships/image" Target="../media/image53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6.svg"/><Relationship Id="rId14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sv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.svg"/><Relationship Id="rId5" Type="http://schemas.openxmlformats.org/officeDocument/2006/relationships/image" Target="../media/image35.svg"/><Relationship Id="rId15" Type="http://schemas.openxmlformats.org/officeDocument/2006/relationships/image" Target="../media/image44.svg"/><Relationship Id="rId10" Type="http://schemas.openxmlformats.org/officeDocument/2006/relationships/image" Target="../media/image5.png"/><Relationship Id="rId4" Type="http://schemas.openxmlformats.org/officeDocument/2006/relationships/image" Target="../media/image34.png"/><Relationship Id="rId9" Type="http://schemas.openxmlformats.org/officeDocument/2006/relationships/image" Target="../media/image4.svg"/><Relationship Id="rId1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4.svg"/><Relationship Id="rId5" Type="http://schemas.openxmlformats.org/officeDocument/2006/relationships/image" Target="../media/image35.svg"/><Relationship Id="rId1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6.svg"/><Relationship Id="rId14" Type="http://schemas.openxmlformats.org/officeDocument/2006/relationships/slide" Target="slide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.sv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.svg"/><Relationship Id="rId5" Type="http://schemas.openxmlformats.org/officeDocument/2006/relationships/image" Target="../media/image35.svg"/><Relationship Id="rId15" Type="http://schemas.openxmlformats.org/officeDocument/2006/relationships/image" Target="../media/image14.svg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41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svg"/><Relationship Id="rId5" Type="http://schemas.openxmlformats.org/officeDocument/2006/relationships/image" Target="../media/image10.svg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9.svg"/><Relationship Id="rId3" Type="http://schemas.openxmlformats.org/officeDocument/2006/relationships/image" Target="../media/image35.svg"/><Relationship Id="rId7" Type="http://schemas.openxmlformats.org/officeDocument/2006/relationships/image" Target="../media/image37.svg"/><Relationship Id="rId12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4.svg"/><Relationship Id="rId5" Type="http://schemas.openxmlformats.org/officeDocument/2006/relationships/image" Target="../media/image33.sv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6.sv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4.svg"/><Relationship Id="rId2" Type="http://schemas.openxmlformats.org/officeDocument/2006/relationships/image" Target="../media/image36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.png"/><Relationship Id="rId5" Type="http://schemas.openxmlformats.org/officeDocument/2006/relationships/image" Target="../media/image35.svg"/><Relationship Id="rId15" Type="http://schemas.openxmlformats.org/officeDocument/2006/relationships/image" Target="../media/image13.png"/><Relationship Id="rId10" Type="http://schemas.openxmlformats.org/officeDocument/2006/relationships/image" Target="../media/image41.svg"/><Relationship Id="rId4" Type="http://schemas.openxmlformats.org/officeDocument/2006/relationships/image" Target="../media/image34.png"/><Relationship Id="rId9" Type="http://schemas.openxmlformats.org/officeDocument/2006/relationships/image" Target="../media/image40.png"/><Relationship Id="rId1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svg"/><Relationship Id="rId5" Type="http://schemas.openxmlformats.org/officeDocument/2006/relationships/image" Target="../media/image10.svg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4.svg"/><Relationship Id="rId5" Type="http://schemas.openxmlformats.org/officeDocument/2006/relationships/image" Target="../media/image35.svg"/><Relationship Id="rId15" Type="http://schemas.openxmlformats.org/officeDocument/2006/relationships/image" Target="../media/image42.png"/><Relationship Id="rId10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6.svg"/><Relationship Id="rId1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svg"/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12" Type="http://schemas.openxmlformats.org/officeDocument/2006/relationships/image" Target="../media/image13.png"/><Relationship Id="rId2" Type="http://schemas.openxmlformats.org/officeDocument/2006/relationships/image" Target="../media/image36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.svg"/><Relationship Id="rId5" Type="http://schemas.openxmlformats.org/officeDocument/2006/relationships/image" Target="../media/image35.svg"/><Relationship Id="rId15" Type="http://schemas.openxmlformats.org/officeDocument/2006/relationships/image" Target="../media/image43.png"/><Relationship Id="rId10" Type="http://schemas.openxmlformats.org/officeDocument/2006/relationships/image" Target="../media/image5.png"/><Relationship Id="rId4" Type="http://schemas.openxmlformats.org/officeDocument/2006/relationships/image" Target="../media/image34.png"/><Relationship Id="rId9" Type="http://schemas.openxmlformats.org/officeDocument/2006/relationships/image" Target="../media/image4.svg"/><Relationship Id="rId1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1954">
            <a:off x="1677861" y="-1175893"/>
            <a:ext cx="14464099" cy="12255037"/>
          </a:xfrm>
          <a:custGeom>
            <a:avLst/>
            <a:gdLst/>
            <a:ahLst/>
            <a:cxnLst/>
            <a:rect l="l" t="t" r="r" b="b"/>
            <a:pathLst>
              <a:path w="14464099" h="12255037">
                <a:moveTo>
                  <a:pt x="0" y="0"/>
                </a:moveTo>
                <a:lnTo>
                  <a:pt x="14464099" y="0"/>
                </a:lnTo>
                <a:lnTo>
                  <a:pt x="14464099" y="12255037"/>
                </a:lnTo>
                <a:lnTo>
                  <a:pt x="0" y="12255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34016" y="4639772"/>
            <a:ext cx="267762" cy="2677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972800" y="7099365"/>
            <a:ext cx="267762" cy="267762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B7C3"/>
          </a:solidFill>
        </p:spPr>
      </p:sp>
      <p:grpSp>
        <p:nvGrpSpPr>
          <p:cNvPr id="12" name="Group 12"/>
          <p:cNvGrpSpPr/>
          <p:nvPr/>
        </p:nvGrpSpPr>
        <p:grpSpPr>
          <a:xfrm>
            <a:off x="8169946" y="9118142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782800" y="5979363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053656" y="1028700"/>
            <a:ext cx="267762" cy="26776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669091" y="359296"/>
            <a:ext cx="267762" cy="26776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6764000" y="4748551"/>
            <a:ext cx="267762" cy="26776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D0F6C3-1A02-3D4C-59B2-93F6AB289DA3}"/>
              </a:ext>
            </a:extLst>
          </p:cNvPr>
          <p:cNvGrpSpPr/>
          <p:nvPr/>
        </p:nvGrpSpPr>
        <p:grpSpPr>
          <a:xfrm>
            <a:off x="-1347022" y="-776241"/>
            <a:ext cx="20982043" cy="3253729"/>
            <a:chOff x="-1329123" y="-865927"/>
            <a:chExt cx="20982043" cy="3253729"/>
          </a:xfrm>
        </p:grpSpPr>
        <p:sp>
          <p:nvSpPr>
            <p:cNvPr id="30" name="Freeform 30"/>
            <p:cNvSpPr/>
            <p:nvPr/>
          </p:nvSpPr>
          <p:spPr>
            <a:xfrm flipH="1">
              <a:off x="13335000" y="-865927"/>
              <a:ext cx="6317920" cy="3253729"/>
            </a:xfrm>
            <a:custGeom>
              <a:avLst/>
              <a:gdLst/>
              <a:ahLst/>
              <a:cxnLst/>
              <a:rect l="l" t="t" r="r" b="b"/>
              <a:pathLst>
                <a:path w="6317920" h="3253729">
                  <a:moveTo>
                    <a:pt x="0" y="0"/>
                  </a:moveTo>
                  <a:lnTo>
                    <a:pt x="6317920" y="0"/>
                  </a:lnTo>
                  <a:lnTo>
                    <a:pt x="6317920" y="3253729"/>
                  </a:lnTo>
                  <a:lnTo>
                    <a:pt x="0" y="3253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FECDBFCD-F43E-D482-B9BC-9CF21EA4DA00}"/>
                </a:ext>
              </a:extLst>
            </p:cNvPr>
            <p:cNvSpPr/>
            <p:nvPr/>
          </p:nvSpPr>
          <p:spPr>
            <a:xfrm>
              <a:off x="-1329123" y="-865927"/>
              <a:ext cx="6317920" cy="3253729"/>
            </a:xfrm>
            <a:custGeom>
              <a:avLst/>
              <a:gdLst/>
              <a:ahLst/>
              <a:cxnLst/>
              <a:rect l="l" t="t" r="r" b="b"/>
              <a:pathLst>
                <a:path w="6317920" h="3253729">
                  <a:moveTo>
                    <a:pt x="0" y="0"/>
                  </a:moveTo>
                  <a:lnTo>
                    <a:pt x="6317920" y="0"/>
                  </a:lnTo>
                  <a:lnTo>
                    <a:pt x="6317920" y="3253729"/>
                  </a:lnTo>
                  <a:lnTo>
                    <a:pt x="0" y="3253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18">
            <a:extLst>
              <a:ext uri="{FF2B5EF4-FFF2-40B4-BE49-F238E27FC236}">
                <a16:creationId xmlns:a16="http://schemas.microsoft.com/office/drawing/2014/main" id="{A6442201-0AD8-2FF6-8C1B-AAADFE13C2B5}"/>
              </a:ext>
            </a:extLst>
          </p:cNvPr>
          <p:cNvGrpSpPr/>
          <p:nvPr/>
        </p:nvGrpSpPr>
        <p:grpSpPr>
          <a:xfrm>
            <a:off x="8229600" y="3582462"/>
            <a:ext cx="267762" cy="267762"/>
            <a:chOff x="0" y="0"/>
            <a:chExt cx="812800" cy="812800"/>
          </a:xfrm>
        </p:grpSpPr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B436634C-6CBC-DE22-F35F-D3B32B6D5C7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37" name="TextBox 20">
              <a:extLst>
                <a:ext uri="{FF2B5EF4-FFF2-40B4-BE49-F238E27FC236}">
                  <a16:creationId xmlns:a16="http://schemas.microsoft.com/office/drawing/2014/main" id="{7B5DDA84-062C-2E8B-6E1C-E9E2C3A9236D}"/>
                </a:ext>
              </a:extLst>
            </p:cNvPr>
            <p:cNvSpPr txBox="1"/>
            <p:nvPr/>
          </p:nvSpPr>
          <p:spPr>
            <a:xfrm>
              <a:off x="76201" y="19051"/>
              <a:ext cx="660401" cy="717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18">
            <a:extLst>
              <a:ext uri="{FF2B5EF4-FFF2-40B4-BE49-F238E27FC236}">
                <a16:creationId xmlns:a16="http://schemas.microsoft.com/office/drawing/2014/main" id="{5D7D325D-E537-526B-4086-E57F97EAB4BA}"/>
              </a:ext>
            </a:extLst>
          </p:cNvPr>
          <p:cNvGrpSpPr/>
          <p:nvPr/>
        </p:nvGrpSpPr>
        <p:grpSpPr>
          <a:xfrm>
            <a:off x="13317101" y="3211376"/>
            <a:ext cx="267762" cy="267762"/>
            <a:chOff x="0" y="0"/>
            <a:chExt cx="812800" cy="812800"/>
          </a:xfrm>
        </p:grpSpPr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E2CA5BB2-3E78-20FD-C72D-6CB69048A9E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0" name="TextBox 20">
              <a:extLst>
                <a:ext uri="{FF2B5EF4-FFF2-40B4-BE49-F238E27FC236}">
                  <a16:creationId xmlns:a16="http://schemas.microsoft.com/office/drawing/2014/main" id="{3B92DAF3-C263-7EBA-9F30-6791DD3D0C7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18">
            <a:extLst>
              <a:ext uri="{FF2B5EF4-FFF2-40B4-BE49-F238E27FC236}">
                <a16:creationId xmlns:a16="http://schemas.microsoft.com/office/drawing/2014/main" id="{AB8AF386-F0BF-4888-4BAD-06C8F782EC10}"/>
              </a:ext>
            </a:extLst>
          </p:cNvPr>
          <p:cNvGrpSpPr/>
          <p:nvPr/>
        </p:nvGrpSpPr>
        <p:grpSpPr>
          <a:xfrm>
            <a:off x="4191000" y="4777032"/>
            <a:ext cx="267762" cy="267762"/>
            <a:chOff x="0" y="0"/>
            <a:chExt cx="812800" cy="812800"/>
          </a:xfrm>
        </p:grpSpPr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667EB878-633D-93BD-6764-7357D43D1E4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3" name="TextBox 20">
              <a:extLst>
                <a:ext uri="{FF2B5EF4-FFF2-40B4-BE49-F238E27FC236}">
                  <a16:creationId xmlns:a16="http://schemas.microsoft.com/office/drawing/2014/main" id="{7688EA31-FAA4-11EF-98CB-917723BCA450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63C9E61-A9E3-3560-5154-197F58810E8F}"/>
              </a:ext>
            </a:extLst>
          </p:cNvPr>
          <p:cNvGrpSpPr/>
          <p:nvPr/>
        </p:nvGrpSpPr>
        <p:grpSpPr>
          <a:xfrm>
            <a:off x="-1426257" y="6407989"/>
            <a:ext cx="20672334" cy="5688069"/>
            <a:chOff x="-1483955" y="6894648"/>
            <a:chExt cx="20672334" cy="5688069"/>
          </a:xfrm>
        </p:grpSpPr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8F080599-1701-EC61-0081-36DD28EE0709}"/>
                </a:ext>
              </a:extLst>
            </p:cNvPr>
            <p:cNvSpPr/>
            <p:nvPr/>
          </p:nvSpPr>
          <p:spPr>
            <a:xfrm rot="-1105828" flipH="1">
              <a:off x="11679376" y="6894648"/>
              <a:ext cx="7509003" cy="5688069"/>
            </a:xfrm>
            <a:custGeom>
              <a:avLst/>
              <a:gdLst/>
              <a:ahLst/>
              <a:cxnLst/>
              <a:rect l="l" t="t" r="r" b="b"/>
              <a:pathLst>
                <a:path w="7509003" h="5688069">
                  <a:moveTo>
                    <a:pt x="7509003" y="0"/>
                  </a:moveTo>
                  <a:lnTo>
                    <a:pt x="0" y="0"/>
                  </a:lnTo>
                  <a:lnTo>
                    <a:pt x="0" y="5688069"/>
                  </a:lnTo>
                  <a:lnTo>
                    <a:pt x="7509003" y="5688069"/>
                  </a:lnTo>
                  <a:lnTo>
                    <a:pt x="750900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419204D1-86F5-8037-7235-62078A3BF531}"/>
                </a:ext>
              </a:extLst>
            </p:cNvPr>
            <p:cNvSpPr/>
            <p:nvPr/>
          </p:nvSpPr>
          <p:spPr>
            <a:xfrm rot="1105828">
              <a:off x="-1483955" y="6894648"/>
              <a:ext cx="7509003" cy="5688069"/>
            </a:xfrm>
            <a:custGeom>
              <a:avLst/>
              <a:gdLst/>
              <a:ahLst/>
              <a:cxnLst/>
              <a:rect l="l" t="t" r="r" b="b"/>
              <a:pathLst>
                <a:path w="7509003" h="5688069">
                  <a:moveTo>
                    <a:pt x="7509003" y="0"/>
                  </a:moveTo>
                  <a:lnTo>
                    <a:pt x="0" y="0"/>
                  </a:lnTo>
                  <a:lnTo>
                    <a:pt x="0" y="5688069"/>
                  </a:lnTo>
                  <a:lnTo>
                    <a:pt x="7509003" y="5688069"/>
                  </a:lnTo>
                  <a:lnTo>
                    <a:pt x="750900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848638-C8E7-7C2E-8293-D426CEBBC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0522747-46DD-3120-6D87-A2F393213C02}"/>
              </a:ext>
            </a:extLst>
          </p:cNvPr>
          <p:cNvSpPr/>
          <p:nvPr/>
        </p:nvSpPr>
        <p:spPr>
          <a:xfrm>
            <a:off x="549094" y="813816"/>
            <a:ext cx="17189812" cy="8659368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C6E3A56-3C06-3F63-B6E3-5A78D6F59417}"/>
              </a:ext>
            </a:extLst>
          </p:cNvPr>
          <p:cNvSpPr/>
          <p:nvPr/>
        </p:nvSpPr>
        <p:spPr>
          <a:xfrm rot="-1617254">
            <a:off x="15945752" y="-63412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1E4A3AB-AD87-F942-3118-A7DC43D6D7BD}"/>
              </a:ext>
            </a:extLst>
          </p:cNvPr>
          <p:cNvSpPr/>
          <p:nvPr/>
        </p:nvSpPr>
        <p:spPr>
          <a:xfrm rot="-1634560">
            <a:off x="-752520" y="8211757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DA53616-1F3F-0781-C7FC-BAC28893FF79}"/>
              </a:ext>
            </a:extLst>
          </p:cNvPr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6946890-65D3-688E-A635-AFAB0FD151D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AED2F78-6376-5443-19A8-3F22CFF217C4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DC1155E4-F344-5A3D-EDB6-633F50144A72}"/>
              </a:ext>
            </a:extLst>
          </p:cNvPr>
          <p:cNvGrpSpPr/>
          <p:nvPr/>
        </p:nvGrpSpPr>
        <p:grpSpPr>
          <a:xfrm>
            <a:off x="6300593" y="9740698"/>
            <a:ext cx="267762" cy="267762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695F0A3-6043-4FB9-7524-CE5CB80D1FB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8D46BA3-ED9F-45B2-8907-1E22408EA3DF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67588775-8BEB-3C28-F0A8-9ACBF284BBBF}"/>
              </a:ext>
            </a:extLst>
          </p:cNvPr>
          <p:cNvGrpSpPr/>
          <p:nvPr/>
        </p:nvGrpSpPr>
        <p:grpSpPr>
          <a:xfrm>
            <a:off x="4196088" y="493177"/>
            <a:ext cx="267762" cy="267762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4146A43-3BE3-E8BA-9418-3DF753705CB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DB3EF7DC-DDAE-39F1-DFA1-39B658EA361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0C7CEB4E-FF85-879D-C4FA-213163288302}"/>
              </a:ext>
            </a:extLst>
          </p:cNvPr>
          <p:cNvGrpSpPr/>
          <p:nvPr/>
        </p:nvGrpSpPr>
        <p:grpSpPr>
          <a:xfrm>
            <a:off x="12869909" y="359296"/>
            <a:ext cx="267762" cy="267762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3EFC40F-799F-2435-B166-AE1231CF628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9185ACFE-5ED4-FAA5-D21F-5AA5C89A51CF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D4A886F6-9C67-5975-5D85-A667F93F5BCB}"/>
              </a:ext>
            </a:extLst>
          </p:cNvPr>
          <p:cNvGrpSpPr/>
          <p:nvPr/>
        </p:nvGrpSpPr>
        <p:grpSpPr>
          <a:xfrm>
            <a:off x="11411939" y="9740698"/>
            <a:ext cx="267762" cy="267762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80A8FA8-A8C0-A607-870F-29846B6D194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A8CF11EF-4EF9-C7D0-E405-691343522D7D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DBC1D9FD-0BBE-5FF0-71AA-AA2F8F60EA84}"/>
              </a:ext>
            </a:extLst>
          </p:cNvPr>
          <p:cNvSpPr/>
          <p:nvPr/>
        </p:nvSpPr>
        <p:spPr>
          <a:xfrm>
            <a:off x="15014373" y="7238153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88556DEB-F7BF-2981-5CB8-8483D5AC9133}"/>
              </a:ext>
            </a:extLst>
          </p:cNvPr>
          <p:cNvGrpSpPr/>
          <p:nvPr/>
        </p:nvGrpSpPr>
        <p:grpSpPr>
          <a:xfrm>
            <a:off x="2890322" y="4358818"/>
            <a:ext cx="5931021" cy="1235637"/>
            <a:chOff x="0" y="0"/>
            <a:chExt cx="1639722" cy="341611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02C2EE6-655A-8D65-EA95-E4EC0C5EF7FD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BB2E4C21-183A-6E11-822F-6D41407B8794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C08CAE2D-271D-2F1B-BD4E-E49DD50C5D75}"/>
              </a:ext>
            </a:extLst>
          </p:cNvPr>
          <p:cNvGrpSpPr/>
          <p:nvPr/>
        </p:nvGrpSpPr>
        <p:grpSpPr>
          <a:xfrm>
            <a:off x="2329841" y="4246651"/>
            <a:ext cx="1459971" cy="1459971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E830E99B-0828-97EE-6760-07D24837513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5CE4CBC2-65C0-0F42-BE84-0F0BEB909173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>
            <a:extLst>
              <a:ext uri="{FF2B5EF4-FFF2-40B4-BE49-F238E27FC236}">
                <a16:creationId xmlns:a16="http://schemas.microsoft.com/office/drawing/2014/main" id="{1B2F1FC0-B682-2526-9E4F-279B31C29713}"/>
              </a:ext>
            </a:extLst>
          </p:cNvPr>
          <p:cNvSpPr txBox="1"/>
          <p:nvPr/>
        </p:nvSpPr>
        <p:spPr>
          <a:xfrm>
            <a:off x="4572000" y="2395480"/>
            <a:ext cx="914400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Gõ câu hỏi vào đây</a:t>
            </a: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BF66B222-1E40-C0E8-CBDE-7714C1B34509}"/>
              </a:ext>
            </a:extLst>
          </p:cNvPr>
          <p:cNvGrpSpPr/>
          <p:nvPr/>
        </p:nvGrpSpPr>
        <p:grpSpPr>
          <a:xfrm>
            <a:off x="10184639" y="4358818"/>
            <a:ext cx="5931021" cy="1235637"/>
            <a:chOff x="0" y="0"/>
            <a:chExt cx="1639722" cy="341611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CA995F4C-EC3B-B3FC-7429-C00EB87385BA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842F4749-0843-6E92-16A6-4F0920BA7206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66BFA37D-3E57-CA90-CB87-CCBA5FB7EB7D}"/>
              </a:ext>
            </a:extLst>
          </p:cNvPr>
          <p:cNvGrpSpPr/>
          <p:nvPr/>
        </p:nvGrpSpPr>
        <p:grpSpPr>
          <a:xfrm>
            <a:off x="9624158" y="4246651"/>
            <a:ext cx="1459971" cy="1459971"/>
            <a:chOff x="0" y="0"/>
            <a:chExt cx="812800" cy="8128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B243D79F-5763-B13E-D794-5D9CDC0EF5F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50D2CEFC-9F8C-1DC4-01B1-178C44641D66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E5D28743-3607-6C2E-68CD-5A235CA32295}"/>
              </a:ext>
            </a:extLst>
          </p:cNvPr>
          <p:cNvGrpSpPr/>
          <p:nvPr/>
        </p:nvGrpSpPr>
        <p:grpSpPr>
          <a:xfrm>
            <a:off x="2890322" y="6456964"/>
            <a:ext cx="5931021" cy="1235637"/>
            <a:chOff x="0" y="0"/>
            <a:chExt cx="1639722" cy="341611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200695B-7E98-F94C-3FBC-BFC7F9E359EE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C656AC44-A321-7DA0-F3B0-BDB56F024BCB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E97E91E9-038D-8489-767A-126EDE4D2B77}"/>
              </a:ext>
            </a:extLst>
          </p:cNvPr>
          <p:cNvGrpSpPr/>
          <p:nvPr/>
        </p:nvGrpSpPr>
        <p:grpSpPr>
          <a:xfrm>
            <a:off x="2329841" y="6344797"/>
            <a:ext cx="1459971" cy="1459971"/>
            <a:chOff x="0" y="0"/>
            <a:chExt cx="812800" cy="812800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D751F706-A6B1-AE74-D49A-FE8BE60E35D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F901DD70-B284-88E3-713B-455D44E097AF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02A8CEFC-E315-349E-4A93-FFF4CFD1879A}"/>
              </a:ext>
            </a:extLst>
          </p:cNvPr>
          <p:cNvGrpSpPr/>
          <p:nvPr/>
        </p:nvGrpSpPr>
        <p:grpSpPr>
          <a:xfrm>
            <a:off x="10184639" y="6456964"/>
            <a:ext cx="5931021" cy="1235637"/>
            <a:chOff x="0" y="0"/>
            <a:chExt cx="1639722" cy="341611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E0272555-FEB2-84D4-42EF-AD051A9D7FC4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17E0CAE4-779B-43A3-CEBA-6E9A2267B5A9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>
            <a:extLst>
              <a:ext uri="{FF2B5EF4-FFF2-40B4-BE49-F238E27FC236}">
                <a16:creationId xmlns:a16="http://schemas.microsoft.com/office/drawing/2014/main" id="{67623D6D-1BE4-A83A-C5A6-B15F991FEC17}"/>
              </a:ext>
            </a:extLst>
          </p:cNvPr>
          <p:cNvGrpSpPr/>
          <p:nvPr/>
        </p:nvGrpSpPr>
        <p:grpSpPr>
          <a:xfrm>
            <a:off x="9624158" y="6344797"/>
            <a:ext cx="1459971" cy="1459971"/>
            <a:chOff x="0" y="0"/>
            <a:chExt cx="812800" cy="812800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49E2C48D-E756-84EF-6205-70B37833884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C0529755-3A7A-F086-EC26-2E036CB17E1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TextBox 46">
            <a:hlinkClick r:id="rId8" action="ppaction://hlinksldjump"/>
            <a:extLst>
              <a:ext uri="{FF2B5EF4-FFF2-40B4-BE49-F238E27FC236}">
                <a16:creationId xmlns:a16="http://schemas.microsoft.com/office/drawing/2014/main" id="{9C8CB6B2-4D08-2452-3F5F-1BE60A445EA0}"/>
              </a:ext>
            </a:extLst>
          </p:cNvPr>
          <p:cNvSpPr txBox="1"/>
          <p:nvPr/>
        </p:nvSpPr>
        <p:spPr>
          <a:xfrm>
            <a:off x="2487415" y="4187852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A</a:t>
            </a:r>
          </a:p>
        </p:txBody>
      </p:sp>
      <p:sp>
        <p:nvSpPr>
          <p:cNvPr id="47" name="TextBox 47">
            <a:hlinkClick r:id="rId9" action="ppaction://hlinksldjump"/>
            <a:extLst>
              <a:ext uri="{FF2B5EF4-FFF2-40B4-BE49-F238E27FC236}">
                <a16:creationId xmlns:a16="http://schemas.microsoft.com/office/drawing/2014/main" id="{A7FAEFB4-3323-B3CA-722A-3ABADAC00B50}"/>
              </a:ext>
            </a:extLst>
          </p:cNvPr>
          <p:cNvSpPr txBox="1"/>
          <p:nvPr/>
        </p:nvSpPr>
        <p:spPr>
          <a:xfrm>
            <a:off x="2458840" y="6314089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C</a:t>
            </a:r>
          </a:p>
        </p:txBody>
      </p:sp>
      <p:sp>
        <p:nvSpPr>
          <p:cNvPr id="48" name="TextBox 48">
            <a:hlinkClick r:id="rId8" action="ppaction://hlinksldjump"/>
            <a:extLst>
              <a:ext uri="{FF2B5EF4-FFF2-40B4-BE49-F238E27FC236}">
                <a16:creationId xmlns:a16="http://schemas.microsoft.com/office/drawing/2014/main" id="{AA13C5C6-1291-1E4A-F16A-86572BF0BCB0}"/>
              </a:ext>
            </a:extLst>
          </p:cNvPr>
          <p:cNvSpPr txBox="1"/>
          <p:nvPr/>
        </p:nvSpPr>
        <p:spPr>
          <a:xfrm>
            <a:off x="9791258" y="4215943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B</a:t>
            </a:r>
          </a:p>
        </p:txBody>
      </p:sp>
      <p:sp>
        <p:nvSpPr>
          <p:cNvPr id="49" name="TextBox 49">
            <a:hlinkClick r:id="rId8" action="ppaction://hlinksldjump"/>
            <a:extLst>
              <a:ext uri="{FF2B5EF4-FFF2-40B4-BE49-F238E27FC236}">
                <a16:creationId xmlns:a16="http://schemas.microsoft.com/office/drawing/2014/main" id="{236582D0-74B7-637C-C674-446B54BE1FBC}"/>
              </a:ext>
            </a:extLst>
          </p:cNvPr>
          <p:cNvSpPr txBox="1"/>
          <p:nvPr/>
        </p:nvSpPr>
        <p:spPr>
          <a:xfrm>
            <a:off x="9822407" y="6323614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D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680BDB9B-E25E-36F2-D700-A2E473AD3C22}"/>
              </a:ext>
            </a:extLst>
          </p:cNvPr>
          <p:cNvSpPr txBox="1"/>
          <p:nvPr/>
        </p:nvSpPr>
        <p:spPr>
          <a:xfrm>
            <a:off x="4673975" y="4427118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1343185D-3963-0889-F4EE-7D68C708F1F9}"/>
              </a:ext>
            </a:extLst>
          </p:cNvPr>
          <p:cNvSpPr txBox="1"/>
          <p:nvPr/>
        </p:nvSpPr>
        <p:spPr>
          <a:xfrm>
            <a:off x="4812309" y="6567816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Đúng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6B57CCFD-5347-0477-7450-D7933E36063A}"/>
              </a:ext>
            </a:extLst>
          </p:cNvPr>
          <p:cNvSpPr txBox="1"/>
          <p:nvPr/>
        </p:nvSpPr>
        <p:spPr>
          <a:xfrm>
            <a:off x="11968292" y="4427118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3D9AB228-3BD4-35FD-3FEF-BE419E03AC70}"/>
              </a:ext>
            </a:extLst>
          </p:cNvPr>
          <p:cNvSpPr txBox="1"/>
          <p:nvPr/>
        </p:nvSpPr>
        <p:spPr>
          <a:xfrm>
            <a:off x="11968292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D5B3D1D6-5E95-B7D6-EFBE-3DEF64CDCB66}"/>
              </a:ext>
            </a:extLst>
          </p:cNvPr>
          <p:cNvSpPr/>
          <p:nvPr/>
        </p:nvSpPr>
        <p:spPr>
          <a:xfrm rot="-2115520">
            <a:off x="-613823" y="-745960"/>
            <a:ext cx="2325833" cy="2210511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24358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rush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501711">
            <a:off x="5200461" y="862742"/>
            <a:ext cx="7887078" cy="9144439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02708" y="432315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553755" y="3675395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931468">
            <a:off x="345791" y="567531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4" y="0"/>
                </a:lnTo>
                <a:lnTo>
                  <a:pt x="2633934" y="2942943"/>
                </a:lnTo>
                <a:lnTo>
                  <a:pt x="0" y="2942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91314">
            <a:off x="14501924" y="7957719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20" y="0"/>
                </a:lnTo>
                <a:lnTo>
                  <a:pt x="2247620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48698">
            <a:off x="-410847" y="6697924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0" y="0"/>
                </a:moveTo>
                <a:lnTo>
                  <a:pt x="6146226" y="0"/>
                </a:lnTo>
                <a:lnTo>
                  <a:pt x="6146226" y="4655766"/>
                </a:lnTo>
                <a:lnTo>
                  <a:pt x="0" y="46557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883703" y="8871540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8" y="0"/>
                </a:lnTo>
                <a:lnTo>
                  <a:pt x="1881998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110949">
            <a:off x="6876862" y="8898116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3396612" y="-288731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5116238" y="0"/>
                </a:moveTo>
                <a:lnTo>
                  <a:pt x="0" y="0"/>
                </a:lnTo>
                <a:lnTo>
                  <a:pt x="0" y="2634862"/>
                </a:lnTo>
                <a:lnTo>
                  <a:pt x="5116238" y="2634862"/>
                </a:lnTo>
                <a:lnTo>
                  <a:pt x="511623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7259300" y="7342601"/>
            <a:ext cx="267762" cy="26776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>
            <a:hlinkClick r:id="rId14" action="ppaction://hlinksldjump"/>
          </p:cNvPr>
          <p:cNvSpPr/>
          <p:nvPr/>
        </p:nvSpPr>
        <p:spPr>
          <a:xfrm>
            <a:off x="5302893" y="97311"/>
            <a:ext cx="7423930" cy="7423930"/>
          </a:xfrm>
          <a:custGeom>
            <a:avLst/>
            <a:gdLst/>
            <a:ahLst/>
            <a:cxnLst/>
            <a:rect l="l" t="t" r="r" b="b"/>
            <a:pathLst>
              <a:path w="7423930" h="7423930">
                <a:moveTo>
                  <a:pt x="0" y="0"/>
                </a:moveTo>
                <a:lnTo>
                  <a:pt x="7423930" y="0"/>
                </a:lnTo>
                <a:lnTo>
                  <a:pt x="7423930" y="7423929"/>
                </a:lnTo>
                <a:lnTo>
                  <a:pt x="0" y="742392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AF604A84-0E1A-28DB-BDD2-4F161C9886F2}"/>
              </a:ext>
            </a:extLst>
          </p:cNvPr>
          <p:cNvSpPr txBox="1"/>
          <p:nvPr/>
        </p:nvSpPr>
        <p:spPr>
          <a:xfrm rot="-166916">
            <a:off x="6452984" y="7257175"/>
            <a:ext cx="5355057" cy="129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8"/>
              </a:lnSpc>
            </a:pPr>
            <a:r>
              <a:rPr lang="en-US" sz="7556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501711">
            <a:off x="4845506" y="159739"/>
            <a:ext cx="8596987" cy="9967521"/>
          </a:xfrm>
          <a:custGeom>
            <a:avLst/>
            <a:gdLst/>
            <a:ahLst/>
            <a:cxnLst/>
            <a:rect l="l" t="t" r="r" b="b"/>
            <a:pathLst>
              <a:path w="8596987" h="9967521">
                <a:moveTo>
                  <a:pt x="0" y="0"/>
                </a:moveTo>
                <a:lnTo>
                  <a:pt x="8596988" y="0"/>
                </a:lnTo>
                <a:lnTo>
                  <a:pt x="8596988" y="9967522"/>
                </a:lnTo>
                <a:lnTo>
                  <a:pt x="0" y="996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-102555">
            <a:off x="5799261" y="2164853"/>
            <a:ext cx="6681238" cy="242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37"/>
              </a:lnSpc>
            </a:pPr>
            <a:r>
              <a:rPr lang="en-US" sz="14097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Sai rồi </a:t>
            </a:r>
          </a:p>
        </p:txBody>
      </p:sp>
      <p:sp>
        <p:nvSpPr>
          <p:cNvPr id="21" name="Freeform 21"/>
          <p:cNvSpPr/>
          <p:nvPr/>
        </p:nvSpPr>
        <p:spPr>
          <a:xfrm>
            <a:off x="-1044161" y="-634183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0" y="0"/>
                </a:moveTo>
                <a:lnTo>
                  <a:pt x="5116239" y="0"/>
                </a:lnTo>
                <a:lnTo>
                  <a:pt x="5116239" y="2634863"/>
                </a:lnTo>
                <a:lnTo>
                  <a:pt x="0" y="2634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339452" y="5255211"/>
            <a:ext cx="3609097" cy="2637922"/>
          </a:xfrm>
          <a:custGeom>
            <a:avLst/>
            <a:gdLst/>
            <a:ahLst/>
            <a:cxnLst/>
            <a:rect l="l" t="t" r="r" b="b"/>
            <a:pathLst>
              <a:path w="3609097" h="2637922">
                <a:moveTo>
                  <a:pt x="0" y="0"/>
                </a:moveTo>
                <a:lnTo>
                  <a:pt x="3609096" y="0"/>
                </a:lnTo>
                <a:lnTo>
                  <a:pt x="3609096" y="2637921"/>
                </a:lnTo>
                <a:lnTo>
                  <a:pt x="0" y="26379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9EC5E5-45E1-0E70-4EA9-1C82456FE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67C56C7-012B-D4CA-3B5E-F9CC53C3E3E9}"/>
              </a:ext>
            </a:extLst>
          </p:cNvPr>
          <p:cNvSpPr/>
          <p:nvPr/>
        </p:nvSpPr>
        <p:spPr>
          <a:xfrm>
            <a:off x="549094" y="813816"/>
            <a:ext cx="17189812" cy="8659368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B132A17-79BC-15C2-D412-2957ABC6EA9A}"/>
              </a:ext>
            </a:extLst>
          </p:cNvPr>
          <p:cNvSpPr/>
          <p:nvPr/>
        </p:nvSpPr>
        <p:spPr>
          <a:xfrm rot="-1617254">
            <a:off x="15945752" y="-63412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5B19F4D-D747-7DDE-3761-35D7207911CE}"/>
              </a:ext>
            </a:extLst>
          </p:cNvPr>
          <p:cNvSpPr/>
          <p:nvPr/>
        </p:nvSpPr>
        <p:spPr>
          <a:xfrm rot="-1634560">
            <a:off x="-752520" y="8211757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332C5151-773A-A907-6205-F00C742FFB18}"/>
              </a:ext>
            </a:extLst>
          </p:cNvPr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340CD74-D5A6-D7B3-0947-D206CEDFBE1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FCC110F-D1B9-982C-3BEB-B81208E412F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1CEA5263-75FC-12EA-DCC0-5AC74881F8EF}"/>
              </a:ext>
            </a:extLst>
          </p:cNvPr>
          <p:cNvGrpSpPr/>
          <p:nvPr/>
        </p:nvGrpSpPr>
        <p:grpSpPr>
          <a:xfrm>
            <a:off x="6300593" y="9740698"/>
            <a:ext cx="267762" cy="267762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351ADE8-189F-A1A2-0763-02EC3733C5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97B4670-718B-F97C-85A7-D1B3348320E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15EF378-D358-602B-DC1A-5D4F03AB8CA6}"/>
              </a:ext>
            </a:extLst>
          </p:cNvPr>
          <p:cNvGrpSpPr/>
          <p:nvPr/>
        </p:nvGrpSpPr>
        <p:grpSpPr>
          <a:xfrm>
            <a:off x="4196088" y="493177"/>
            <a:ext cx="267762" cy="267762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D8E30A8-1292-0685-58B0-707A21C413E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B7F12C5F-23E8-53A7-D380-CE09B573D77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4FE1AB5C-1C2F-B226-BE0F-6CBEB7EC6B3B}"/>
              </a:ext>
            </a:extLst>
          </p:cNvPr>
          <p:cNvGrpSpPr/>
          <p:nvPr/>
        </p:nvGrpSpPr>
        <p:grpSpPr>
          <a:xfrm>
            <a:off x="12869909" y="359296"/>
            <a:ext cx="267762" cy="267762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64A545F-5481-16C0-8306-B37D2003A02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EDFA9470-F346-3656-44B3-3CC50772D2A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9B52A024-9E38-BC60-7314-863883C4A2F8}"/>
              </a:ext>
            </a:extLst>
          </p:cNvPr>
          <p:cNvGrpSpPr/>
          <p:nvPr/>
        </p:nvGrpSpPr>
        <p:grpSpPr>
          <a:xfrm>
            <a:off x="11411939" y="9740698"/>
            <a:ext cx="267762" cy="267762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056CEEB9-9652-975B-EF71-F8222287D8C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8D7AF4AC-0080-5A50-41FA-C7CA2B2A8A9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E9CB5F78-2F86-09E3-C106-BFE6419F82EF}"/>
              </a:ext>
            </a:extLst>
          </p:cNvPr>
          <p:cNvSpPr/>
          <p:nvPr/>
        </p:nvSpPr>
        <p:spPr>
          <a:xfrm>
            <a:off x="15014373" y="7238153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3CB4D868-DD87-4520-FAD5-A1BD8C6CCA21}"/>
              </a:ext>
            </a:extLst>
          </p:cNvPr>
          <p:cNvGrpSpPr/>
          <p:nvPr/>
        </p:nvGrpSpPr>
        <p:grpSpPr>
          <a:xfrm>
            <a:off x="2890322" y="4358818"/>
            <a:ext cx="5931021" cy="1235637"/>
            <a:chOff x="0" y="0"/>
            <a:chExt cx="1639722" cy="341611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385979C8-2422-08EB-B2F7-CCAF2BC7C5EC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4DEB3988-A87C-5EB5-65C7-45EACB2CF8AE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DE1AF8E8-4983-8E7E-580F-BBAB1ACEED50}"/>
              </a:ext>
            </a:extLst>
          </p:cNvPr>
          <p:cNvGrpSpPr/>
          <p:nvPr/>
        </p:nvGrpSpPr>
        <p:grpSpPr>
          <a:xfrm>
            <a:off x="2329841" y="4246651"/>
            <a:ext cx="1459971" cy="1459971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5409C141-2E7B-4D4E-5F3D-A153E241B97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5BF26666-365C-6EC2-9F3A-69A68E06BB24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>
            <a:extLst>
              <a:ext uri="{FF2B5EF4-FFF2-40B4-BE49-F238E27FC236}">
                <a16:creationId xmlns:a16="http://schemas.microsoft.com/office/drawing/2014/main" id="{596ED0AB-23B6-64AC-40F1-0478729DAE7B}"/>
              </a:ext>
            </a:extLst>
          </p:cNvPr>
          <p:cNvSpPr txBox="1"/>
          <p:nvPr/>
        </p:nvSpPr>
        <p:spPr>
          <a:xfrm>
            <a:off x="4572000" y="2395480"/>
            <a:ext cx="914400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Gõ câu hỏi vào đây</a:t>
            </a: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1C3DF907-C8A5-0A44-1A98-F118CCE805E5}"/>
              </a:ext>
            </a:extLst>
          </p:cNvPr>
          <p:cNvGrpSpPr/>
          <p:nvPr/>
        </p:nvGrpSpPr>
        <p:grpSpPr>
          <a:xfrm>
            <a:off x="10184639" y="4358818"/>
            <a:ext cx="5931021" cy="1235637"/>
            <a:chOff x="0" y="0"/>
            <a:chExt cx="1639722" cy="341611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12D6EC50-EBB9-09FF-F8D6-41D75FA76A9E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2933C979-062F-4869-D579-45615FEB25A0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EEA91EF1-75FE-1B02-618D-BAD1128A0F87}"/>
              </a:ext>
            </a:extLst>
          </p:cNvPr>
          <p:cNvGrpSpPr/>
          <p:nvPr/>
        </p:nvGrpSpPr>
        <p:grpSpPr>
          <a:xfrm>
            <a:off x="9624158" y="4246651"/>
            <a:ext cx="1459971" cy="1459971"/>
            <a:chOff x="0" y="0"/>
            <a:chExt cx="812800" cy="8128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E5F37928-1C86-45F3-5BD4-C067B7AE135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B017BDC3-03BB-6A0C-7C3D-EB72FED1EFC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B9A45AE3-3239-C030-6ACF-E80BD1542FDD}"/>
              </a:ext>
            </a:extLst>
          </p:cNvPr>
          <p:cNvGrpSpPr/>
          <p:nvPr/>
        </p:nvGrpSpPr>
        <p:grpSpPr>
          <a:xfrm>
            <a:off x="2890322" y="6456964"/>
            <a:ext cx="5931021" cy="1235637"/>
            <a:chOff x="0" y="0"/>
            <a:chExt cx="1639722" cy="341611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7698413B-EE26-B1D9-5075-DC5CD16D2366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BE09D3BC-5DB4-36A0-1536-E1324A8C634C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0C4BA3B7-B12A-F492-BFFB-37C70D45DAB7}"/>
              </a:ext>
            </a:extLst>
          </p:cNvPr>
          <p:cNvGrpSpPr/>
          <p:nvPr/>
        </p:nvGrpSpPr>
        <p:grpSpPr>
          <a:xfrm>
            <a:off x="2329841" y="6344797"/>
            <a:ext cx="1459971" cy="1459971"/>
            <a:chOff x="0" y="0"/>
            <a:chExt cx="812800" cy="812800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2AFCD928-A9E8-F979-9D12-603DCBEEBC9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E531DE09-1235-D84A-95C6-942E46EA3CE4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9522EC72-91F3-8F6E-7A34-5E1CE378A2DB}"/>
              </a:ext>
            </a:extLst>
          </p:cNvPr>
          <p:cNvGrpSpPr/>
          <p:nvPr/>
        </p:nvGrpSpPr>
        <p:grpSpPr>
          <a:xfrm>
            <a:off x="10184639" y="6456964"/>
            <a:ext cx="5931021" cy="1235637"/>
            <a:chOff x="0" y="0"/>
            <a:chExt cx="1639722" cy="341611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03F37320-A048-ECEC-3B6B-B36F225CA040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C400B675-9425-2019-2CF1-FE871FE6725F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>
            <a:extLst>
              <a:ext uri="{FF2B5EF4-FFF2-40B4-BE49-F238E27FC236}">
                <a16:creationId xmlns:a16="http://schemas.microsoft.com/office/drawing/2014/main" id="{40930170-941D-4609-7B0C-351917F29FB1}"/>
              </a:ext>
            </a:extLst>
          </p:cNvPr>
          <p:cNvGrpSpPr/>
          <p:nvPr/>
        </p:nvGrpSpPr>
        <p:grpSpPr>
          <a:xfrm>
            <a:off x="9624158" y="6344797"/>
            <a:ext cx="1459971" cy="1459971"/>
            <a:chOff x="0" y="0"/>
            <a:chExt cx="812800" cy="812800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32F71D49-4D47-320C-EF64-CFB91548A2A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3B6C109D-7187-FA91-807E-9ABFD0CE50B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TextBox 46">
            <a:hlinkClick r:id="rId8" action="ppaction://hlinksldjump"/>
            <a:extLst>
              <a:ext uri="{FF2B5EF4-FFF2-40B4-BE49-F238E27FC236}">
                <a16:creationId xmlns:a16="http://schemas.microsoft.com/office/drawing/2014/main" id="{B08ECE11-3523-42C6-3A98-BDC5EA25B33F}"/>
              </a:ext>
            </a:extLst>
          </p:cNvPr>
          <p:cNvSpPr txBox="1"/>
          <p:nvPr/>
        </p:nvSpPr>
        <p:spPr>
          <a:xfrm>
            <a:off x="2487415" y="4187852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A</a:t>
            </a:r>
          </a:p>
        </p:txBody>
      </p:sp>
      <p:sp>
        <p:nvSpPr>
          <p:cNvPr id="47" name="TextBox 47">
            <a:hlinkClick r:id="rId8" action="ppaction://hlinksldjump"/>
            <a:extLst>
              <a:ext uri="{FF2B5EF4-FFF2-40B4-BE49-F238E27FC236}">
                <a16:creationId xmlns:a16="http://schemas.microsoft.com/office/drawing/2014/main" id="{ED62D803-FF19-4B6A-7F10-8DFECB51B552}"/>
              </a:ext>
            </a:extLst>
          </p:cNvPr>
          <p:cNvSpPr txBox="1"/>
          <p:nvPr/>
        </p:nvSpPr>
        <p:spPr>
          <a:xfrm>
            <a:off x="2458840" y="6314089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C</a:t>
            </a:r>
          </a:p>
        </p:txBody>
      </p:sp>
      <p:sp>
        <p:nvSpPr>
          <p:cNvPr id="48" name="TextBox 48">
            <a:hlinkClick r:id="rId8" action="ppaction://hlinksldjump"/>
            <a:extLst>
              <a:ext uri="{FF2B5EF4-FFF2-40B4-BE49-F238E27FC236}">
                <a16:creationId xmlns:a16="http://schemas.microsoft.com/office/drawing/2014/main" id="{27BA74E1-81BB-D31D-D817-4B3EA99E06C0}"/>
              </a:ext>
            </a:extLst>
          </p:cNvPr>
          <p:cNvSpPr txBox="1"/>
          <p:nvPr/>
        </p:nvSpPr>
        <p:spPr>
          <a:xfrm>
            <a:off x="9791258" y="4215943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B</a:t>
            </a:r>
          </a:p>
        </p:txBody>
      </p:sp>
      <p:sp>
        <p:nvSpPr>
          <p:cNvPr id="49" name="TextBox 49">
            <a:hlinkClick r:id="rId9" action="ppaction://hlinksldjump"/>
            <a:extLst>
              <a:ext uri="{FF2B5EF4-FFF2-40B4-BE49-F238E27FC236}">
                <a16:creationId xmlns:a16="http://schemas.microsoft.com/office/drawing/2014/main" id="{8F6741BD-E701-D3D1-86C1-3B0D957D8151}"/>
              </a:ext>
            </a:extLst>
          </p:cNvPr>
          <p:cNvSpPr txBox="1"/>
          <p:nvPr/>
        </p:nvSpPr>
        <p:spPr>
          <a:xfrm>
            <a:off x="9822407" y="6323614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D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1BFA1353-E33F-CAC1-0ABD-DB76614BE708}"/>
              </a:ext>
            </a:extLst>
          </p:cNvPr>
          <p:cNvSpPr txBox="1"/>
          <p:nvPr/>
        </p:nvSpPr>
        <p:spPr>
          <a:xfrm>
            <a:off x="4673975" y="4427118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1B8466A3-51A2-2AC2-9FAF-8464B93061E0}"/>
              </a:ext>
            </a:extLst>
          </p:cNvPr>
          <p:cNvSpPr txBox="1"/>
          <p:nvPr/>
        </p:nvSpPr>
        <p:spPr>
          <a:xfrm>
            <a:off x="4677419" y="6567816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0E51D16C-3BA7-F369-3435-F8FEEC0EF597}"/>
              </a:ext>
            </a:extLst>
          </p:cNvPr>
          <p:cNvSpPr txBox="1"/>
          <p:nvPr/>
        </p:nvSpPr>
        <p:spPr>
          <a:xfrm>
            <a:off x="11968292" y="4427118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EA59D55A-AE55-D1DA-7FD4-6E39BE787135}"/>
              </a:ext>
            </a:extLst>
          </p:cNvPr>
          <p:cNvSpPr txBox="1"/>
          <p:nvPr/>
        </p:nvSpPr>
        <p:spPr>
          <a:xfrm>
            <a:off x="11968292" y="6525264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Đúng</a:t>
            </a:r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0B96B469-16A1-AC70-279F-49B19FCF54F8}"/>
              </a:ext>
            </a:extLst>
          </p:cNvPr>
          <p:cNvSpPr/>
          <p:nvPr/>
        </p:nvSpPr>
        <p:spPr>
          <a:xfrm rot="-2115520">
            <a:off x="-613823" y="-745960"/>
            <a:ext cx="2325833" cy="2210511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4227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rush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501711">
            <a:off x="5200461" y="862742"/>
            <a:ext cx="7887078" cy="9144439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04646">
            <a:off x="-91317" y="282118"/>
            <a:ext cx="3050169" cy="5251367"/>
          </a:xfrm>
          <a:custGeom>
            <a:avLst/>
            <a:gdLst/>
            <a:ahLst/>
            <a:cxnLst/>
            <a:rect l="l" t="t" r="r" b="b"/>
            <a:pathLst>
              <a:path w="3050169" h="5251367">
                <a:moveTo>
                  <a:pt x="0" y="0"/>
                </a:moveTo>
                <a:lnTo>
                  <a:pt x="3050169" y="0"/>
                </a:lnTo>
                <a:lnTo>
                  <a:pt x="3050169" y="5251367"/>
                </a:lnTo>
                <a:lnTo>
                  <a:pt x="0" y="5251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hlinkClick r:id="rId14" action="ppaction://hlinksldjump"/>
          </p:cNvPr>
          <p:cNvSpPr/>
          <p:nvPr/>
        </p:nvSpPr>
        <p:spPr>
          <a:xfrm>
            <a:off x="5405453" y="144401"/>
            <a:ext cx="7459532" cy="7459532"/>
          </a:xfrm>
          <a:custGeom>
            <a:avLst/>
            <a:gdLst/>
            <a:ahLst/>
            <a:cxnLst/>
            <a:rect l="l" t="t" r="r" b="b"/>
            <a:pathLst>
              <a:path w="7459532" h="7459532">
                <a:moveTo>
                  <a:pt x="0" y="0"/>
                </a:moveTo>
                <a:lnTo>
                  <a:pt x="7459532" y="0"/>
                </a:lnTo>
                <a:lnTo>
                  <a:pt x="7459532" y="7459532"/>
                </a:lnTo>
                <a:lnTo>
                  <a:pt x="0" y="745953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FC75FB-FE80-7406-18ED-BE41F2095BB3}"/>
              </a:ext>
            </a:extLst>
          </p:cNvPr>
          <p:cNvSpPr txBox="1"/>
          <p:nvPr/>
        </p:nvSpPr>
        <p:spPr>
          <a:xfrm rot="-166916">
            <a:off x="6452984" y="7257175"/>
            <a:ext cx="5355057" cy="129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8"/>
              </a:lnSpc>
            </a:pPr>
            <a:r>
              <a:rPr lang="en-US" sz="7556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D0BB3D-C9BB-375A-1C7B-FE036685E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6165846-04EB-1141-166B-3E01C2617694}"/>
              </a:ext>
            </a:extLst>
          </p:cNvPr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9DD5E08-4157-2427-0C55-109ECF214C1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8F96FA7-4EA6-80B4-8F75-FF91A6D262E3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D4C78B1-F1B8-3117-ED0A-2B852DD41507}"/>
              </a:ext>
            </a:extLst>
          </p:cNvPr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03B4605-F049-230A-E19C-C370F873729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9B274FF-5D09-55EB-9F8D-2FD9FA4C02B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1600CD19-310D-1993-5B5C-FCCCBEB2EF2D}"/>
              </a:ext>
            </a:extLst>
          </p:cNvPr>
          <p:cNvSpPr/>
          <p:nvPr/>
        </p:nvSpPr>
        <p:spPr>
          <a:xfrm rot="-5501711">
            <a:off x="4845506" y="159739"/>
            <a:ext cx="8596987" cy="9967521"/>
          </a:xfrm>
          <a:custGeom>
            <a:avLst/>
            <a:gdLst/>
            <a:ahLst/>
            <a:cxnLst/>
            <a:rect l="l" t="t" r="r" b="b"/>
            <a:pathLst>
              <a:path w="8596987" h="9967521">
                <a:moveTo>
                  <a:pt x="0" y="0"/>
                </a:moveTo>
                <a:lnTo>
                  <a:pt x="8596988" y="0"/>
                </a:lnTo>
                <a:lnTo>
                  <a:pt x="8596988" y="9967522"/>
                </a:lnTo>
                <a:lnTo>
                  <a:pt x="0" y="996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13202500-B761-C291-7537-92E1FC7D3889}"/>
              </a:ext>
            </a:extLst>
          </p:cNvPr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EDB0D76-D48A-C05E-4860-19EFA83B3E9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8FBE0E0-0C7C-28E7-B49C-6702A4B766EF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70B861D3-7ABA-E3AE-60D6-A15F5E1D4584}"/>
              </a:ext>
            </a:extLst>
          </p:cNvPr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4E82CD1-CE42-FCEB-F86B-82B5FC9C3C5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19D96A1-5A18-4EA7-881D-843D9A6F3900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19AC20C9-6B03-CF88-B9D4-9361FEE85246}"/>
              </a:ext>
            </a:extLst>
          </p:cNvPr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B83EF04-5848-E7D0-2BA4-5EBB0DA797C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986A2900-D359-C861-96A5-07BE6AF84C3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F7B54972-6571-B3F6-14C7-3DD72581B651}"/>
              </a:ext>
            </a:extLst>
          </p:cNvPr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29C3AAA-85F3-B66D-D920-A8D45F8154A3}"/>
              </a:ext>
            </a:extLst>
          </p:cNvPr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hlinkClick r:id="rId8" action="ppaction://hlinksldjump"/>
            <a:extLst>
              <a:ext uri="{FF2B5EF4-FFF2-40B4-BE49-F238E27FC236}">
                <a16:creationId xmlns:a16="http://schemas.microsoft.com/office/drawing/2014/main" id="{0F65B19F-1589-6C3D-0FFA-F4E64CC8CC09}"/>
              </a:ext>
            </a:extLst>
          </p:cNvPr>
          <p:cNvSpPr/>
          <p:nvPr/>
        </p:nvSpPr>
        <p:spPr>
          <a:xfrm>
            <a:off x="7366506" y="5143500"/>
            <a:ext cx="3554987" cy="2895699"/>
          </a:xfrm>
          <a:custGeom>
            <a:avLst/>
            <a:gdLst/>
            <a:ahLst/>
            <a:cxnLst/>
            <a:rect l="l" t="t" r="r" b="b"/>
            <a:pathLst>
              <a:path w="3554987" h="2895699">
                <a:moveTo>
                  <a:pt x="0" y="0"/>
                </a:moveTo>
                <a:lnTo>
                  <a:pt x="3554988" y="0"/>
                </a:lnTo>
                <a:lnTo>
                  <a:pt x="3554988" y="2895699"/>
                </a:lnTo>
                <a:lnTo>
                  <a:pt x="0" y="28956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CF3D8EE2-4531-CBF7-358A-F87372AF6399}"/>
              </a:ext>
            </a:extLst>
          </p:cNvPr>
          <p:cNvSpPr txBox="1"/>
          <p:nvPr/>
        </p:nvSpPr>
        <p:spPr>
          <a:xfrm rot="-102555">
            <a:off x="5799261" y="2164853"/>
            <a:ext cx="6681238" cy="242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37"/>
              </a:lnSpc>
            </a:pPr>
            <a:r>
              <a:rPr lang="en-US" sz="14097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Sai rồi </a:t>
            </a: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1A62ED7D-4647-EC5D-C453-3D5A4E475BE5}"/>
              </a:ext>
            </a:extLst>
          </p:cNvPr>
          <p:cNvSpPr/>
          <p:nvPr/>
        </p:nvSpPr>
        <p:spPr>
          <a:xfrm>
            <a:off x="-1044161" y="-634183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0" y="0"/>
                </a:moveTo>
                <a:lnTo>
                  <a:pt x="5116239" y="0"/>
                </a:lnTo>
                <a:lnTo>
                  <a:pt x="5116239" y="2634863"/>
                </a:lnTo>
                <a:lnTo>
                  <a:pt x="0" y="26348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D8F516EA-144D-8132-1967-60D974BC1A21}"/>
              </a:ext>
            </a:extLst>
          </p:cNvPr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AAC7B50D-E350-2EDB-3A10-3F5B85B90CC8}"/>
              </a:ext>
            </a:extLst>
          </p:cNvPr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5628D488-E7EB-87BC-895F-D2BEC5F8AEF5}"/>
              </a:ext>
            </a:extLst>
          </p:cNvPr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6722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2BB34B-E1F2-3E2D-5BBF-5EE038281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F9DFEA2-9C94-632F-FF40-E2E747C6DCFF}"/>
              </a:ext>
            </a:extLst>
          </p:cNvPr>
          <p:cNvSpPr/>
          <p:nvPr/>
        </p:nvSpPr>
        <p:spPr>
          <a:xfrm>
            <a:off x="549094" y="813816"/>
            <a:ext cx="17189812" cy="8659368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0876911-FF20-7FA0-A32D-F58DBC41FE20}"/>
              </a:ext>
            </a:extLst>
          </p:cNvPr>
          <p:cNvSpPr/>
          <p:nvPr/>
        </p:nvSpPr>
        <p:spPr>
          <a:xfrm rot="-1617254">
            <a:off x="15945752" y="-63412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E12B07B-F2C6-4BAA-F236-177A10DB8B3A}"/>
              </a:ext>
            </a:extLst>
          </p:cNvPr>
          <p:cNvSpPr/>
          <p:nvPr/>
        </p:nvSpPr>
        <p:spPr>
          <a:xfrm rot="-1634560">
            <a:off x="-752520" y="8211757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311FBD7F-9A6A-1FCC-5A2F-30DA201A993D}"/>
              </a:ext>
            </a:extLst>
          </p:cNvPr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653CD97-F995-761D-FA87-3A1006FAC0C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713721F-EAAF-2D4E-9D1A-E6465F7D84E4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CC5BE1E7-2478-41A1-7EB3-0085100F445C}"/>
              </a:ext>
            </a:extLst>
          </p:cNvPr>
          <p:cNvGrpSpPr/>
          <p:nvPr/>
        </p:nvGrpSpPr>
        <p:grpSpPr>
          <a:xfrm>
            <a:off x="6300593" y="9740698"/>
            <a:ext cx="267762" cy="267762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241E549-74DB-AD84-1357-A86C2ABDD5C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4B9B197-3722-6A3E-59C3-796E92C67E9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AD791F92-5BB2-6BCC-E532-5F982DC0ADED}"/>
              </a:ext>
            </a:extLst>
          </p:cNvPr>
          <p:cNvGrpSpPr/>
          <p:nvPr/>
        </p:nvGrpSpPr>
        <p:grpSpPr>
          <a:xfrm>
            <a:off x="4196088" y="493177"/>
            <a:ext cx="267762" cy="267762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A658A8D-1DAA-7CCD-CCAF-3FCB694DC9F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C628DC3F-E754-6903-83F1-3F8708897C7D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E39ACC37-776B-51EE-1AF0-5A2D8C92C7A2}"/>
              </a:ext>
            </a:extLst>
          </p:cNvPr>
          <p:cNvGrpSpPr/>
          <p:nvPr/>
        </p:nvGrpSpPr>
        <p:grpSpPr>
          <a:xfrm>
            <a:off x="12869909" y="359296"/>
            <a:ext cx="267762" cy="267762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5D0033E-1B87-6D0A-47F9-C85373B95BB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AD51559E-4C9D-8477-1ADD-33C37BF28E0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8E2CE128-A958-E56B-9777-3D2BFD8E3327}"/>
              </a:ext>
            </a:extLst>
          </p:cNvPr>
          <p:cNvGrpSpPr/>
          <p:nvPr/>
        </p:nvGrpSpPr>
        <p:grpSpPr>
          <a:xfrm>
            <a:off x="11411939" y="9740698"/>
            <a:ext cx="267762" cy="267762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2EAF472-FD5F-61BD-B409-781CAB4E0B6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1B89E653-6899-0648-7A99-1B97BC6BB6C4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EE48D5DC-291E-D999-0752-16FE754E7A2A}"/>
              </a:ext>
            </a:extLst>
          </p:cNvPr>
          <p:cNvSpPr/>
          <p:nvPr/>
        </p:nvSpPr>
        <p:spPr>
          <a:xfrm>
            <a:off x="15014373" y="7238153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FA64FF4E-1F8F-E55B-B20B-FE4D3FF2CA5E}"/>
              </a:ext>
            </a:extLst>
          </p:cNvPr>
          <p:cNvGrpSpPr/>
          <p:nvPr/>
        </p:nvGrpSpPr>
        <p:grpSpPr>
          <a:xfrm>
            <a:off x="2890322" y="4358818"/>
            <a:ext cx="5931021" cy="1235637"/>
            <a:chOff x="0" y="0"/>
            <a:chExt cx="1639722" cy="341611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A9EB2648-18A1-0FCB-56A1-1E3DAB8EF857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1C04648D-A668-A85B-F820-B243880360AA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644FFA6C-7209-9E34-546C-4EA0062588CC}"/>
              </a:ext>
            </a:extLst>
          </p:cNvPr>
          <p:cNvGrpSpPr/>
          <p:nvPr/>
        </p:nvGrpSpPr>
        <p:grpSpPr>
          <a:xfrm>
            <a:off x="2329841" y="4246651"/>
            <a:ext cx="1459971" cy="1459971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9E0F34D1-6710-537A-606F-33D8ED5CAD4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EF65950B-7D5E-8707-200C-1FC6EFB14819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>
            <a:extLst>
              <a:ext uri="{FF2B5EF4-FFF2-40B4-BE49-F238E27FC236}">
                <a16:creationId xmlns:a16="http://schemas.microsoft.com/office/drawing/2014/main" id="{9A05A025-9E17-5489-3F0E-D3A53C2DE0D6}"/>
              </a:ext>
            </a:extLst>
          </p:cNvPr>
          <p:cNvSpPr txBox="1"/>
          <p:nvPr/>
        </p:nvSpPr>
        <p:spPr>
          <a:xfrm>
            <a:off x="4572000" y="2395480"/>
            <a:ext cx="914400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Gõ câu hỏi vào đây</a:t>
            </a: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C2CFB1E6-A3B3-EEF9-FFEB-8FF402F5776F}"/>
              </a:ext>
            </a:extLst>
          </p:cNvPr>
          <p:cNvGrpSpPr/>
          <p:nvPr/>
        </p:nvGrpSpPr>
        <p:grpSpPr>
          <a:xfrm>
            <a:off x="10184639" y="4358818"/>
            <a:ext cx="5931021" cy="1235637"/>
            <a:chOff x="0" y="0"/>
            <a:chExt cx="1639722" cy="341611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48CE1CF9-DBEC-0571-697E-EDF59E03F1C7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55F476D9-8711-1CE5-CDEC-261C1E351835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CEE399CC-836B-3313-8F86-BB9163177F6D}"/>
              </a:ext>
            </a:extLst>
          </p:cNvPr>
          <p:cNvGrpSpPr/>
          <p:nvPr/>
        </p:nvGrpSpPr>
        <p:grpSpPr>
          <a:xfrm>
            <a:off x="9624158" y="4246651"/>
            <a:ext cx="1459971" cy="1459971"/>
            <a:chOff x="0" y="0"/>
            <a:chExt cx="812800" cy="8128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2EF16F9-F867-72B3-E956-9CC55D9902A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F122F22-5AEA-D6AB-CDD5-D27386A253A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F79AD0F2-E62E-86CC-0317-9E0ADAA5F2AF}"/>
              </a:ext>
            </a:extLst>
          </p:cNvPr>
          <p:cNvGrpSpPr/>
          <p:nvPr/>
        </p:nvGrpSpPr>
        <p:grpSpPr>
          <a:xfrm>
            <a:off x="2890322" y="6456964"/>
            <a:ext cx="5931021" cy="1235637"/>
            <a:chOff x="0" y="0"/>
            <a:chExt cx="1639722" cy="341611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566A2726-96C5-6C69-E34C-908BB7D99A93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583E6B16-73DE-F943-4C99-393DB29A9F70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063B67B7-77C1-5384-7EEC-5133F9223233}"/>
              </a:ext>
            </a:extLst>
          </p:cNvPr>
          <p:cNvGrpSpPr/>
          <p:nvPr/>
        </p:nvGrpSpPr>
        <p:grpSpPr>
          <a:xfrm>
            <a:off x="2329841" y="6344797"/>
            <a:ext cx="1459971" cy="1459971"/>
            <a:chOff x="0" y="0"/>
            <a:chExt cx="812800" cy="812800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0EDEBFF5-4AF8-1F91-59A7-1FEC9D3505F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EE4B2810-3DD2-665F-D42A-D1C7A2147D4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169641B2-3B6C-023B-41FA-BD28685D3A76}"/>
              </a:ext>
            </a:extLst>
          </p:cNvPr>
          <p:cNvGrpSpPr/>
          <p:nvPr/>
        </p:nvGrpSpPr>
        <p:grpSpPr>
          <a:xfrm>
            <a:off x="10184639" y="6456964"/>
            <a:ext cx="5931021" cy="1235637"/>
            <a:chOff x="0" y="0"/>
            <a:chExt cx="1639722" cy="341611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67DE400A-B217-C815-D9B1-EEE146BB57A8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51CEEDDA-7326-6F3D-7157-1360D6072159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>
            <a:extLst>
              <a:ext uri="{FF2B5EF4-FFF2-40B4-BE49-F238E27FC236}">
                <a16:creationId xmlns:a16="http://schemas.microsoft.com/office/drawing/2014/main" id="{B28EB5F1-FAEC-720A-1F5C-27F67F40F0E4}"/>
              </a:ext>
            </a:extLst>
          </p:cNvPr>
          <p:cNvGrpSpPr/>
          <p:nvPr/>
        </p:nvGrpSpPr>
        <p:grpSpPr>
          <a:xfrm>
            <a:off x="9624158" y="6344797"/>
            <a:ext cx="1459971" cy="1459971"/>
            <a:chOff x="0" y="0"/>
            <a:chExt cx="812800" cy="812800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43BB5739-1A6A-AC46-D9DD-918FC160AE7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2C20BCE0-8860-D569-422C-97A0DDE6DB44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TextBox 46">
            <a:extLst>
              <a:ext uri="{FF2B5EF4-FFF2-40B4-BE49-F238E27FC236}">
                <a16:creationId xmlns:a16="http://schemas.microsoft.com/office/drawing/2014/main" id="{5AA22572-8690-6A4D-C7DD-8048D471E8D6}"/>
              </a:ext>
            </a:extLst>
          </p:cNvPr>
          <p:cNvSpPr txBox="1"/>
          <p:nvPr/>
        </p:nvSpPr>
        <p:spPr>
          <a:xfrm>
            <a:off x="2487415" y="4187852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A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124EDA90-2F6E-729E-2D3D-0EA29D476F7B}"/>
              </a:ext>
            </a:extLst>
          </p:cNvPr>
          <p:cNvSpPr txBox="1"/>
          <p:nvPr/>
        </p:nvSpPr>
        <p:spPr>
          <a:xfrm>
            <a:off x="2458840" y="6314089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C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8ADFEACD-91A2-F04C-5A83-9F8BC88DBFC5}"/>
              </a:ext>
            </a:extLst>
          </p:cNvPr>
          <p:cNvSpPr txBox="1"/>
          <p:nvPr/>
        </p:nvSpPr>
        <p:spPr>
          <a:xfrm>
            <a:off x="9791258" y="4215943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B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EA763E7A-C0CB-9D92-CBF7-CFA511435A31}"/>
              </a:ext>
            </a:extLst>
          </p:cNvPr>
          <p:cNvSpPr txBox="1"/>
          <p:nvPr/>
        </p:nvSpPr>
        <p:spPr>
          <a:xfrm>
            <a:off x="9822407" y="6323614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D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7B16003C-CD66-B217-8412-EBA0318A36A8}"/>
              </a:ext>
            </a:extLst>
          </p:cNvPr>
          <p:cNvSpPr txBox="1"/>
          <p:nvPr/>
        </p:nvSpPr>
        <p:spPr>
          <a:xfrm>
            <a:off x="4673975" y="4427118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ACD18EB7-13FC-046F-7C5B-47B4551F5F13}"/>
              </a:ext>
            </a:extLst>
          </p:cNvPr>
          <p:cNvSpPr txBox="1"/>
          <p:nvPr/>
        </p:nvSpPr>
        <p:spPr>
          <a:xfrm>
            <a:off x="4673975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8BE294D6-5017-7FCB-A032-1F48263CF827}"/>
              </a:ext>
            </a:extLst>
          </p:cNvPr>
          <p:cNvSpPr txBox="1"/>
          <p:nvPr/>
        </p:nvSpPr>
        <p:spPr>
          <a:xfrm>
            <a:off x="12054044" y="4469670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Đúng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70F6C94B-C4F9-1181-4A68-DD308C7F920C}"/>
              </a:ext>
            </a:extLst>
          </p:cNvPr>
          <p:cNvSpPr txBox="1"/>
          <p:nvPr/>
        </p:nvSpPr>
        <p:spPr>
          <a:xfrm>
            <a:off x="11968292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53D8C638-BF7A-47A0-B4CB-404CB7294BC2}"/>
              </a:ext>
            </a:extLst>
          </p:cNvPr>
          <p:cNvSpPr/>
          <p:nvPr/>
        </p:nvSpPr>
        <p:spPr>
          <a:xfrm rot="-2115520">
            <a:off x="-613823" y="-745960"/>
            <a:ext cx="2325833" cy="2210511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74717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501711">
            <a:off x="5200461" y="862742"/>
            <a:ext cx="7887078" cy="9144439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04646">
            <a:off x="-91317" y="282118"/>
            <a:ext cx="3050169" cy="5251367"/>
          </a:xfrm>
          <a:custGeom>
            <a:avLst/>
            <a:gdLst/>
            <a:ahLst/>
            <a:cxnLst/>
            <a:rect l="l" t="t" r="r" b="b"/>
            <a:pathLst>
              <a:path w="3050169" h="5251367">
                <a:moveTo>
                  <a:pt x="0" y="0"/>
                </a:moveTo>
                <a:lnTo>
                  <a:pt x="3050169" y="0"/>
                </a:lnTo>
                <a:lnTo>
                  <a:pt x="3050169" y="5251367"/>
                </a:lnTo>
                <a:lnTo>
                  <a:pt x="0" y="5251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hlinkClick r:id="rId14" action="ppaction://hlinksldjump"/>
          </p:cNvPr>
          <p:cNvSpPr/>
          <p:nvPr/>
        </p:nvSpPr>
        <p:spPr>
          <a:xfrm>
            <a:off x="5259523" y="-165022"/>
            <a:ext cx="7768955" cy="7768955"/>
          </a:xfrm>
          <a:custGeom>
            <a:avLst/>
            <a:gdLst/>
            <a:ahLst/>
            <a:cxnLst/>
            <a:rect l="l" t="t" r="r" b="b"/>
            <a:pathLst>
              <a:path w="7768955" h="7768955">
                <a:moveTo>
                  <a:pt x="0" y="0"/>
                </a:moveTo>
                <a:lnTo>
                  <a:pt x="7768954" y="0"/>
                </a:lnTo>
                <a:lnTo>
                  <a:pt x="7768954" y="7768955"/>
                </a:lnTo>
                <a:lnTo>
                  <a:pt x="0" y="77689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95A6E6-AB47-9752-21D2-24C5DE8B6983}"/>
              </a:ext>
            </a:extLst>
          </p:cNvPr>
          <p:cNvSpPr txBox="1"/>
          <p:nvPr/>
        </p:nvSpPr>
        <p:spPr>
          <a:xfrm rot="-166916">
            <a:off x="6452984" y="7257175"/>
            <a:ext cx="5355057" cy="129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8"/>
              </a:lnSpc>
            </a:pPr>
            <a:r>
              <a:rPr lang="en-US" sz="7556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3E01FD-F111-A51C-D6EE-2F3CEA853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BD9D9CF-79E3-FEFD-CDA5-1CD587AEEF52}"/>
              </a:ext>
            </a:extLst>
          </p:cNvPr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C03D5BA-A901-12F4-4105-6CE3EF5DA0A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3B4CDA7-23BF-F4ED-0E61-5452103F457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AAA038C-254B-48BA-9200-F328395DCEBD}"/>
              </a:ext>
            </a:extLst>
          </p:cNvPr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8DE8123-32DB-FDA7-A410-353A836D32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1A063B4-32E1-FBDC-9D9A-473A158C41E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7F40651A-651E-E05B-D802-D3E219DF67E5}"/>
              </a:ext>
            </a:extLst>
          </p:cNvPr>
          <p:cNvSpPr/>
          <p:nvPr/>
        </p:nvSpPr>
        <p:spPr>
          <a:xfrm rot="-5501711">
            <a:off x="4845506" y="159739"/>
            <a:ext cx="8596987" cy="9967521"/>
          </a:xfrm>
          <a:custGeom>
            <a:avLst/>
            <a:gdLst/>
            <a:ahLst/>
            <a:cxnLst/>
            <a:rect l="l" t="t" r="r" b="b"/>
            <a:pathLst>
              <a:path w="8596987" h="9967521">
                <a:moveTo>
                  <a:pt x="0" y="0"/>
                </a:moveTo>
                <a:lnTo>
                  <a:pt x="8596988" y="0"/>
                </a:lnTo>
                <a:lnTo>
                  <a:pt x="8596988" y="9967522"/>
                </a:lnTo>
                <a:lnTo>
                  <a:pt x="0" y="996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8E8344BC-695A-5A7D-539B-C7925506D6C7}"/>
              </a:ext>
            </a:extLst>
          </p:cNvPr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410FF58-DC7A-38A8-FC95-86E27890EA8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6246FCBB-3558-9998-EF59-7B6EEAC87E2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7BB0E9BD-9CF0-CBF1-F2C1-1AA02358125C}"/>
              </a:ext>
            </a:extLst>
          </p:cNvPr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4D99F7A-0232-D60B-BD1F-05EA1BBE575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82A96824-85FB-093C-BB80-B2B1CBA374E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01D22EA8-18C3-3223-0247-76F97EEFB984}"/>
              </a:ext>
            </a:extLst>
          </p:cNvPr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3AA2354-899E-D9DE-1FE7-4A0DB21D59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F72574B6-E0FC-0844-BA71-2A4ACCFA50CF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2CAF8A70-463D-8403-B8BE-A053C803D89D}"/>
              </a:ext>
            </a:extLst>
          </p:cNvPr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1B97E069-3B54-6EBB-A974-9C7595886E1C}"/>
              </a:ext>
            </a:extLst>
          </p:cNvPr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54423CBA-E5E7-C803-E00E-8B880EFCBAE5}"/>
              </a:ext>
            </a:extLst>
          </p:cNvPr>
          <p:cNvSpPr txBox="1"/>
          <p:nvPr/>
        </p:nvSpPr>
        <p:spPr>
          <a:xfrm rot="-102555">
            <a:off x="5799261" y="2164853"/>
            <a:ext cx="6681238" cy="242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37"/>
              </a:lnSpc>
            </a:pPr>
            <a:r>
              <a:rPr lang="en-US" sz="14097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Sai rồi 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910CC79-CBBD-1674-7C4E-ED7E6B26441B}"/>
              </a:ext>
            </a:extLst>
          </p:cNvPr>
          <p:cNvSpPr/>
          <p:nvPr/>
        </p:nvSpPr>
        <p:spPr>
          <a:xfrm>
            <a:off x="-1044161" y="-634183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0" y="0"/>
                </a:moveTo>
                <a:lnTo>
                  <a:pt x="5116239" y="0"/>
                </a:lnTo>
                <a:lnTo>
                  <a:pt x="5116239" y="2634863"/>
                </a:lnTo>
                <a:lnTo>
                  <a:pt x="0" y="2634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B51AEB22-B348-AFD3-E39C-4D27BD052A55}"/>
              </a:ext>
            </a:extLst>
          </p:cNvPr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FCBCEBA3-999E-AD86-108A-BEF60F425BA2}"/>
              </a:ext>
            </a:extLst>
          </p:cNvPr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C21D1ED3-9ED6-D3F2-749F-DF9A1DF1FF8C}"/>
              </a:ext>
            </a:extLst>
          </p:cNvPr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4872CED2-D0E6-5108-28A2-7FD789A7BF51}"/>
              </a:ext>
            </a:extLst>
          </p:cNvPr>
          <p:cNvSpPr/>
          <p:nvPr/>
        </p:nvSpPr>
        <p:spPr>
          <a:xfrm>
            <a:off x="7459840" y="4861994"/>
            <a:ext cx="3368320" cy="3424354"/>
          </a:xfrm>
          <a:custGeom>
            <a:avLst/>
            <a:gdLst/>
            <a:ahLst/>
            <a:cxnLst/>
            <a:rect l="l" t="t" r="r" b="b"/>
            <a:pathLst>
              <a:path w="3368320" h="3424354">
                <a:moveTo>
                  <a:pt x="0" y="0"/>
                </a:moveTo>
                <a:lnTo>
                  <a:pt x="3368320" y="0"/>
                </a:lnTo>
                <a:lnTo>
                  <a:pt x="3368320" y="3424355"/>
                </a:lnTo>
                <a:lnTo>
                  <a:pt x="0" y="34243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0717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8CA658-FEA3-4459-69D2-6BAB7D747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394B4F-3BA7-09B1-04DA-BFA8D8550D76}"/>
              </a:ext>
            </a:extLst>
          </p:cNvPr>
          <p:cNvSpPr/>
          <p:nvPr/>
        </p:nvSpPr>
        <p:spPr>
          <a:xfrm>
            <a:off x="549094" y="813816"/>
            <a:ext cx="17189812" cy="8659368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46B6725-3E53-91F6-7E38-A6C248390C61}"/>
              </a:ext>
            </a:extLst>
          </p:cNvPr>
          <p:cNvSpPr/>
          <p:nvPr/>
        </p:nvSpPr>
        <p:spPr>
          <a:xfrm rot="-1617254">
            <a:off x="15945752" y="-63412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CD887C9-960D-8739-687F-C8CB90E29C86}"/>
              </a:ext>
            </a:extLst>
          </p:cNvPr>
          <p:cNvSpPr/>
          <p:nvPr/>
        </p:nvSpPr>
        <p:spPr>
          <a:xfrm rot="-1634560">
            <a:off x="-752520" y="8211757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48EBFB37-FE19-E182-14B3-14EE9FF7360E}"/>
              </a:ext>
            </a:extLst>
          </p:cNvPr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947C7F1-6EBB-B415-A795-D392B6494FB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200B6D1-C6F5-268F-A270-F3C0D4B0FCD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6D0B38A5-D815-EA62-4596-D459D32C345C}"/>
              </a:ext>
            </a:extLst>
          </p:cNvPr>
          <p:cNvGrpSpPr/>
          <p:nvPr/>
        </p:nvGrpSpPr>
        <p:grpSpPr>
          <a:xfrm>
            <a:off x="6300593" y="9740698"/>
            <a:ext cx="267762" cy="267762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45B7074-42A1-8AD1-CB39-612B962BC72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BDF9C74A-06FC-1936-4A39-BECA3E965E1D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2268060A-2A93-33E3-BCB0-2E56BDE34E9A}"/>
              </a:ext>
            </a:extLst>
          </p:cNvPr>
          <p:cNvGrpSpPr/>
          <p:nvPr/>
        </p:nvGrpSpPr>
        <p:grpSpPr>
          <a:xfrm>
            <a:off x="4196088" y="493177"/>
            <a:ext cx="267762" cy="267762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6462338-3F5C-5717-6662-96761FAB015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F357007-A8B3-A073-5130-E606A8EC446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D4B2A58E-0767-CF6B-4C85-A7133421D80C}"/>
              </a:ext>
            </a:extLst>
          </p:cNvPr>
          <p:cNvGrpSpPr/>
          <p:nvPr/>
        </p:nvGrpSpPr>
        <p:grpSpPr>
          <a:xfrm>
            <a:off x="12869909" y="359296"/>
            <a:ext cx="267762" cy="267762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E9A5A3E-6757-3D38-8A58-2724D29072C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1E28ACD4-7A94-C9B8-D832-7B8D3DFB10C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546ACA1B-95E2-D9BD-5ECC-1CB0EFC117ED}"/>
              </a:ext>
            </a:extLst>
          </p:cNvPr>
          <p:cNvGrpSpPr/>
          <p:nvPr/>
        </p:nvGrpSpPr>
        <p:grpSpPr>
          <a:xfrm>
            <a:off x="11411939" y="9740698"/>
            <a:ext cx="267762" cy="267762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02056C8-BA69-D69E-3A1E-E42D5978B15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87CF333B-79E5-59A3-0758-268B25542C6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6922D7AB-15D0-B364-0A97-12EDABC3A961}"/>
              </a:ext>
            </a:extLst>
          </p:cNvPr>
          <p:cNvSpPr/>
          <p:nvPr/>
        </p:nvSpPr>
        <p:spPr>
          <a:xfrm>
            <a:off x="15014373" y="7238153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FF627FAA-4B98-3026-FCA6-3A3A60DAD4C2}"/>
              </a:ext>
            </a:extLst>
          </p:cNvPr>
          <p:cNvGrpSpPr/>
          <p:nvPr/>
        </p:nvGrpSpPr>
        <p:grpSpPr>
          <a:xfrm>
            <a:off x="2890322" y="4358818"/>
            <a:ext cx="5931021" cy="1235637"/>
            <a:chOff x="0" y="0"/>
            <a:chExt cx="1639722" cy="341611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261C5EE-50FE-4E9E-B012-2021352BB847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3DD09BCE-7C21-BDA2-A893-95EBA403BD95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61B3866C-8A11-45C4-80C9-D149F3B919E7}"/>
              </a:ext>
            </a:extLst>
          </p:cNvPr>
          <p:cNvGrpSpPr/>
          <p:nvPr/>
        </p:nvGrpSpPr>
        <p:grpSpPr>
          <a:xfrm>
            <a:off x="2329841" y="4246651"/>
            <a:ext cx="1459971" cy="1459971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2B817163-B8C5-8B54-DC8A-2E94F1DC771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5B16D4E4-210F-293A-FC39-563117F6ECA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>
            <a:extLst>
              <a:ext uri="{FF2B5EF4-FFF2-40B4-BE49-F238E27FC236}">
                <a16:creationId xmlns:a16="http://schemas.microsoft.com/office/drawing/2014/main" id="{EA6F062B-A3E9-2B93-1DEA-BCA509C63DF0}"/>
              </a:ext>
            </a:extLst>
          </p:cNvPr>
          <p:cNvSpPr txBox="1"/>
          <p:nvPr/>
        </p:nvSpPr>
        <p:spPr>
          <a:xfrm>
            <a:off x="4572000" y="2395480"/>
            <a:ext cx="914400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Gõ câu hỏi vào đây</a:t>
            </a: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A2612631-0BF8-5E30-AF80-C14B8103A0FE}"/>
              </a:ext>
            </a:extLst>
          </p:cNvPr>
          <p:cNvGrpSpPr/>
          <p:nvPr/>
        </p:nvGrpSpPr>
        <p:grpSpPr>
          <a:xfrm>
            <a:off x="10184639" y="4358818"/>
            <a:ext cx="5931021" cy="1235637"/>
            <a:chOff x="0" y="0"/>
            <a:chExt cx="1639722" cy="341611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B0D7031F-A450-C446-19B3-A21632CDB6DF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F587477A-ED0A-0AED-CD4E-1802CD1AD632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D8AB00B0-43E8-4B48-076C-3E7CAA0D9899}"/>
              </a:ext>
            </a:extLst>
          </p:cNvPr>
          <p:cNvGrpSpPr/>
          <p:nvPr/>
        </p:nvGrpSpPr>
        <p:grpSpPr>
          <a:xfrm>
            <a:off x="9624158" y="4246651"/>
            <a:ext cx="1459971" cy="1459971"/>
            <a:chOff x="0" y="0"/>
            <a:chExt cx="812800" cy="8128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113994D6-85C4-EE84-BE49-DB4A9083E69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E2094479-38FE-50D4-1017-F8CA49BB931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67E37688-0649-A631-35F9-71E4FEDE4E85}"/>
              </a:ext>
            </a:extLst>
          </p:cNvPr>
          <p:cNvGrpSpPr/>
          <p:nvPr/>
        </p:nvGrpSpPr>
        <p:grpSpPr>
          <a:xfrm>
            <a:off x="2890322" y="6456964"/>
            <a:ext cx="5931021" cy="1235637"/>
            <a:chOff x="0" y="0"/>
            <a:chExt cx="1639722" cy="341611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5B40E5A8-F9BF-4950-3142-6D7D150E73B1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E35EF44F-E6F8-6876-D7DB-1EEECC187246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3A8B28FE-1796-88B7-58D7-5DE2E212F9DB}"/>
              </a:ext>
            </a:extLst>
          </p:cNvPr>
          <p:cNvGrpSpPr/>
          <p:nvPr/>
        </p:nvGrpSpPr>
        <p:grpSpPr>
          <a:xfrm>
            <a:off x="2329841" y="6344797"/>
            <a:ext cx="1459971" cy="1459971"/>
            <a:chOff x="0" y="0"/>
            <a:chExt cx="812800" cy="812800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B5BDB01C-5D9B-97B5-E7EA-607CDBDF803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5D12A859-10FC-A851-E311-6914400D4E3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62525137-C99B-44F4-229A-02F770B62404}"/>
              </a:ext>
            </a:extLst>
          </p:cNvPr>
          <p:cNvGrpSpPr/>
          <p:nvPr/>
        </p:nvGrpSpPr>
        <p:grpSpPr>
          <a:xfrm>
            <a:off x="10184639" y="6456964"/>
            <a:ext cx="5931021" cy="1235637"/>
            <a:chOff x="0" y="0"/>
            <a:chExt cx="1639722" cy="341611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4EFA2CBA-FF2C-CDE7-4D69-FA47CF528E74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6E9A1C12-61A2-56D2-4D49-B770A6F8D1C6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>
            <a:extLst>
              <a:ext uri="{FF2B5EF4-FFF2-40B4-BE49-F238E27FC236}">
                <a16:creationId xmlns:a16="http://schemas.microsoft.com/office/drawing/2014/main" id="{B4CF53CC-3EEC-7FF1-8708-E9447B621E56}"/>
              </a:ext>
            </a:extLst>
          </p:cNvPr>
          <p:cNvGrpSpPr/>
          <p:nvPr/>
        </p:nvGrpSpPr>
        <p:grpSpPr>
          <a:xfrm>
            <a:off x="9624158" y="6344797"/>
            <a:ext cx="1459971" cy="1459971"/>
            <a:chOff x="0" y="0"/>
            <a:chExt cx="812800" cy="812800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9C1A4A1E-3842-E0B2-7316-6B1C06B55E2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C5AB111C-ACB2-CC83-3C66-84CA44313A19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TextBox 46">
            <a:extLst>
              <a:ext uri="{FF2B5EF4-FFF2-40B4-BE49-F238E27FC236}">
                <a16:creationId xmlns:a16="http://schemas.microsoft.com/office/drawing/2014/main" id="{990855DA-516B-8731-DAA6-CA3107681E24}"/>
              </a:ext>
            </a:extLst>
          </p:cNvPr>
          <p:cNvSpPr txBox="1"/>
          <p:nvPr/>
        </p:nvSpPr>
        <p:spPr>
          <a:xfrm>
            <a:off x="2487415" y="4187852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A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ECF9785F-7D25-B806-5FB8-FC7A5EC01162}"/>
              </a:ext>
            </a:extLst>
          </p:cNvPr>
          <p:cNvSpPr txBox="1"/>
          <p:nvPr/>
        </p:nvSpPr>
        <p:spPr>
          <a:xfrm>
            <a:off x="2458840" y="6314089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C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5506B148-23F3-58EA-9DF3-B54AC8ED1A78}"/>
              </a:ext>
            </a:extLst>
          </p:cNvPr>
          <p:cNvSpPr txBox="1"/>
          <p:nvPr/>
        </p:nvSpPr>
        <p:spPr>
          <a:xfrm>
            <a:off x="9791258" y="4215943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B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027A485A-6B7C-8CFA-FA7D-1209CEC3FB90}"/>
              </a:ext>
            </a:extLst>
          </p:cNvPr>
          <p:cNvSpPr txBox="1"/>
          <p:nvPr/>
        </p:nvSpPr>
        <p:spPr>
          <a:xfrm>
            <a:off x="9822407" y="6323614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D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6F020529-2F2A-F018-E880-A287807B46EB}"/>
              </a:ext>
            </a:extLst>
          </p:cNvPr>
          <p:cNvSpPr txBox="1"/>
          <p:nvPr/>
        </p:nvSpPr>
        <p:spPr>
          <a:xfrm>
            <a:off x="4673975" y="4427118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72727F6A-D676-6EB7-508E-2454884999BF}"/>
              </a:ext>
            </a:extLst>
          </p:cNvPr>
          <p:cNvSpPr txBox="1"/>
          <p:nvPr/>
        </p:nvSpPr>
        <p:spPr>
          <a:xfrm>
            <a:off x="4673975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D57297A9-5344-BF44-B1D5-0CDE807796DC}"/>
              </a:ext>
            </a:extLst>
          </p:cNvPr>
          <p:cNvSpPr txBox="1"/>
          <p:nvPr/>
        </p:nvSpPr>
        <p:spPr>
          <a:xfrm>
            <a:off x="12054044" y="4469670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Đúng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2A02D356-6AF2-C9A4-1E95-F6D7864C9133}"/>
              </a:ext>
            </a:extLst>
          </p:cNvPr>
          <p:cNvSpPr txBox="1"/>
          <p:nvPr/>
        </p:nvSpPr>
        <p:spPr>
          <a:xfrm>
            <a:off x="11968292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BC368B5C-23EB-CF65-A11A-34AFC5676825}"/>
              </a:ext>
            </a:extLst>
          </p:cNvPr>
          <p:cNvSpPr/>
          <p:nvPr/>
        </p:nvSpPr>
        <p:spPr>
          <a:xfrm rot="-2115520">
            <a:off x="-613823" y="-745960"/>
            <a:ext cx="2325833" cy="2210511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1099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A128F7-F7DF-0827-2BBB-FD398E3FE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58C9BE3-C35E-BEE1-D9A8-A2BA9AC01AE5}"/>
              </a:ext>
            </a:extLst>
          </p:cNvPr>
          <p:cNvSpPr/>
          <p:nvPr/>
        </p:nvSpPr>
        <p:spPr>
          <a:xfrm rot="-1111954">
            <a:off x="2251339" y="-1104416"/>
            <a:ext cx="14464099" cy="12255037"/>
          </a:xfrm>
          <a:custGeom>
            <a:avLst/>
            <a:gdLst/>
            <a:ahLst/>
            <a:cxnLst/>
            <a:rect l="l" t="t" r="r" b="b"/>
            <a:pathLst>
              <a:path w="14464099" h="12255037">
                <a:moveTo>
                  <a:pt x="0" y="0"/>
                </a:moveTo>
                <a:lnTo>
                  <a:pt x="14464099" y="0"/>
                </a:lnTo>
                <a:lnTo>
                  <a:pt x="14464099" y="12255037"/>
                </a:lnTo>
                <a:lnTo>
                  <a:pt x="0" y="12255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6C95370-98C4-D9E6-A73A-6498418DF7C2}"/>
              </a:ext>
            </a:extLst>
          </p:cNvPr>
          <p:cNvSpPr/>
          <p:nvPr/>
        </p:nvSpPr>
        <p:spPr>
          <a:xfrm>
            <a:off x="1371545" y="1159790"/>
            <a:ext cx="15544909" cy="7830748"/>
          </a:xfrm>
          <a:custGeom>
            <a:avLst/>
            <a:gdLst/>
            <a:ahLst/>
            <a:cxnLst/>
            <a:rect l="l" t="t" r="r" b="b"/>
            <a:pathLst>
              <a:path w="15544909" h="7830748">
                <a:moveTo>
                  <a:pt x="0" y="0"/>
                </a:moveTo>
                <a:lnTo>
                  <a:pt x="15544910" y="0"/>
                </a:lnTo>
                <a:lnTo>
                  <a:pt x="15544910" y="7830748"/>
                </a:lnTo>
                <a:lnTo>
                  <a:pt x="0" y="7830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ACF07E6-EC4C-CE16-FF6F-AD318D11B03D}"/>
              </a:ext>
            </a:extLst>
          </p:cNvPr>
          <p:cNvSpPr txBox="1"/>
          <p:nvPr/>
        </p:nvSpPr>
        <p:spPr>
          <a:xfrm>
            <a:off x="2881470" y="2618052"/>
            <a:ext cx="12525058" cy="4738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876"/>
              </a:lnSpc>
            </a:pPr>
            <a:r>
              <a:rPr lang="en-US" sz="15000">
                <a:ln w="127000">
                  <a:solidFill>
                    <a:srgbClr val="CE8686"/>
                  </a:solidFill>
                </a:ln>
                <a:solidFill>
                  <a:srgbClr val="FFFFF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HỘP MÙ</a:t>
            </a:r>
          </a:p>
          <a:p>
            <a:pPr algn="ctr">
              <a:lnSpc>
                <a:spcPts val="18876"/>
              </a:lnSpc>
            </a:pPr>
            <a:r>
              <a:rPr lang="en-US" sz="15000">
                <a:ln w="127000">
                  <a:solidFill>
                    <a:srgbClr val="CE8686"/>
                  </a:solidFill>
                </a:ln>
                <a:solidFill>
                  <a:srgbClr val="FFFFF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BABY THREE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0646DAB-60A6-5F17-1024-FE7A7F34C8C7}"/>
              </a:ext>
            </a:extLst>
          </p:cNvPr>
          <p:cNvSpPr/>
          <p:nvPr/>
        </p:nvSpPr>
        <p:spPr>
          <a:xfrm rot="-1617254">
            <a:off x="5667531" y="9744083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515FD72-B71B-4930-2491-BC4962C1D361}"/>
              </a:ext>
            </a:extLst>
          </p:cNvPr>
          <p:cNvGrpSpPr/>
          <p:nvPr/>
        </p:nvGrpSpPr>
        <p:grpSpPr>
          <a:xfrm>
            <a:off x="334016" y="4639772"/>
            <a:ext cx="267762" cy="267762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C057170-28DB-BB6C-6C82-36E8DBA69E5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78A8089-3CA8-5340-B0D6-4B8F60DA7D5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C7D5F38F-2A04-F7DF-C613-1A1575B8B2BA}"/>
              </a:ext>
            </a:extLst>
          </p:cNvPr>
          <p:cNvGrpSpPr/>
          <p:nvPr/>
        </p:nvGrpSpPr>
        <p:grpSpPr>
          <a:xfrm>
            <a:off x="10967321" y="9659943"/>
            <a:ext cx="267762" cy="267762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60AB758-BA90-73CE-4F6F-7FD3B2D1BD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6B14B19-3209-45B0-0363-788AC3348135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CDD58CC0-8961-F454-71B6-943CFEDF03CA}"/>
              </a:ext>
            </a:extLst>
          </p:cNvPr>
          <p:cNvGrpSpPr/>
          <p:nvPr/>
        </p:nvGrpSpPr>
        <p:grpSpPr>
          <a:xfrm>
            <a:off x="6288597" y="9258300"/>
            <a:ext cx="267762" cy="267762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40D07AE-723B-7AAA-4883-65ED2DAF100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683E37E9-C965-390B-0CA9-2CBBB581269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7A4BAA5-7255-98A7-8DE5-692C976C9010}"/>
              </a:ext>
            </a:extLst>
          </p:cNvPr>
          <p:cNvGrpSpPr/>
          <p:nvPr/>
        </p:nvGrpSpPr>
        <p:grpSpPr>
          <a:xfrm>
            <a:off x="14104912" y="9392181"/>
            <a:ext cx="267762" cy="267762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E45414C-4274-3ACA-BE3E-90E15F29776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53105427-A464-7487-364B-62ABCE21F66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69069FD4-2D9B-1F5F-B968-67D26A56504F}"/>
              </a:ext>
            </a:extLst>
          </p:cNvPr>
          <p:cNvGrpSpPr/>
          <p:nvPr/>
        </p:nvGrpSpPr>
        <p:grpSpPr>
          <a:xfrm>
            <a:off x="6020836" y="760938"/>
            <a:ext cx="267762" cy="267762"/>
            <a:chOff x="0" y="0"/>
            <a:chExt cx="812800" cy="8128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21852BB8-17C6-9A56-B5E9-FFD54F0D575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EBDE16A9-9CE3-84EA-1EE3-54D7F171D91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BB745335-BB48-5663-F562-668150680E65}"/>
              </a:ext>
            </a:extLst>
          </p:cNvPr>
          <p:cNvGrpSpPr/>
          <p:nvPr/>
        </p:nvGrpSpPr>
        <p:grpSpPr>
          <a:xfrm>
            <a:off x="12669091" y="359296"/>
            <a:ext cx="267762" cy="267762"/>
            <a:chOff x="0" y="0"/>
            <a:chExt cx="812800" cy="812800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05667836-20AF-D69E-627F-7B148062CCD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1372E1C9-5232-EE00-D66D-CEFA2F60A35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66F9ED49-1B70-9272-789C-C2D3A9506E33}"/>
              </a:ext>
            </a:extLst>
          </p:cNvPr>
          <p:cNvGrpSpPr/>
          <p:nvPr/>
        </p:nvGrpSpPr>
        <p:grpSpPr>
          <a:xfrm>
            <a:off x="17460433" y="5881681"/>
            <a:ext cx="267762" cy="267762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45208667-1C34-69A7-A04C-14CA6665416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3DB015B-BEDB-E301-478F-25449782A885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BD258DCF-4BDA-F5DB-099B-BCC4CD9ABCB6}"/>
              </a:ext>
            </a:extLst>
          </p:cNvPr>
          <p:cNvSpPr/>
          <p:nvPr/>
        </p:nvSpPr>
        <p:spPr>
          <a:xfrm rot="739076">
            <a:off x="-423512" y="6415405"/>
            <a:ext cx="4201899" cy="4201899"/>
          </a:xfrm>
          <a:custGeom>
            <a:avLst/>
            <a:gdLst/>
            <a:ahLst/>
            <a:cxnLst/>
            <a:rect l="l" t="t" r="r" b="b"/>
            <a:pathLst>
              <a:path w="4201899" h="4201899">
                <a:moveTo>
                  <a:pt x="0" y="0"/>
                </a:moveTo>
                <a:lnTo>
                  <a:pt x="4201899" y="0"/>
                </a:lnTo>
                <a:lnTo>
                  <a:pt x="4201899" y="4201899"/>
                </a:lnTo>
                <a:lnTo>
                  <a:pt x="0" y="4201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334D448-454F-AD53-6043-8DE6FD502A6B}"/>
              </a:ext>
            </a:extLst>
          </p:cNvPr>
          <p:cNvSpPr/>
          <p:nvPr/>
        </p:nvSpPr>
        <p:spPr>
          <a:xfrm rot="20783350">
            <a:off x="13075912" y="103672"/>
            <a:ext cx="5356811" cy="5356811"/>
          </a:xfrm>
          <a:custGeom>
            <a:avLst/>
            <a:gdLst/>
            <a:ahLst/>
            <a:cxnLst/>
            <a:rect l="l" t="t" r="r" b="b"/>
            <a:pathLst>
              <a:path w="5097978" h="5097978">
                <a:moveTo>
                  <a:pt x="0" y="0"/>
                </a:moveTo>
                <a:lnTo>
                  <a:pt x="5097978" y="0"/>
                </a:lnTo>
                <a:lnTo>
                  <a:pt x="5097978" y="5097978"/>
                </a:lnTo>
                <a:lnTo>
                  <a:pt x="0" y="50979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BB268232-9A9A-8A3E-547F-9EAC54BDAC94}"/>
              </a:ext>
            </a:extLst>
          </p:cNvPr>
          <p:cNvSpPr/>
          <p:nvPr/>
        </p:nvSpPr>
        <p:spPr>
          <a:xfrm rot="-1105828" flipH="1">
            <a:off x="11472027" y="6815908"/>
            <a:ext cx="7509003" cy="5688069"/>
          </a:xfrm>
          <a:custGeom>
            <a:avLst/>
            <a:gdLst/>
            <a:ahLst/>
            <a:cxnLst/>
            <a:rect l="l" t="t" r="r" b="b"/>
            <a:pathLst>
              <a:path w="7509003" h="5688069">
                <a:moveTo>
                  <a:pt x="7509003" y="0"/>
                </a:moveTo>
                <a:lnTo>
                  <a:pt x="0" y="0"/>
                </a:lnTo>
                <a:lnTo>
                  <a:pt x="0" y="5688069"/>
                </a:lnTo>
                <a:lnTo>
                  <a:pt x="7509003" y="5688069"/>
                </a:lnTo>
                <a:lnTo>
                  <a:pt x="750900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EBADAC70-9C61-B852-7C74-FEF4196D49C4}"/>
              </a:ext>
            </a:extLst>
          </p:cNvPr>
          <p:cNvSpPr/>
          <p:nvPr/>
        </p:nvSpPr>
        <p:spPr>
          <a:xfrm>
            <a:off x="-1481523" y="-865926"/>
            <a:ext cx="6317920" cy="3253729"/>
          </a:xfrm>
          <a:custGeom>
            <a:avLst/>
            <a:gdLst/>
            <a:ahLst/>
            <a:cxnLst/>
            <a:rect l="l" t="t" r="r" b="b"/>
            <a:pathLst>
              <a:path w="6317920" h="3253729">
                <a:moveTo>
                  <a:pt x="0" y="0"/>
                </a:moveTo>
                <a:lnTo>
                  <a:pt x="6317920" y="0"/>
                </a:lnTo>
                <a:lnTo>
                  <a:pt x="6317920" y="3253729"/>
                </a:lnTo>
                <a:lnTo>
                  <a:pt x="0" y="3253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96054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501711">
            <a:off x="5200461" y="862742"/>
            <a:ext cx="7887078" cy="9144439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02708" y="432315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553755" y="3675395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931468">
            <a:off x="345791" y="567531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4" y="0"/>
                </a:lnTo>
                <a:lnTo>
                  <a:pt x="2633934" y="2942943"/>
                </a:lnTo>
                <a:lnTo>
                  <a:pt x="0" y="2942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91314">
            <a:off x="14501924" y="7957719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20" y="0"/>
                </a:lnTo>
                <a:lnTo>
                  <a:pt x="2247620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48698">
            <a:off x="-410847" y="6697924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0" y="0"/>
                </a:moveTo>
                <a:lnTo>
                  <a:pt x="6146226" y="0"/>
                </a:lnTo>
                <a:lnTo>
                  <a:pt x="6146226" y="4655766"/>
                </a:lnTo>
                <a:lnTo>
                  <a:pt x="0" y="46557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883703" y="8871540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8" y="0"/>
                </a:lnTo>
                <a:lnTo>
                  <a:pt x="1881998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110949">
            <a:off x="6876862" y="8898116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3396612" y="-288731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5116238" y="0"/>
                </a:moveTo>
                <a:lnTo>
                  <a:pt x="0" y="0"/>
                </a:lnTo>
                <a:lnTo>
                  <a:pt x="0" y="2634862"/>
                </a:lnTo>
                <a:lnTo>
                  <a:pt x="5116238" y="2634862"/>
                </a:lnTo>
                <a:lnTo>
                  <a:pt x="511623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7259300" y="7342601"/>
            <a:ext cx="267762" cy="26776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>
            <a:hlinkClick r:id="rId14" action="ppaction://hlinksldjump"/>
          </p:cNvPr>
          <p:cNvSpPr/>
          <p:nvPr/>
        </p:nvSpPr>
        <p:spPr>
          <a:xfrm>
            <a:off x="5262720" y="23777"/>
            <a:ext cx="7762559" cy="7762559"/>
          </a:xfrm>
          <a:custGeom>
            <a:avLst/>
            <a:gdLst/>
            <a:ahLst/>
            <a:cxnLst/>
            <a:rect l="l" t="t" r="r" b="b"/>
            <a:pathLst>
              <a:path w="7762559" h="7762559">
                <a:moveTo>
                  <a:pt x="0" y="0"/>
                </a:moveTo>
                <a:lnTo>
                  <a:pt x="7762560" y="0"/>
                </a:lnTo>
                <a:lnTo>
                  <a:pt x="7762560" y="7762559"/>
                </a:lnTo>
                <a:lnTo>
                  <a:pt x="0" y="776255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3E0B00F0-A923-D4A8-D0C4-28A3E84D1289}"/>
              </a:ext>
            </a:extLst>
          </p:cNvPr>
          <p:cNvSpPr txBox="1"/>
          <p:nvPr/>
        </p:nvSpPr>
        <p:spPr>
          <a:xfrm rot="-166916">
            <a:off x="6452984" y="7257175"/>
            <a:ext cx="5355057" cy="129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8"/>
              </a:lnSpc>
            </a:pPr>
            <a:r>
              <a:rPr lang="en-US" sz="7556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0666FA-70A3-15A1-D494-CFAEC78CA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5E343BB-DFD5-8EA3-F928-881D27D7760C}"/>
              </a:ext>
            </a:extLst>
          </p:cNvPr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36B2D24-23CF-48E4-13C3-6248966598F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2FB247D-1F7F-91A2-0A84-14116FA46C90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820E18DF-48AB-CD33-251F-3F28AA7A1260}"/>
              </a:ext>
            </a:extLst>
          </p:cNvPr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AF1D906-0501-B5F7-C7D5-B5B9B3AC1FD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3E1D418-5DC4-5C92-03CE-85F4D3A1BCE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C15DE8A7-4EEA-BFBF-6BC5-8D65F2302740}"/>
              </a:ext>
            </a:extLst>
          </p:cNvPr>
          <p:cNvSpPr/>
          <p:nvPr/>
        </p:nvSpPr>
        <p:spPr>
          <a:xfrm rot="-5501711">
            <a:off x="4845506" y="159739"/>
            <a:ext cx="8596987" cy="9967521"/>
          </a:xfrm>
          <a:custGeom>
            <a:avLst/>
            <a:gdLst/>
            <a:ahLst/>
            <a:cxnLst/>
            <a:rect l="l" t="t" r="r" b="b"/>
            <a:pathLst>
              <a:path w="8596987" h="9967521">
                <a:moveTo>
                  <a:pt x="0" y="0"/>
                </a:moveTo>
                <a:lnTo>
                  <a:pt x="8596988" y="0"/>
                </a:lnTo>
                <a:lnTo>
                  <a:pt x="8596988" y="9967522"/>
                </a:lnTo>
                <a:lnTo>
                  <a:pt x="0" y="996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473D629-1ACC-5AEE-9023-C6665AEB9DBE}"/>
              </a:ext>
            </a:extLst>
          </p:cNvPr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ABB00DD-753B-14A5-B59A-0B909C218C7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D8EE83B-AA19-F007-C19A-B7BF8C3976C0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B1287EB-F138-81FE-8CF0-EC8C48EF1525}"/>
              </a:ext>
            </a:extLst>
          </p:cNvPr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B487B06-FCB7-194F-2A50-859F375647F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B29FE95-F36D-E078-B85E-E1242BD6A5E0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39F1E7E7-5E58-0EDE-0EC0-74A7282EA665}"/>
              </a:ext>
            </a:extLst>
          </p:cNvPr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D34DB7D-E50A-E972-5231-4288F8E8862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DEAF1530-F6F6-1238-CA19-802FD49E6D4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4D4D1BD4-352A-D43A-03E4-58C7EB8282EA}"/>
              </a:ext>
            </a:extLst>
          </p:cNvPr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14CEDA3-6ABA-9680-DA77-081C2A16F1BF}"/>
              </a:ext>
            </a:extLst>
          </p:cNvPr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19E46BB1-C779-F85C-DCAC-8B1D45655E01}"/>
              </a:ext>
            </a:extLst>
          </p:cNvPr>
          <p:cNvSpPr txBox="1"/>
          <p:nvPr/>
        </p:nvSpPr>
        <p:spPr>
          <a:xfrm rot="-102555">
            <a:off x="5799261" y="2164853"/>
            <a:ext cx="6681238" cy="242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37"/>
              </a:lnSpc>
            </a:pPr>
            <a:r>
              <a:rPr lang="en-US" sz="14097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Sai rồi 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C95756E-E371-4B80-0DF9-55B9EF154842}"/>
              </a:ext>
            </a:extLst>
          </p:cNvPr>
          <p:cNvSpPr/>
          <p:nvPr/>
        </p:nvSpPr>
        <p:spPr>
          <a:xfrm>
            <a:off x="-1044161" y="-634183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0" y="0"/>
                </a:moveTo>
                <a:lnTo>
                  <a:pt x="5116239" y="0"/>
                </a:lnTo>
                <a:lnTo>
                  <a:pt x="5116239" y="2634863"/>
                </a:lnTo>
                <a:lnTo>
                  <a:pt x="0" y="2634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9B996763-6D59-BFD7-9F72-C3575CCD5A59}"/>
              </a:ext>
            </a:extLst>
          </p:cNvPr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2F723B5E-EF07-FC10-07DD-AF56E0234FFD}"/>
              </a:ext>
            </a:extLst>
          </p:cNvPr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7DF90180-692B-CEB0-DA66-1DC6B4E0F12D}"/>
              </a:ext>
            </a:extLst>
          </p:cNvPr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E78E1ADA-2782-3ECA-FA39-E15006BF03B8}"/>
              </a:ext>
            </a:extLst>
          </p:cNvPr>
          <p:cNvSpPr/>
          <p:nvPr/>
        </p:nvSpPr>
        <p:spPr>
          <a:xfrm>
            <a:off x="7459840" y="4861994"/>
            <a:ext cx="3368320" cy="3424354"/>
          </a:xfrm>
          <a:custGeom>
            <a:avLst/>
            <a:gdLst/>
            <a:ahLst/>
            <a:cxnLst/>
            <a:rect l="l" t="t" r="r" b="b"/>
            <a:pathLst>
              <a:path w="3368320" h="3424354">
                <a:moveTo>
                  <a:pt x="0" y="0"/>
                </a:moveTo>
                <a:lnTo>
                  <a:pt x="3368320" y="0"/>
                </a:lnTo>
                <a:lnTo>
                  <a:pt x="3368320" y="3424355"/>
                </a:lnTo>
                <a:lnTo>
                  <a:pt x="0" y="34243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467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67FBB7-1ED9-6835-DEE1-2437C2BAD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8B1A71E-23A1-F688-B2FB-4DE41C255A2F}"/>
              </a:ext>
            </a:extLst>
          </p:cNvPr>
          <p:cNvSpPr/>
          <p:nvPr/>
        </p:nvSpPr>
        <p:spPr>
          <a:xfrm>
            <a:off x="549094" y="813816"/>
            <a:ext cx="17189812" cy="8659368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F66C318-369E-FA19-E9CA-2729F81F01E6}"/>
              </a:ext>
            </a:extLst>
          </p:cNvPr>
          <p:cNvSpPr/>
          <p:nvPr/>
        </p:nvSpPr>
        <p:spPr>
          <a:xfrm rot="-1617254">
            <a:off x="15945752" y="-63412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38F82D4-D90B-3C7F-26EE-42D469AFE3D5}"/>
              </a:ext>
            </a:extLst>
          </p:cNvPr>
          <p:cNvSpPr/>
          <p:nvPr/>
        </p:nvSpPr>
        <p:spPr>
          <a:xfrm rot="-1634560">
            <a:off x="-752520" y="8211757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FA2522D-CFCD-44BB-C4E7-B0A800B8639F}"/>
              </a:ext>
            </a:extLst>
          </p:cNvPr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A0E8042-E8D7-D4FA-9C8E-84F8993950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9CA6163-61EB-A6D4-7725-B21DF4F87DC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DC6FE86-61AD-F7BA-564C-741C2EEC3108}"/>
              </a:ext>
            </a:extLst>
          </p:cNvPr>
          <p:cNvGrpSpPr/>
          <p:nvPr/>
        </p:nvGrpSpPr>
        <p:grpSpPr>
          <a:xfrm>
            <a:off x="6300593" y="9740698"/>
            <a:ext cx="267762" cy="267762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B119708-AFDF-7F44-D4DE-ADA6BB22A72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6F08F50-EF92-9AC1-E1F6-8EFF012A22C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55357B9D-C4CA-34AE-B3F4-68C52EC98365}"/>
              </a:ext>
            </a:extLst>
          </p:cNvPr>
          <p:cNvGrpSpPr/>
          <p:nvPr/>
        </p:nvGrpSpPr>
        <p:grpSpPr>
          <a:xfrm>
            <a:off x="4196088" y="493177"/>
            <a:ext cx="267762" cy="267762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D291B50-9176-4EB4-558A-5FD6B851A72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331BB6E7-47B6-57BF-14D2-620E17E475D0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86A4FD2D-BDBA-8FC5-A0A6-F1DEFE526353}"/>
              </a:ext>
            </a:extLst>
          </p:cNvPr>
          <p:cNvGrpSpPr/>
          <p:nvPr/>
        </p:nvGrpSpPr>
        <p:grpSpPr>
          <a:xfrm>
            <a:off x="12869909" y="359296"/>
            <a:ext cx="267762" cy="267762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9B45DA6-74A2-EF54-24FB-132019CFCC7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93FB0379-2CCE-EF40-C176-C172D8747BB0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4A6BFE98-15A2-EA3E-176D-ED8BBC3000AD}"/>
              </a:ext>
            </a:extLst>
          </p:cNvPr>
          <p:cNvGrpSpPr/>
          <p:nvPr/>
        </p:nvGrpSpPr>
        <p:grpSpPr>
          <a:xfrm>
            <a:off x="11411939" y="9740698"/>
            <a:ext cx="267762" cy="267762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6D13EF8-8CD5-E3B1-542A-1880EE3C418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0AB0EB11-4372-4682-4381-746D0607C173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C2153A1E-22B2-D073-BC8C-39C70BC7318E}"/>
              </a:ext>
            </a:extLst>
          </p:cNvPr>
          <p:cNvSpPr/>
          <p:nvPr/>
        </p:nvSpPr>
        <p:spPr>
          <a:xfrm>
            <a:off x="15014373" y="7238153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16708D30-8BD5-C7DA-FD4D-7EA7921A98DF}"/>
              </a:ext>
            </a:extLst>
          </p:cNvPr>
          <p:cNvGrpSpPr/>
          <p:nvPr/>
        </p:nvGrpSpPr>
        <p:grpSpPr>
          <a:xfrm>
            <a:off x="2890322" y="4358818"/>
            <a:ext cx="5931021" cy="1235637"/>
            <a:chOff x="0" y="0"/>
            <a:chExt cx="1639722" cy="341611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BB7D0CF1-82D5-33B2-D62F-947280D8BD0D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FE13C041-55A5-D909-E0FE-2D7DE2D6F42B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458AA6F5-D375-5513-ECFD-F0960A0152F2}"/>
              </a:ext>
            </a:extLst>
          </p:cNvPr>
          <p:cNvGrpSpPr/>
          <p:nvPr/>
        </p:nvGrpSpPr>
        <p:grpSpPr>
          <a:xfrm>
            <a:off x="2329841" y="4246651"/>
            <a:ext cx="1459971" cy="1459971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9CE7C632-2A28-8E4D-CE28-FB2E8DFB6C2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5CF66A55-011E-C873-8EAD-8212BA55BFA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>
            <a:extLst>
              <a:ext uri="{FF2B5EF4-FFF2-40B4-BE49-F238E27FC236}">
                <a16:creationId xmlns:a16="http://schemas.microsoft.com/office/drawing/2014/main" id="{390AB5BC-3D32-5416-004F-92D21230CD43}"/>
              </a:ext>
            </a:extLst>
          </p:cNvPr>
          <p:cNvSpPr txBox="1"/>
          <p:nvPr/>
        </p:nvSpPr>
        <p:spPr>
          <a:xfrm>
            <a:off x="4572000" y="2395480"/>
            <a:ext cx="914400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Gõ câu hỏi vào đây</a:t>
            </a: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32E7A58E-B2FD-8047-FB8D-BEC922F6D295}"/>
              </a:ext>
            </a:extLst>
          </p:cNvPr>
          <p:cNvGrpSpPr/>
          <p:nvPr/>
        </p:nvGrpSpPr>
        <p:grpSpPr>
          <a:xfrm>
            <a:off x="10184639" y="4358818"/>
            <a:ext cx="5931021" cy="1235637"/>
            <a:chOff x="0" y="0"/>
            <a:chExt cx="1639722" cy="341611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B302208A-3919-3561-1E7E-350508513BDB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04072590-E5B5-39D9-C479-B1569024BB5A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583EBBDE-9000-011C-3A4F-DBEB294EF58D}"/>
              </a:ext>
            </a:extLst>
          </p:cNvPr>
          <p:cNvGrpSpPr/>
          <p:nvPr/>
        </p:nvGrpSpPr>
        <p:grpSpPr>
          <a:xfrm>
            <a:off x="9624158" y="4246651"/>
            <a:ext cx="1459971" cy="1459971"/>
            <a:chOff x="0" y="0"/>
            <a:chExt cx="812800" cy="8128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D99BC9AF-895D-65E9-8A01-FC39B0EB9D8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B5E4C23C-1851-4656-EFB0-9CFC5DC9652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DA8A7704-8F87-FA87-84D8-90F20C9823AB}"/>
              </a:ext>
            </a:extLst>
          </p:cNvPr>
          <p:cNvGrpSpPr/>
          <p:nvPr/>
        </p:nvGrpSpPr>
        <p:grpSpPr>
          <a:xfrm>
            <a:off x="2890322" y="6456964"/>
            <a:ext cx="5931021" cy="1235637"/>
            <a:chOff x="0" y="0"/>
            <a:chExt cx="1639722" cy="341611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5B49DB80-F35C-F6E7-0471-B99583390CA4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DB4670BA-4DF9-B2BC-1F27-CE36161E3E6D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93B24A2A-CF23-858C-E0AD-CC1A492DB554}"/>
              </a:ext>
            </a:extLst>
          </p:cNvPr>
          <p:cNvGrpSpPr/>
          <p:nvPr/>
        </p:nvGrpSpPr>
        <p:grpSpPr>
          <a:xfrm>
            <a:off x="2329841" y="6344797"/>
            <a:ext cx="1459971" cy="1459971"/>
            <a:chOff x="0" y="0"/>
            <a:chExt cx="812800" cy="812800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23851EC3-FDFF-981F-51A2-7D17680EA74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7D0C7DA1-91E6-A1F6-CE80-2CF11971C5D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667E5308-7CA1-C7B6-01A2-381F7415AA44}"/>
              </a:ext>
            </a:extLst>
          </p:cNvPr>
          <p:cNvGrpSpPr/>
          <p:nvPr/>
        </p:nvGrpSpPr>
        <p:grpSpPr>
          <a:xfrm>
            <a:off x="10184639" y="6456964"/>
            <a:ext cx="5931021" cy="1235637"/>
            <a:chOff x="0" y="0"/>
            <a:chExt cx="1639722" cy="341611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1F90DEFC-6FAB-3525-F3D6-EFC8EF0D59E7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2D6AB061-E855-5CEC-1BEF-BA3D4EBE9B44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>
            <a:extLst>
              <a:ext uri="{FF2B5EF4-FFF2-40B4-BE49-F238E27FC236}">
                <a16:creationId xmlns:a16="http://schemas.microsoft.com/office/drawing/2014/main" id="{CF3D598E-4AA6-A4BA-F199-8FDF9F3F8E47}"/>
              </a:ext>
            </a:extLst>
          </p:cNvPr>
          <p:cNvGrpSpPr/>
          <p:nvPr/>
        </p:nvGrpSpPr>
        <p:grpSpPr>
          <a:xfrm>
            <a:off x="9624158" y="6344797"/>
            <a:ext cx="1459971" cy="1459971"/>
            <a:chOff x="0" y="0"/>
            <a:chExt cx="812800" cy="812800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BCFE57AA-A30F-484F-FC9A-88A848D7757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1DA23CC8-8F46-5FF2-38A7-F8EA98BBC8E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TextBox 46">
            <a:extLst>
              <a:ext uri="{FF2B5EF4-FFF2-40B4-BE49-F238E27FC236}">
                <a16:creationId xmlns:a16="http://schemas.microsoft.com/office/drawing/2014/main" id="{3BA8A725-3BE9-218E-781A-68B816E5B584}"/>
              </a:ext>
            </a:extLst>
          </p:cNvPr>
          <p:cNvSpPr txBox="1"/>
          <p:nvPr/>
        </p:nvSpPr>
        <p:spPr>
          <a:xfrm>
            <a:off x="2487415" y="4187852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A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B746517B-F469-19CD-291D-3A1CD2BA069A}"/>
              </a:ext>
            </a:extLst>
          </p:cNvPr>
          <p:cNvSpPr txBox="1"/>
          <p:nvPr/>
        </p:nvSpPr>
        <p:spPr>
          <a:xfrm>
            <a:off x="2458840" y="6314089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C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F09AD887-CCA8-3EED-DE91-8DC2BC02DBC3}"/>
              </a:ext>
            </a:extLst>
          </p:cNvPr>
          <p:cNvSpPr txBox="1"/>
          <p:nvPr/>
        </p:nvSpPr>
        <p:spPr>
          <a:xfrm>
            <a:off x="9791258" y="4215943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B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9D78B9C5-5FF0-6143-5D83-7D674F28BE9F}"/>
              </a:ext>
            </a:extLst>
          </p:cNvPr>
          <p:cNvSpPr txBox="1"/>
          <p:nvPr/>
        </p:nvSpPr>
        <p:spPr>
          <a:xfrm>
            <a:off x="9822407" y="6323614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D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6E10EF85-2B31-A28D-8BCF-D2BDE6F5F01E}"/>
              </a:ext>
            </a:extLst>
          </p:cNvPr>
          <p:cNvSpPr txBox="1"/>
          <p:nvPr/>
        </p:nvSpPr>
        <p:spPr>
          <a:xfrm>
            <a:off x="4673975" y="4427118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4466A2E9-A8FB-C940-A9C9-9DF0DCB7C21D}"/>
              </a:ext>
            </a:extLst>
          </p:cNvPr>
          <p:cNvSpPr txBox="1"/>
          <p:nvPr/>
        </p:nvSpPr>
        <p:spPr>
          <a:xfrm>
            <a:off x="4673975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FD26B03A-FB21-F2AB-E9A7-78FE05FE0261}"/>
              </a:ext>
            </a:extLst>
          </p:cNvPr>
          <p:cNvSpPr txBox="1"/>
          <p:nvPr/>
        </p:nvSpPr>
        <p:spPr>
          <a:xfrm>
            <a:off x="12054044" y="4469670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Đúng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E208F31A-182B-BE17-E2F2-E09ABEC7ADFF}"/>
              </a:ext>
            </a:extLst>
          </p:cNvPr>
          <p:cNvSpPr txBox="1"/>
          <p:nvPr/>
        </p:nvSpPr>
        <p:spPr>
          <a:xfrm>
            <a:off x="11968292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CA585B0D-30AA-B8F0-1E22-3E986D8FA1B6}"/>
              </a:ext>
            </a:extLst>
          </p:cNvPr>
          <p:cNvSpPr/>
          <p:nvPr/>
        </p:nvSpPr>
        <p:spPr>
          <a:xfrm rot="-2115520">
            <a:off x="-613823" y="-745960"/>
            <a:ext cx="2325833" cy="2210511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80644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501711">
            <a:off x="5200461" y="862742"/>
            <a:ext cx="7887078" cy="9144439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04646">
            <a:off x="-91317" y="282118"/>
            <a:ext cx="3050169" cy="5251367"/>
          </a:xfrm>
          <a:custGeom>
            <a:avLst/>
            <a:gdLst/>
            <a:ahLst/>
            <a:cxnLst/>
            <a:rect l="l" t="t" r="r" b="b"/>
            <a:pathLst>
              <a:path w="3050169" h="5251367">
                <a:moveTo>
                  <a:pt x="0" y="0"/>
                </a:moveTo>
                <a:lnTo>
                  <a:pt x="3050169" y="0"/>
                </a:lnTo>
                <a:lnTo>
                  <a:pt x="3050169" y="5251367"/>
                </a:lnTo>
                <a:lnTo>
                  <a:pt x="0" y="5251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hlinkClick r:id="rId14" action="ppaction://hlinksldjump"/>
          </p:cNvPr>
          <p:cNvSpPr/>
          <p:nvPr/>
        </p:nvSpPr>
        <p:spPr>
          <a:xfrm>
            <a:off x="5342033" y="0"/>
            <a:ext cx="7603933" cy="7603933"/>
          </a:xfrm>
          <a:custGeom>
            <a:avLst/>
            <a:gdLst/>
            <a:ahLst/>
            <a:cxnLst/>
            <a:rect l="l" t="t" r="r" b="b"/>
            <a:pathLst>
              <a:path w="7603933" h="7603933">
                <a:moveTo>
                  <a:pt x="0" y="0"/>
                </a:moveTo>
                <a:lnTo>
                  <a:pt x="7603934" y="0"/>
                </a:lnTo>
                <a:lnTo>
                  <a:pt x="7603934" y="7603933"/>
                </a:lnTo>
                <a:lnTo>
                  <a:pt x="0" y="76039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D15077-46A7-22FD-0C9C-E837221C035C}"/>
              </a:ext>
            </a:extLst>
          </p:cNvPr>
          <p:cNvSpPr txBox="1"/>
          <p:nvPr/>
        </p:nvSpPr>
        <p:spPr>
          <a:xfrm rot="-166916">
            <a:off x="6452984" y="7257175"/>
            <a:ext cx="5355057" cy="129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8"/>
              </a:lnSpc>
            </a:pPr>
            <a:r>
              <a:rPr lang="en-US" sz="7556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6E55B8-9C15-5572-2760-66B3B6B2F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EF5E061-DABD-E0AF-54B5-92D99CF5F3DF}"/>
              </a:ext>
            </a:extLst>
          </p:cNvPr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7718309-5D77-DE1C-BFB8-B602376FF5A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C0FE724-D80F-1433-D4CB-F45DB68CC31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D0BA7EB3-F270-9E80-717A-8C0044C3CC91}"/>
              </a:ext>
            </a:extLst>
          </p:cNvPr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E876F91-3059-0AE8-D13E-F4239497DD2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9EFCEE6-20D1-8C49-B0AB-58DC0C296F84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066D34F2-5A02-B2AD-314C-F3D7CE023422}"/>
              </a:ext>
            </a:extLst>
          </p:cNvPr>
          <p:cNvSpPr/>
          <p:nvPr/>
        </p:nvSpPr>
        <p:spPr>
          <a:xfrm rot="-5501711">
            <a:off x="4845506" y="159739"/>
            <a:ext cx="8596987" cy="9967521"/>
          </a:xfrm>
          <a:custGeom>
            <a:avLst/>
            <a:gdLst/>
            <a:ahLst/>
            <a:cxnLst/>
            <a:rect l="l" t="t" r="r" b="b"/>
            <a:pathLst>
              <a:path w="8596987" h="9967521">
                <a:moveTo>
                  <a:pt x="0" y="0"/>
                </a:moveTo>
                <a:lnTo>
                  <a:pt x="8596988" y="0"/>
                </a:lnTo>
                <a:lnTo>
                  <a:pt x="8596988" y="9967522"/>
                </a:lnTo>
                <a:lnTo>
                  <a:pt x="0" y="996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52CBE2BE-1FE8-1B90-F969-11987398A8FB}"/>
              </a:ext>
            </a:extLst>
          </p:cNvPr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2907107-9B7A-A91A-69C6-E7F0096BAE8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1651146-3354-2C9D-1002-E98A53E152A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7DCB78F2-6F35-5DA7-4274-2CE187C741E5}"/>
              </a:ext>
            </a:extLst>
          </p:cNvPr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4E8F4370-A458-804B-AECF-F7B78C5AF37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231160D-B62E-8206-C5FE-C5930F308B7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2F69DDC-4A68-43E1-021A-B9440EC3C581}"/>
              </a:ext>
            </a:extLst>
          </p:cNvPr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5A1F6F2-BDA6-3AB7-73BF-389CF38BD18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3A2339A5-EBBA-645A-30AD-CF934D0CE95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FA6DCE15-6E46-8117-ED61-7899D8A544FA}"/>
              </a:ext>
            </a:extLst>
          </p:cNvPr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F1E761D1-20F9-F6C2-2D38-9A7607FCD9EE}"/>
              </a:ext>
            </a:extLst>
          </p:cNvPr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5727898C-7F2B-7130-7675-5E75C600D0D8}"/>
              </a:ext>
            </a:extLst>
          </p:cNvPr>
          <p:cNvSpPr/>
          <p:nvPr/>
        </p:nvSpPr>
        <p:spPr>
          <a:xfrm>
            <a:off x="7366506" y="5143500"/>
            <a:ext cx="3554987" cy="2895699"/>
          </a:xfrm>
          <a:custGeom>
            <a:avLst/>
            <a:gdLst/>
            <a:ahLst/>
            <a:cxnLst/>
            <a:rect l="l" t="t" r="r" b="b"/>
            <a:pathLst>
              <a:path w="3554987" h="2895699">
                <a:moveTo>
                  <a:pt x="0" y="0"/>
                </a:moveTo>
                <a:lnTo>
                  <a:pt x="3554988" y="0"/>
                </a:lnTo>
                <a:lnTo>
                  <a:pt x="3554988" y="2895699"/>
                </a:lnTo>
                <a:lnTo>
                  <a:pt x="0" y="2895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92149AA9-BEBB-45C2-4562-224A544E7BA1}"/>
              </a:ext>
            </a:extLst>
          </p:cNvPr>
          <p:cNvSpPr txBox="1"/>
          <p:nvPr/>
        </p:nvSpPr>
        <p:spPr>
          <a:xfrm rot="-102555">
            <a:off x="5799261" y="2164853"/>
            <a:ext cx="6681238" cy="242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37"/>
              </a:lnSpc>
            </a:pPr>
            <a:r>
              <a:rPr lang="en-US" sz="14097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Sai rồi </a:t>
            </a: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6FEF1956-3BD2-4852-9322-C711D68B199E}"/>
              </a:ext>
            </a:extLst>
          </p:cNvPr>
          <p:cNvSpPr/>
          <p:nvPr/>
        </p:nvSpPr>
        <p:spPr>
          <a:xfrm>
            <a:off x="-1044161" y="-634183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0" y="0"/>
                </a:moveTo>
                <a:lnTo>
                  <a:pt x="5116239" y="0"/>
                </a:lnTo>
                <a:lnTo>
                  <a:pt x="5116239" y="2634863"/>
                </a:lnTo>
                <a:lnTo>
                  <a:pt x="0" y="26348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22FC8FB7-5DCD-5FDD-0255-9FC360AC8297}"/>
              </a:ext>
            </a:extLst>
          </p:cNvPr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7D8F6B84-C50F-97C9-04CA-24A9DD42C7EF}"/>
              </a:ext>
            </a:extLst>
          </p:cNvPr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3C62935A-64A6-C0BA-D10A-9C2D134D13FC}"/>
              </a:ext>
            </a:extLst>
          </p:cNvPr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2114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323546-44EB-DE93-A4A7-9ECFD4AEA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4A72005-9EEA-7538-B8AF-0AEA498FE6FD}"/>
              </a:ext>
            </a:extLst>
          </p:cNvPr>
          <p:cNvSpPr/>
          <p:nvPr/>
        </p:nvSpPr>
        <p:spPr>
          <a:xfrm>
            <a:off x="549094" y="813816"/>
            <a:ext cx="17189812" cy="8659368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123DA7D-D615-0111-51AE-85C45DFF6B32}"/>
              </a:ext>
            </a:extLst>
          </p:cNvPr>
          <p:cNvSpPr/>
          <p:nvPr/>
        </p:nvSpPr>
        <p:spPr>
          <a:xfrm rot="-1617254">
            <a:off x="15945752" y="-63412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9481F02-BF53-2890-BE01-63C0F6F3210E}"/>
              </a:ext>
            </a:extLst>
          </p:cNvPr>
          <p:cNvSpPr/>
          <p:nvPr/>
        </p:nvSpPr>
        <p:spPr>
          <a:xfrm rot="-1634560">
            <a:off x="-752520" y="8211757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DD1CD043-C064-3E68-A76A-5CE226555353}"/>
              </a:ext>
            </a:extLst>
          </p:cNvPr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98DA64D-4CAC-DFC1-6B64-F8857F6AACB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5386EFA-5406-7454-33DD-31AB8E213AD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CBE2595-79D2-4295-6589-8A68468D369B}"/>
              </a:ext>
            </a:extLst>
          </p:cNvPr>
          <p:cNvGrpSpPr/>
          <p:nvPr/>
        </p:nvGrpSpPr>
        <p:grpSpPr>
          <a:xfrm>
            <a:off x="6300593" y="9740698"/>
            <a:ext cx="267762" cy="267762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5F312E4-920E-12C9-FD77-183119AA8B5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295825DE-7800-1977-F724-DE58DCAFAF6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3176024D-DD17-BFBD-E270-97AB08446ECA}"/>
              </a:ext>
            </a:extLst>
          </p:cNvPr>
          <p:cNvGrpSpPr/>
          <p:nvPr/>
        </p:nvGrpSpPr>
        <p:grpSpPr>
          <a:xfrm>
            <a:off x="4196088" y="493177"/>
            <a:ext cx="267762" cy="267762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7615B37-84B9-2ECC-730E-F0CECCCD536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4A11FE3-01AC-E30E-2E6D-197BE3F81B4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13D2EAB0-79D3-3F55-EF7E-A33728547966}"/>
              </a:ext>
            </a:extLst>
          </p:cNvPr>
          <p:cNvGrpSpPr/>
          <p:nvPr/>
        </p:nvGrpSpPr>
        <p:grpSpPr>
          <a:xfrm>
            <a:off x="12869909" y="359296"/>
            <a:ext cx="267762" cy="267762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A506DFE-36C0-48D1-DED3-724E8902C25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9825B723-FB7D-2D6C-7E25-AAA6B18CDA8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CC80F7B9-D60C-60C7-6854-E1877A9E7B33}"/>
              </a:ext>
            </a:extLst>
          </p:cNvPr>
          <p:cNvGrpSpPr/>
          <p:nvPr/>
        </p:nvGrpSpPr>
        <p:grpSpPr>
          <a:xfrm>
            <a:off x="11411939" y="9740698"/>
            <a:ext cx="267762" cy="267762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81648D2C-5B7D-DE71-9D25-FF0747D7F86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70C01A75-606C-CC8E-EBD9-A87D362DF02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3D2CAC28-B6DB-38DD-F178-4F1AA6C81D8A}"/>
              </a:ext>
            </a:extLst>
          </p:cNvPr>
          <p:cNvSpPr/>
          <p:nvPr/>
        </p:nvSpPr>
        <p:spPr>
          <a:xfrm>
            <a:off x="15014373" y="7238153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99757528-D91A-25F1-2E82-182D17BF9306}"/>
              </a:ext>
            </a:extLst>
          </p:cNvPr>
          <p:cNvGrpSpPr/>
          <p:nvPr/>
        </p:nvGrpSpPr>
        <p:grpSpPr>
          <a:xfrm>
            <a:off x="2890322" y="4358818"/>
            <a:ext cx="5931021" cy="1235637"/>
            <a:chOff x="0" y="0"/>
            <a:chExt cx="1639722" cy="341611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2488233-1ADB-A283-F50A-75D4BFABAD25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7A9BA86B-260E-3F05-CAA8-10B02846C753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217EE328-0D79-F92C-FE00-6E04D94A33E7}"/>
              </a:ext>
            </a:extLst>
          </p:cNvPr>
          <p:cNvGrpSpPr/>
          <p:nvPr/>
        </p:nvGrpSpPr>
        <p:grpSpPr>
          <a:xfrm>
            <a:off x="2329841" y="4246651"/>
            <a:ext cx="1459971" cy="1459971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C106DCCE-32C4-4D20-D20D-22388F3E4CF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60EDBA4A-1345-2139-6048-F16899CEC2F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>
            <a:extLst>
              <a:ext uri="{FF2B5EF4-FFF2-40B4-BE49-F238E27FC236}">
                <a16:creationId xmlns:a16="http://schemas.microsoft.com/office/drawing/2014/main" id="{23A8C6AF-52B2-C42B-A45F-EB1296207994}"/>
              </a:ext>
            </a:extLst>
          </p:cNvPr>
          <p:cNvSpPr txBox="1"/>
          <p:nvPr/>
        </p:nvSpPr>
        <p:spPr>
          <a:xfrm>
            <a:off x="4572000" y="2395480"/>
            <a:ext cx="914400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Gõ câu hỏi vào đây</a:t>
            </a: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AFE39A40-C477-6DC6-8CBE-BCA22E7A0D5A}"/>
              </a:ext>
            </a:extLst>
          </p:cNvPr>
          <p:cNvGrpSpPr/>
          <p:nvPr/>
        </p:nvGrpSpPr>
        <p:grpSpPr>
          <a:xfrm>
            <a:off x="10184639" y="4358818"/>
            <a:ext cx="5931021" cy="1235637"/>
            <a:chOff x="0" y="0"/>
            <a:chExt cx="1639722" cy="341611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EBFB753A-4391-897D-7D89-A84E3C09A4A1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4D8E0D60-D893-7494-3BF3-F73941FE3FA2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D0A494C9-BDBE-6F4E-1FAD-462A04FA4798}"/>
              </a:ext>
            </a:extLst>
          </p:cNvPr>
          <p:cNvGrpSpPr/>
          <p:nvPr/>
        </p:nvGrpSpPr>
        <p:grpSpPr>
          <a:xfrm>
            <a:off x="9624158" y="4246651"/>
            <a:ext cx="1459971" cy="1459971"/>
            <a:chOff x="0" y="0"/>
            <a:chExt cx="812800" cy="8128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25DD3310-E1C7-8AE1-F1CB-5A18EDC95D8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B2DD01A1-A611-7614-C0F4-039FC095755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A2185B32-757A-AC38-E338-195017077C16}"/>
              </a:ext>
            </a:extLst>
          </p:cNvPr>
          <p:cNvGrpSpPr/>
          <p:nvPr/>
        </p:nvGrpSpPr>
        <p:grpSpPr>
          <a:xfrm>
            <a:off x="2890322" y="6456964"/>
            <a:ext cx="5931021" cy="1235637"/>
            <a:chOff x="0" y="0"/>
            <a:chExt cx="1639722" cy="341611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A8BE26DB-8098-9448-F355-580C59C1891A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F34A2E64-89EF-2D92-C507-EE5F919DDE57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4FAE17CA-50AB-35DC-D9E6-AA503AA24A07}"/>
              </a:ext>
            </a:extLst>
          </p:cNvPr>
          <p:cNvGrpSpPr/>
          <p:nvPr/>
        </p:nvGrpSpPr>
        <p:grpSpPr>
          <a:xfrm>
            <a:off x="2329841" y="6344797"/>
            <a:ext cx="1459971" cy="1459971"/>
            <a:chOff x="0" y="0"/>
            <a:chExt cx="812800" cy="812800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E32FBA2-37AE-30D3-ED59-E316212569D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2A193877-255F-2D08-5717-304A4C1D70E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C6F2BAFF-BD9E-9357-409E-C5A53EB6C7EC}"/>
              </a:ext>
            </a:extLst>
          </p:cNvPr>
          <p:cNvGrpSpPr/>
          <p:nvPr/>
        </p:nvGrpSpPr>
        <p:grpSpPr>
          <a:xfrm>
            <a:off x="10184639" y="6456964"/>
            <a:ext cx="5931021" cy="1235637"/>
            <a:chOff x="0" y="0"/>
            <a:chExt cx="1639722" cy="341611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792D4292-BF22-C773-0596-0DE144C71900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1DF6EEB6-C4E5-B99D-7C03-85C3035CE321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>
            <a:extLst>
              <a:ext uri="{FF2B5EF4-FFF2-40B4-BE49-F238E27FC236}">
                <a16:creationId xmlns:a16="http://schemas.microsoft.com/office/drawing/2014/main" id="{2C039E01-9160-5D1E-42B6-59219C4051DF}"/>
              </a:ext>
            </a:extLst>
          </p:cNvPr>
          <p:cNvGrpSpPr/>
          <p:nvPr/>
        </p:nvGrpSpPr>
        <p:grpSpPr>
          <a:xfrm>
            <a:off x="9624158" y="6344797"/>
            <a:ext cx="1459971" cy="1459971"/>
            <a:chOff x="0" y="0"/>
            <a:chExt cx="812800" cy="812800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6FE6B2DC-7D82-635B-98D6-93A8E1665C1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1042E8C1-D41F-C8D9-CE7A-F0F933CAAB90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TextBox 46">
            <a:extLst>
              <a:ext uri="{FF2B5EF4-FFF2-40B4-BE49-F238E27FC236}">
                <a16:creationId xmlns:a16="http://schemas.microsoft.com/office/drawing/2014/main" id="{959F5307-9E1C-2EF8-079B-F787EB718F54}"/>
              </a:ext>
            </a:extLst>
          </p:cNvPr>
          <p:cNvSpPr txBox="1"/>
          <p:nvPr/>
        </p:nvSpPr>
        <p:spPr>
          <a:xfrm>
            <a:off x="2487415" y="4187852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A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43AACDBF-2789-A2C5-2623-7FF9627FD178}"/>
              </a:ext>
            </a:extLst>
          </p:cNvPr>
          <p:cNvSpPr txBox="1"/>
          <p:nvPr/>
        </p:nvSpPr>
        <p:spPr>
          <a:xfrm>
            <a:off x="2458840" y="6314089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C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70DC0152-5152-080E-07F3-A2AE9D1B5684}"/>
              </a:ext>
            </a:extLst>
          </p:cNvPr>
          <p:cNvSpPr txBox="1"/>
          <p:nvPr/>
        </p:nvSpPr>
        <p:spPr>
          <a:xfrm>
            <a:off x="9791258" y="4215943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B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281DA279-FAED-9C2E-1328-C1E2FEB6C035}"/>
              </a:ext>
            </a:extLst>
          </p:cNvPr>
          <p:cNvSpPr txBox="1"/>
          <p:nvPr/>
        </p:nvSpPr>
        <p:spPr>
          <a:xfrm>
            <a:off x="9822407" y="6323614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D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B44579A9-1671-FAAF-C1D4-0348662659ED}"/>
              </a:ext>
            </a:extLst>
          </p:cNvPr>
          <p:cNvSpPr txBox="1"/>
          <p:nvPr/>
        </p:nvSpPr>
        <p:spPr>
          <a:xfrm>
            <a:off x="4673975" y="4427118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961B3D2E-B3E3-DBAB-0C44-1198CDC42D98}"/>
              </a:ext>
            </a:extLst>
          </p:cNvPr>
          <p:cNvSpPr txBox="1"/>
          <p:nvPr/>
        </p:nvSpPr>
        <p:spPr>
          <a:xfrm>
            <a:off x="4673975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660A2727-B094-8DE6-1EED-69065DCD183A}"/>
              </a:ext>
            </a:extLst>
          </p:cNvPr>
          <p:cNvSpPr txBox="1"/>
          <p:nvPr/>
        </p:nvSpPr>
        <p:spPr>
          <a:xfrm>
            <a:off x="12054044" y="4469670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Đúng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FA2BCDF1-DFA9-6DC8-0B4F-92E0AA024024}"/>
              </a:ext>
            </a:extLst>
          </p:cNvPr>
          <p:cNvSpPr txBox="1"/>
          <p:nvPr/>
        </p:nvSpPr>
        <p:spPr>
          <a:xfrm>
            <a:off x="11968292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17F1B9EC-5141-8350-D081-21964DE8AA2E}"/>
              </a:ext>
            </a:extLst>
          </p:cNvPr>
          <p:cNvSpPr/>
          <p:nvPr/>
        </p:nvSpPr>
        <p:spPr>
          <a:xfrm rot="-2115520">
            <a:off x="-613823" y="-745960"/>
            <a:ext cx="2325833" cy="2210511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49623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501711">
            <a:off x="5200461" y="862742"/>
            <a:ext cx="7887078" cy="9144439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02708" y="432315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553755" y="3675395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931468">
            <a:off x="345791" y="567531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4" y="0"/>
                </a:lnTo>
                <a:lnTo>
                  <a:pt x="2633934" y="2942943"/>
                </a:lnTo>
                <a:lnTo>
                  <a:pt x="0" y="2942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91314">
            <a:off x="14501924" y="7957719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20" y="0"/>
                </a:lnTo>
                <a:lnTo>
                  <a:pt x="2247620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48698">
            <a:off x="-410847" y="6697924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0" y="0"/>
                </a:moveTo>
                <a:lnTo>
                  <a:pt x="6146226" y="0"/>
                </a:lnTo>
                <a:lnTo>
                  <a:pt x="6146226" y="4655766"/>
                </a:lnTo>
                <a:lnTo>
                  <a:pt x="0" y="46557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883703" y="8871540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8" y="0"/>
                </a:lnTo>
                <a:lnTo>
                  <a:pt x="1881998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110949">
            <a:off x="6876862" y="8898116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3396612" y="-288731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5116238" y="0"/>
                </a:moveTo>
                <a:lnTo>
                  <a:pt x="0" y="0"/>
                </a:lnTo>
                <a:lnTo>
                  <a:pt x="0" y="2634862"/>
                </a:lnTo>
                <a:lnTo>
                  <a:pt x="5116238" y="2634862"/>
                </a:lnTo>
                <a:lnTo>
                  <a:pt x="511623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7259300" y="7342601"/>
            <a:ext cx="267762" cy="26776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>
            <a:hlinkClick r:id="rId14" action="ppaction://hlinksldjump"/>
          </p:cNvPr>
          <p:cNvSpPr/>
          <p:nvPr/>
        </p:nvSpPr>
        <p:spPr>
          <a:xfrm>
            <a:off x="5298060" y="176767"/>
            <a:ext cx="7433596" cy="7433596"/>
          </a:xfrm>
          <a:custGeom>
            <a:avLst/>
            <a:gdLst/>
            <a:ahLst/>
            <a:cxnLst/>
            <a:rect l="l" t="t" r="r" b="b"/>
            <a:pathLst>
              <a:path w="7433596" h="7433596">
                <a:moveTo>
                  <a:pt x="0" y="0"/>
                </a:moveTo>
                <a:lnTo>
                  <a:pt x="7433596" y="0"/>
                </a:lnTo>
                <a:lnTo>
                  <a:pt x="7433596" y="7433596"/>
                </a:lnTo>
                <a:lnTo>
                  <a:pt x="0" y="74335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2E32225F-86C3-DD28-E8E7-6A51F89C097F}"/>
              </a:ext>
            </a:extLst>
          </p:cNvPr>
          <p:cNvSpPr txBox="1"/>
          <p:nvPr/>
        </p:nvSpPr>
        <p:spPr>
          <a:xfrm rot="-166916">
            <a:off x="6452984" y="7301277"/>
            <a:ext cx="5355057" cy="129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8"/>
              </a:lnSpc>
            </a:pPr>
            <a:r>
              <a:rPr lang="en-US" sz="7556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7FC1D5-A7A1-D8E5-D1F7-534B0FE4E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DC5EFD1-1B43-19B8-03FA-13F12392BE5B}"/>
              </a:ext>
            </a:extLst>
          </p:cNvPr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6D150EC-56D1-67FB-FE92-A08DA8FF526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CE41F5D-19C9-33C9-F9A0-D528B179D536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1DB1981-A3A7-C20B-7108-2CF1B9156D77}"/>
              </a:ext>
            </a:extLst>
          </p:cNvPr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B7DD161-33D3-6434-0D2A-4BE588615FC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01AD62A-4A64-EE60-8ACB-CF8F21B56389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4A8F4C6A-24C3-CA80-799F-F496AC0DD68E}"/>
              </a:ext>
            </a:extLst>
          </p:cNvPr>
          <p:cNvSpPr/>
          <p:nvPr/>
        </p:nvSpPr>
        <p:spPr>
          <a:xfrm rot="-5501711">
            <a:off x="4845506" y="159739"/>
            <a:ext cx="8596987" cy="9967521"/>
          </a:xfrm>
          <a:custGeom>
            <a:avLst/>
            <a:gdLst/>
            <a:ahLst/>
            <a:cxnLst/>
            <a:rect l="l" t="t" r="r" b="b"/>
            <a:pathLst>
              <a:path w="8596987" h="9967521">
                <a:moveTo>
                  <a:pt x="0" y="0"/>
                </a:moveTo>
                <a:lnTo>
                  <a:pt x="8596988" y="0"/>
                </a:lnTo>
                <a:lnTo>
                  <a:pt x="8596988" y="9967522"/>
                </a:lnTo>
                <a:lnTo>
                  <a:pt x="0" y="996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D655FBF9-47D0-7DED-77BB-D787D7187C87}"/>
              </a:ext>
            </a:extLst>
          </p:cNvPr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5E4DFEE-FACA-5230-C498-8C0000EDF2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309C005-9D1F-7498-9BEB-2A4324E95EB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E38C5F5-EE85-D193-46D2-08609174C024}"/>
              </a:ext>
            </a:extLst>
          </p:cNvPr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870DE21-AAB9-25E6-C635-C0017C9E58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4D3B61B4-C141-AA6C-799B-15DF6C36516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194306AC-A85A-5968-AC85-593DC5F95CD6}"/>
              </a:ext>
            </a:extLst>
          </p:cNvPr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1F0AE76-2B36-6199-F0FD-4C2B5A76F63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D38255DA-D3CF-762B-45F6-5534A66393B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DBB29E2C-2F07-1042-D41C-F7DFDD7D585E}"/>
              </a:ext>
            </a:extLst>
          </p:cNvPr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0C66117-E9F5-9181-2FA6-1EBA9E8DD4F4}"/>
              </a:ext>
            </a:extLst>
          </p:cNvPr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3F8B57B-20D8-96A1-9390-6BBD6B0002B8}"/>
              </a:ext>
            </a:extLst>
          </p:cNvPr>
          <p:cNvSpPr/>
          <p:nvPr/>
        </p:nvSpPr>
        <p:spPr>
          <a:xfrm>
            <a:off x="7366506" y="5143500"/>
            <a:ext cx="3554987" cy="2895699"/>
          </a:xfrm>
          <a:custGeom>
            <a:avLst/>
            <a:gdLst/>
            <a:ahLst/>
            <a:cxnLst/>
            <a:rect l="l" t="t" r="r" b="b"/>
            <a:pathLst>
              <a:path w="3554987" h="2895699">
                <a:moveTo>
                  <a:pt x="0" y="0"/>
                </a:moveTo>
                <a:lnTo>
                  <a:pt x="3554988" y="0"/>
                </a:lnTo>
                <a:lnTo>
                  <a:pt x="3554988" y="2895699"/>
                </a:lnTo>
                <a:lnTo>
                  <a:pt x="0" y="2895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94565FBD-09CE-CCB7-E588-265348A1FF35}"/>
              </a:ext>
            </a:extLst>
          </p:cNvPr>
          <p:cNvSpPr txBox="1"/>
          <p:nvPr/>
        </p:nvSpPr>
        <p:spPr>
          <a:xfrm rot="-102555">
            <a:off x="5799261" y="2164853"/>
            <a:ext cx="6681238" cy="242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37"/>
              </a:lnSpc>
            </a:pPr>
            <a:r>
              <a:rPr lang="en-US" sz="14097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Sai rồi </a:t>
            </a: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8070B92B-655F-6E25-B62A-21A1893A7458}"/>
              </a:ext>
            </a:extLst>
          </p:cNvPr>
          <p:cNvSpPr/>
          <p:nvPr/>
        </p:nvSpPr>
        <p:spPr>
          <a:xfrm>
            <a:off x="-1044161" y="-634183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0" y="0"/>
                </a:moveTo>
                <a:lnTo>
                  <a:pt x="5116239" y="0"/>
                </a:lnTo>
                <a:lnTo>
                  <a:pt x="5116239" y="2634863"/>
                </a:lnTo>
                <a:lnTo>
                  <a:pt x="0" y="26348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FBFC9B1C-4855-A4EF-FFC8-64E71782D168}"/>
              </a:ext>
            </a:extLst>
          </p:cNvPr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31359A0C-464C-1A70-6FF3-B1700C545CB0}"/>
              </a:ext>
            </a:extLst>
          </p:cNvPr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BB22997C-D391-90CD-F105-0F8288C0CBDF}"/>
              </a:ext>
            </a:extLst>
          </p:cNvPr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553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F5DB05-B3B3-F34A-D6E6-FA5B89FC3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649F95-0AFE-2768-0E6C-04D7E4879652}"/>
              </a:ext>
            </a:extLst>
          </p:cNvPr>
          <p:cNvSpPr/>
          <p:nvPr/>
        </p:nvSpPr>
        <p:spPr>
          <a:xfrm>
            <a:off x="549094" y="813816"/>
            <a:ext cx="17189812" cy="8659368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5222574-0E10-F172-268C-3F83FC87BE4B}"/>
              </a:ext>
            </a:extLst>
          </p:cNvPr>
          <p:cNvSpPr/>
          <p:nvPr/>
        </p:nvSpPr>
        <p:spPr>
          <a:xfrm rot="-1617254">
            <a:off x="15945752" y="-63412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C2FE0ED-48AC-5A04-C7F9-928A73BCC3BB}"/>
              </a:ext>
            </a:extLst>
          </p:cNvPr>
          <p:cNvSpPr/>
          <p:nvPr/>
        </p:nvSpPr>
        <p:spPr>
          <a:xfrm rot="-1634560">
            <a:off x="-752520" y="8211757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6050B592-F17E-82BB-17A2-2572EE08F1A8}"/>
              </a:ext>
            </a:extLst>
          </p:cNvPr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A259DE1-F3B8-51EC-F554-41C93A8F70A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EE1EF7F-73D8-3116-B741-6ED56D947BF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65A79301-0C1C-BAC6-11B8-76B9D16C78D2}"/>
              </a:ext>
            </a:extLst>
          </p:cNvPr>
          <p:cNvGrpSpPr/>
          <p:nvPr/>
        </p:nvGrpSpPr>
        <p:grpSpPr>
          <a:xfrm>
            <a:off x="6300593" y="9740698"/>
            <a:ext cx="267762" cy="267762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D3833CB-2005-CD8B-894B-83E2D8C37C0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33B99D3D-1A63-F218-F112-9297FCA5C11F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459E986-3CA4-1CEF-C03E-33A7634D42C2}"/>
              </a:ext>
            </a:extLst>
          </p:cNvPr>
          <p:cNvGrpSpPr/>
          <p:nvPr/>
        </p:nvGrpSpPr>
        <p:grpSpPr>
          <a:xfrm>
            <a:off x="4196088" y="493177"/>
            <a:ext cx="267762" cy="267762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2C83326-13AD-4CDD-DF4D-135BDAB3936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938E9F9B-C795-0AB1-31D6-A2AE4531913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41286FB9-6F03-90CB-2DB3-138FAE3AE3D1}"/>
              </a:ext>
            </a:extLst>
          </p:cNvPr>
          <p:cNvGrpSpPr/>
          <p:nvPr/>
        </p:nvGrpSpPr>
        <p:grpSpPr>
          <a:xfrm>
            <a:off x="12869909" y="359296"/>
            <a:ext cx="267762" cy="267762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70B547A-8B1D-1895-4549-211EE5D42BC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521339B-D259-6FDA-20A0-B4290238C10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28AD3DF6-700A-54EF-4326-A36EFAC768F4}"/>
              </a:ext>
            </a:extLst>
          </p:cNvPr>
          <p:cNvGrpSpPr/>
          <p:nvPr/>
        </p:nvGrpSpPr>
        <p:grpSpPr>
          <a:xfrm>
            <a:off x="11411939" y="9740698"/>
            <a:ext cx="267762" cy="267762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D206AF3-6C04-92A7-C98B-E6B2CFD0A7D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6FF314A1-B7CB-FB30-E26E-70ED4B0355C0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6537EB4A-523B-060E-B558-CFA7FA30A844}"/>
              </a:ext>
            </a:extLst>
          </p:cNvPr>
          <p:cNvSpPr/>
          <p:nvPr/>
        </p:nvSpPr>
        <p:spPr>
          <a:xfrm>
            <a:off x="15014373" y="7238153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F01FE678-B00F-9ED6-7EF4-7844B51CC4A8}"/>
              </a:ext>
            </a:extLst>
          </p:cNvPr>
          <p:cNvGrpSpPr/>
          <p:nvPr/>
        </p:nvGrpSpPr>
        <p:grpSpPr>
          <a:xfrm>
            <a:off x="2890322" y="4358818"/>
            <a:ext cx="5931021" cy="1235637"/>
            <a:chOff x="0" y="0"/>
            <a:chExt cx="1639722" cy="341611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002B1399-2313-3ECD-A89D-F6085DB3584F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180063F1-96CB-4C09-7109-12D562B175F1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0D7B5263-3A11-BE6D-7C82-410E54B43C77}"/>
              </a:ext>
            </a:extLst>
          </p:cNvPr>
          <p:cNvGrpSpPr/>
          <p:nvPr/>
        </p:nvGrpSpPr>
        <p:grpSpPr>
          <a:xfrm>
            <a:off x="2329841" y="4246651"/>
            <a:ext cx="1459971" cy="1459971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889C1317-B4E1-12EB-5234-4267DEC50EA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EED9964F-847D-2024-77E8-436FBB0D1D0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>
            <a:extLst>
              <a:ext uri="{FF2B5EF4-FFF2-40B4-BE49-F238E27FC236}">
                <a16:creationId xmlns:a16="http://schemas.microsoft.com/office/drawing/2014/main" id="{97351DE6-891D-6E5A-75B6-7984D54CB8AC}"/>
              </a:ext>
            </a:extLst>
          </p:cNvPr>
          <p:cNvSpPr txBox="1"/>
          <p:nvPr/>
        </p:nvSpPr>
        <p:spPr>
          <a:xfrm>
            <a:off x="4572000" y="2395480"/>
            <a:ext cx="914400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Gõ câu hỏi vào đây</a:t>
            </a: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9F6755E0-A6AF-5931-34F6-B1798B569A8A}"/>
              </a:ext>
            </a:extLst>
          </p:cNvPr>
          <p:cNvGrpSpPr/>
          <p:nvPr/>
        </p:nvGrpSpPr>
        <p:grpSpPr>
          <a:xfrm>
            <a:off x="10184639" y="4358818"/>
            <a:ext cx="5931021" cy="1235637"/>
            <a:chOff x="0" y="0"/>
            <a:chExt cx="1639722" cy="341611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EF7F3D1F-63CE-2FBC-4BD6-8F344E71F29B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91C465B4-BA71-D34B-F309-6573C2141E0C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295BDE65-23CE-6401-26E0-07DDEC30F28F}"/>
              </a:ext>
            </a:extLst>
          </p:cNvPr>
          <p:cNvGrpSpPr/>
          <p:nvPr/>
        </p:nvGrpSpPr>
        <p:grpSpPr>
          <a:xfrm>
            <a:off x="9624158" y="4246651"/>
            <a:ext cx="1459971" cy="1459971"/>
            <a:chOff x="0" y="0"/>
            <a:chExt cx="812800" cy="8128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319ACE89-4CC9-C0BE-2CC9-6EA6D192CA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683E153F-6F78-9457-2A0F-F22F1125E01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A18AF7F4-FFD0-A875-6D6E-0641534CAA3E}"/>
              </a:ext>
            </a:extLst>
          </p:cNvPr>
          <p:cNvGrpSpPr/>
          <p:nvPr/>
        </p:nvGrpSpPr>
        <p:grpSpPr>
          <a:xfrm>
            <a:off x="2890322" y="6456964"/>
            <a:ext cx="5931021" cy="1235637"/>
            <a:chOff x="0" y="0"/>
            <a:chExt cx="1639722" cy="341611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2D4A76F0-4D74-D798-A04D-58983F047ADA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3C89A094-2734-9F28-A889-2911872BEE52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0EDEC1CF-F795-8505-A886-87D9E1DE45A1}"/>
              </a:ext>
            </a:extLst>
          </p:cNvPr>
          <p:cNvGrpSpPr/>
          <p:nvPr/>
        </p:nvGrpSpPr>
        <p:grpSpPr>
          <a:xfrm>
            <a:off x="2329841" y="6344797"/>
            <a:ext cx="1459971" cy="1459971"/>
            <a:chOff x="0" y="0"/>
            <a:chExt cx="812800" cy="812800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0AD42D38-EE08-28D5-2B94-162967257C4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804C07B4-DF80-D019-3F63-1513BA9BE5ED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8FD39557-B34A-3B88-51F1-D2CCCD9591DD}"/>
              </a:ext>
            </a:extLst>
          </p:cNvPr>
          <p:cNvGrpSpPr/>
          <p:nvPr/>
        </p:nvGrpSpPr>
        <p:grpSpPr>
          <a:xfrm>
            <a:off x="10184639" y="6456964"/>
            <a:ext cx="5931021" cy="1235637"/>
            <a:chOff x="0" y="0"/>
            <a:chExt cx="1639722" cy="341611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5D24F3E4-E937-AA30-480B-BE10FD702C83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04A2DD52-EE51-6D90-EEBF-F773A13CBC25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>
            <a:extLst>
              <a:ext uri="{FF2B5EF4-FFF2-40B4-BE49-F238E27FC236}">
                <a16:creationId xmlns:a16="http://schemas.microsoft.com/office/drawing/2014/main" id="{E34F57AE-D9F5-760F-C178-5030A7D23999}"/>
              </a:ext>
            </a:extLst>
          </p:cNvPr>
          <p:cNvGrpSpPr/>
          <p:nvPr/>
        </p:nvGrpSpPr>
        <p:grpSpPr>
          <a:xfrm>
            <a:off x="9624158" y="6344797"/>
            <a:ext cx="1459971" cy="1459971"/>
            <a:chOff x="0" y="0"/>
            <a:chExt cx="812800" cy="812800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0BE05A6F-B38E-1A22-6950-DB7A573C6B6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2239D059-15EB-84CB-3AAC-01E5DCA1F96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TextBox 46">
            <a:hlinkClick r:id="rId8" action="ppaction://hlinksldjump"/>
            <a:extLst>
              <a:ext uri="{FF2B5EF4-FFF2-40B4-BE49-F238E27FC236}">
                <a16:creationId xmlns:a16="http://schemas.microsoft.com/office/drawing/2014/main" id="{F5318338-A476-2C5F-CE19-F98A318C542A}"/>
              </a:ext>
            </a:extLst>
          </p:cNvPr>
          <p:cNvSpPr txBox="1"/>
          <p:nvPr/>
        </p:nvSpPr>
        <p:spPr>
          <a:xfrm>
            <a:off x="2487415" y="4187852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A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7862AEC5-06A0-662D-437E-99A933A95996}"/>
              </a:ext>
            </a:extLst>
          </p:cNvPr>
          <p:cNvSpPr txBox="1"/>
          <p:nvPr/>
        </p:nvSpPr>
        <p:spPr>
          <a:xfrm>
            <a:off x="2458840" y="6314089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C</a:t>
            </a:r>
          </a:p>
        </p:txBody>
      </p:sp>
      <p:sp>
        <p:nvSpPr>
          <p:cNvPr id="48" name="TextBox 48">
            <a:hlinkClick r:id="rId9" action="ppaction://hlinksldjump"/>
            <a:extLst>
              <a:ext uri="{FF2B5EF4-FFF2-40B4-BE49-F238E27FC236}">
                <a16:creationId xmlns:a16="http://schemas.microsoft.com/office/drawing/2014/main" id="{F02D82E9-4660-3938-5701-931A2F893B41}"/>
              </a:ext>
            </a:extLst>
          </p:cNvPr>
          <p:cNvSpPr txBox="1"/>
          <p:nvPr/>
        </p:nvSpPr>
        <p:spPr>
          <a:xfrm>
            <a:off x="9791258" y="4215943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B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E2DAD1DF-0DC8-6E84-9D22-7059D243D613}"/>
              </a:ext>
            </a:extLst>
          </p:cNvPr>
          <p:cNvSpPr txBox="1"/>
          <p:nvPr/>
        </p:nvSpPr>
        <p:spPr>
          <a:xfrm>
            <a:off x="9822407" y="6323614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D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2F5D5CA3-FBFF-EC8D-7864-30467171D3D0}"/>
              </a:ext>
            </a:extLst>
          </p:cNvPr>
          <p:cNvSpPr txBox="1"/>
          <p:nvPr/>
        </p:nvSpPr>
        <p:spPr>
          <a:xfrm>
            <a:off x="4673975" y="4427118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FA536920-AA49-46BB-FF68-C9D43878B9EC}"/>
              </a:ext>
            </a:extLst>
          </p:cNvPr>
          <p:cNvSpPr txBox="1"/>
          <p:nvPr/>
        </p:nvSpPr>
        <p:spPr>
          <a:xfrm>
            <a:off x="4673975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F955AE28-A7E3-0252-8548-1104CBAFD36F}"/>
              </a:ext>
            </a:extLst>
          </p:cNvPr>
          <p:cNvSpPr txBox="1"/>
          <p:nvPr/>
        </p:nvSpPr>
        <p:spPr>
          <a:xfrm>
            <a:off x="12054044" y="4469670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Đúng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856A2939-4E7C-F58D-7C45-2EF82BB735EC}"/>
              </a:ext>
            </a:extLst>
          </p:cNvPr>
          <p:cNvSpPr txBox="1"/>
          <p:nvPr/>
        </p:nvSpPr>
        <p:spPr>
          <a:xfrm>
            <a:off x="11968292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CF23F80D-6C27-4588-90A0-E462FA684C4A}"/>
              </a:ext>
            </a:extLst>
          </p:cNvPr>
          <p:cNvSpPr/>
          <p:nvPr/>
        </p:nvSpPr>
        <p:spPr>
          <a:xfrm rot="-2115520">
            <a:off x="-613823" y="-745960"/>
            <a:ext cx="2325833" cy="2210511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14936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501711">
            <a:off x="5200461" y="862742"/>
            <a:ext cx="7887078" cy="9144439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02708" y="432315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553755" y="3675395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931468">
            <a:off x="345791" y="567531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4" y="0"/>
                </a:lnTo>
                <a:lnTo>
                  <a:pt x="2633934" y="2942943"/>
                </a:lnTo>
                <a:lnTo>
                  <a:pt x="0" y="2942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91314">
            <a:off x="14501924" y="7957719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20" y="0"/>
                </a:lnTo>
                <a:lnTo>
                  <a:pt x="2247620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48698">
            <a:off x="-410847" y="6697924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0" y="0"/>
                </a:moveTo>
                <a:lnTo>
                  <a:pt x="6146226" y="0"/>
                </a:lnTo>
                <a:lnTo>
                  <a:pt x="6146226" y="4655766"/>
                </a:lnTo>
                <a:lnTo>
                  <a:pt x="0" y="46557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883703" y="8871540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8" y="0"/>
                </a:lnTo>
                <a:lnTo>
                  <a:pt x="1881998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110949">
            <a:off x="6876862" y="8898116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3396612" y="-288731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5116238" y="0"/>
                </a:moveTo>
                <a:lnTo>
                  <a:pt x="0" y="0"/>
                </a:lnTo>
                <a:lnTo>
                  <a:pt x="0" y="2634862"/>
                </a:lnTo>
                <a:lnTo>
                  <a:pt x="5116238" y="2634862"/>
                </a:lnTo>
                <a:lnTo>
                  <a:pt x="511623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7259300" y="7342601"/>
            <a:ext cx="267762" cy="26776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>
            <a:hlinkClick r:id="rId14" action="ppaction://hlinksldjump"/>
          </p:cNvPr>
          <p:cNvSpPr/>
          <p:nvPr/>
        </p:nvSpPr>
        <p:spPr>
          <a:xfrm>
            <a:off x="5458532" y="289358"/>
            <a:ext cx="7370937" cy="7370937"/>
          </a:xfrm>
          <a:custGeom>
            <a:avLst/>
            <a:gdLst/>
            <a:ahLst/>
            <a:cxnLst/>
            <a:rect l="l" t="t" r="r" b="b"/>
            <a:pathLst>
              <a:path w="7370937" h="7370937">
                <a:moveTo>
                  <a:pt x="0" y="0"/>
                </a:moveTo>
                <a:lnTo>
                  <a:pt x="7370936" y="0"/>
                </a:lnTo>
                <a:lnTo>
                  <a:pt x="7370936" y="7370937"/>
                </a:lnTo>
                <a:lnTo>
                  <a:pt x="0" y="737093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3" name="TextBox 25">
            <a:extLst>
              <a:ext uri="{FF2B5EF4-FFF2-40B4-BE49-F238E27FC236}">
                <a16:creationId xmlns:a16="http://schemas.microsoft.com/office/drawing/2014/main" id="{29E67704-B79C-F9E2-7C1A-FD77CF163706}"/>
              </a:ext>
            </a:extLst>
          </p:cNvPr>
          <p:cNvSpPr txBox="1"/>
          <p:nvPr/>
        </p:nvSpPr>
        <p:spPr>
          <a:xfrm rot="-166916">
            <a:off x="6452984" y="7257175"/>
            <a:ext cx="5355057" cy="129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8"/>
              </a:lnSpc>
            </a:pPr>
            <a:r>
              <a:rPr lang="en-US" sz="7556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252" y="712713"/>
            <a:ext cx="16687497" cy="8861573"/>
            <a:chOff x="0" y="0"/>
            <a:chExt cx="4395061" cy="23339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5061" cy="2333912"/>
            </a:xfrm>
            <a:custGeom>
              <a:avLst/>
              <a:gdLst/>
              <a:ahLst/>
              <a:cxnLst/>
              <a:rect l="l" t="t" r="r" b="b"/>
              <a:pathLst>
                <a:path w="4395061" h="2333912">
                  <a:moveTo>
                    <a:pt x="23661" y="0"/>
                  </a:moveTo>
                  <a:lnTo>
                    <a:pt x="4371400" y="0"/>
                  </a:lnTo>
                  <a:cubicBezTo>
                    <a:pt x="4377675" y="0"/>
                    <a:pt x="4383694" y="2493"/>
                    <a:pt x="4388131" y="6930"/>
                  </a:cubicBezTo>
                  <a:cubicBezTo>
                    <a:pt x="4392568" y="11367"/>
                    <a:pt x="4395061" y="17385"/>
                    <a:pt x="4395061" y="23661"/>
                  </a:cubicBezTo>
                  <a:lnTo>
                    <a:pt x="4395061" y="2310252"/>
                  </a:lnTo>
                  <a:cubicBezTo>
                    <a:pt x="4395061" y="2323319"/>
                    <a:pt x="4384468" y="2333912"/>
                    <a:pt x="4371400" y="2333912"/>
                  </a:cubicBezTo>
                  <a:lnTo>
                    <a:pt x="23661" y="2333912"/>
                  </a:lnTo>
                  <a:cubicBezTo>
                    <a:pt x="17385" y="2333912"/>
                    <a:pt x="11367" y="2331420"/>
                    <a:pt x="6930" y="2326982"/>
                  </a:cubicBezTo>
                  <a:cubicBezTo>
                    <a:pt x="2493" y="2322545"/>
                    <a:pt x="0" y="2316527"/>
                    <a:pt x="0" y="2310252"/>
                  </a:cubicBezTo>
                  <a:lnTo>
                    <a:pt x="0" y="23661"/>
                  </a:lnTo>
                  <a:cubicBezTo>
                    <a:pt x="0" y="17385"/>
                    <a:pt x="2493" y="11367"/>
                    <a:pt x="6930" y="6930"/>
                  </a:cubicBezTo>
                  <a:cubicBezTo>
                    <a:pt x="11367" y="2493"/>
                    <a:pt x="17385" y="0"/>
                    <a:pt x="23661" y="0"/>
                  </a:cubicBezTo>
                  <a:close/>
                </a:path>
              </a:pathLst>
            </a:custGeom>
            <a:solidFill>
              <a:srgbClr val="FFBCB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395061" cy="2391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1618" y="998269"/>
            <a:ext cx="16084764" cy="8290461"/>
            <a:chOff x="0" y="0"/>
            <a:chExt cx="4236316" cy="21834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36316" cy="2183496"/>
            </a:xfrm>
            <a:custGeom>
              <a:avLst/>
              <a:gdLst/>
              <a:ahLst/>
              <a:cxnLst/>
              <a:rect l="l" t="t" r="r" b="b"/>
              <a:pathLst>
                <a:path w="4236316" h="2183496">
                  <a:moveTo>
                    <a:pt x="24547" y="0"/>
                  </a:moveTo>
                  <a:lnTo>
                    <a:pt x="4211769" y="0"/>
                  </a:lnTo>
                  <a:cubicBezTo>
                    <a:pt x="4218279" y="0"/>
                    <a:pt x="4224523" y="2586"/>
                    <a:pt x="4229126" y="7190"/>
                  </a:cubicBezTo>
                  <a:cubicBezTo>
                    <a:pt x="4233730" y="11793"/>
                    <a:pt x="4236316" y="18037"/>
                    <a:pt x="4236316" y="24547"/>
                  </a:cubicBezTo>
                  <a:lnTo>
                    <a:pt x="4236316" y="2158949"/>
                  </a:lnTo>
                  <a:cubicBezTo>
                    <a:pt x="4236316" y="2165459"/>
                    <a:pt x="4233730" y="2171703"/>
                    <a:pt x="4229126" y="2176306"/>
                  </a:cubicBezTo>
                  <a:cubicBezTo>
                    <a:pt x="4224523" y="2180910"/>
                    <a:pt x="4218279" y="2183496"/>
                    <a:pt x="4211769" y="2183496"/>
                  </a:cubicBezTo>
                  <a:lnTo>
                    <a:pt x="24547" y="2183496"/>
                  </a:lnTo>
                  <a:cubicBezTo>
                    <a:pt x="18037" y="2183496"/>
                    <a:pt x="11793" y="2180910"/>
                    <a:pt x="7190" y="2176306"/>
                  </a:cubicBezTo>
                  <a:cubicBezTo>
                    <a:pt x="2586" y="2171703"/>
                    <a:pt x="0" y="2165459"/>
                    <a:pt x="0" y="2158949"/>
                  </a:cubicBezTo>
                  <a:lnTo>
                    <a:pt x="0" y="24547"/>
                  </a:lnTo>
                  <a:cubicBezTo>
                    <a:pt x="0" y="18037"/>
                    <a:pt x="2586" y="11793"/>
                    <a:pt x="7190" y="7190"/>
                  </a:cubicBezTo>
                  <a:cubicBezTo>
                    <a:pt x="11793" y="2586"/>
                    <a:pt x="18037" y="0"/>
                    <a:pt x="24547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236316" cy="22406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105828" flipH="1">
            <a:off x="14015884" y="7839620"/>
            <a:ext cx="5300197" cy="4014899"/>
          </a:xfrm>
          <a:custGeom>
            <a:avLst/>
            <a:gdLst/>
            <a:ahLst/>
            <a:cxnLst/>
            <a:rect l="l" t="t" r="r" b="b"/>
            <a:pathLst>
              <a:path w="5300197" h="4014899">
                <a:moveTo>
                  <a:pt x="5300197" y="0"/>
                </a:moveTo>
                <a:lnTo>
                  <a:pt x="0" y="0"/>
                </a:lnTo>
                <a:lnTo>
                  <a:pt x="0" y="4014900"/>
                </a:lnTo>
                <a:lnTo>
                  <a:pt x="5300197" y="4014900"/>
                </a:lnTo>
                <a:lnTo>
                  <a:pt x="53001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12467" y="-604718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0" y="0"/>
                </a:moveTo>
                <a:lnTo>
                  <a:pt x="5116238" y="0"/>
                </a:lnTo>
                <a:lnTo>
                  <a:pt x="5116238" y="2634863"/>
                </a:lnTo>
                <a:lnTo>
                  <a:pt x="0" y="26348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010119" y="182195"/>
            <a:ext cx="267762" cy="26776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2094" y="3560046"/>
            <a:ext cx="267762" cy="26776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719374" y="3827808"/>
            <a:ext cx="267762" cy="26776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85975" y="6839181"/>
            <a:ext cx="267762" cy="26776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235447" y="9847070"/>
            <a:ext cx="267762" cy="267762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1045211" flipH="1">
            <a:off x="1895997" y="8997995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1472217" y="0"/>
                </a:moveTo>
                <a:lnTo>
                  <a:pt x="0" y="0"/>
                </a:lnTo>
                <a:lnTo>
                  <a:pt x="0" y="2777768"/>
                </a:lnTo>
                <a:lnTo>
                  <a:pt x="1472217" y="2777768"/>
                </a:lnTo>
                <a:lnTo>
                  <a:pt x="14722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681160" flipH="1">
            <a:off x="-140747" y="8339361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1881998" y="0"/>
                </a:moveTo>
                <a:lnTo>
                  <a:pt x="0" y="0"/>
                </a:lnTo>
                <a:lnTo>
                  <a:pt x="0" y="3550941"/>
                </a:lnTo>
                <a:lnTo>
                  <a:pt x="1881998" y="3550941"/>
                </a:lnTo>
                <a:lnTo>
                  <a:pt x="18819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>
            <a:off x="14351991" y="-604718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5116238" y="0"/>
                </a:moveTo>
                <a:lnTo>
                  <a:pt x="0" y="0"/>
                </a:lnTo>
                <a:lnTo>
                  <a:pt x="0" y="2634863"/>
                </a:lnTo>
                <a:lnTo>
                  <a:pt x="5116238" y="2634863"/>
                </a:lnTo>
                <a:lnTo>
                  <a:pt x="51162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6211922" y="1440000"/>
            <a:ext cx="5864156" cy="829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3"/>
              </a:lnSpc>
            </a:pPr>
            <a:r>
              <a:rPr lang="en-US" sz="4809">
                <a:solidFill>
                  <a:srgbClr val="2B0806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CHỌN 1 HỘP MÙ</a:t>
            </a:r>
          </a:p>
        </p:txBody>
      </p:sp>
      <p:sp>
        <p:nvSpPr>
          <p:cNvPr id="30" name="blind box 1">
            <a:hlinkClick r:id="rId8" action="ppaction://hlinksldjump"/>
          </p:cNvPr>
          <p:cNvSpPr/>
          <p:nvPr/>
        </p:nvSpPr>
        <p:spPr>
          <a:xfrm>
            <a:off x="1635757" y="2599653"/>
            <a:ext cx="2259034" cy="3013309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</p:sp>
      <p:sp>
        <p:nvSpPr>
          <p:cNvPr id="36" name="blind box 6">
            <a:hlinkClick r:id="rId10" action="ppaction://hlinksldjump"/>
          </p:cNvPr>
          <p:cNvSpPr/>
          <p:nvPr/>
        </p:nvSpPr>
        <p:spPr>
          <a:xfrm>
            <a:off x="14393209" y="2599653"/>
            <a:ext cx="2259034" cy="3013309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</p:sp>
      <p:grpSp>
        <p:nvGrpSpPr>
          <p:cNvPr id="112" name="Group 6">
            <a:extLst>
              <a:ext uri="{FF2B5EF4-FFF2-40B4-BE49-F238E27FC236}">
                <a16:creationId xmlns:a16="http://schemas.microsoft.com/office/drawing/2014/main" id="{85BB5AD9-3A5D-45D9-3C1C-9B84269FAAFC}"/>
              </a:ext>
            </a:extLst>
          </p:cNvPr>
          <p:cNvGrpSpPr/>
          <p:nvPr/>
        </p:nvGrpSpPr>
        <p:grpSpPr>
          <a:xfrm>
            <a:off x="15178961" y="2578177"/>
            <a:ext cx="940658" cy="940658"/>
            <a:chOff x="15178961" y="2578177"/>
            <a:chExt cx="940658" cy="940658"/>
          </a:xfrm>
        </p:grpSpPr>
        <p:grpSp>
          <p:nvGrpSpPr>
            <p:cNvPr id="37" name="Group 37"/>
            <p:cNvGrpSpPr/>
            <p:nvPr/>
          </p:nvGrpSpPr>
          <p:grpSpPr>
            <a:xfrm>
              <a:off x="15178961" y="2578177"/>
              <a:ext cx="940658" cy="940658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15283337" y="2597988"/>
              <a:ext cx="731908" cy="801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0"/>
                </a:lnSpc>
                <a:spcBef>
                  <a:spcPct val="0"/>
                </a:spcBef>
              </a:pPr>
              <a:r>
                <a:rPr lang="en-US" sz="4671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06</a:t>
              </a:r>
            </a:p>
          </p:txBody>
        </p:sp>
      </p:grpSp>
      <p:sp>
        <p:nvSpPr>
          <p:cNvPr id="42" name="blind box 2">
            <a:hlinkClick r:id="rId11" action="ppaction://hlinksldjump"/>
          </p:cNvPr>
          <p:cNvSpPr/>
          <p:nvPr/>
        </p:nvSpPr>
        <p:spPr>
          <a:xfrm>
            <a:off x="4187247" y="2599653"/>
            <a:ext cx="2259034" cy="3013309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</p:sp>
      <p:grpSp>
        <p:nvGrpSpPr>
          <p:cNvPr id="108" name="Group 2">
            <a:extLst>
              <a:ext uri="{FF2B5EF4-FFF2-40B4-BE49-F238E27FC236}">
                <a16:creationId xmlns:a16="http://schemas.microsoft.com/office/drawing/2014/main" id="{DF8962FA-C60E-5450-03FB-533DB1BB6CC1}"/>
              </a:ext>
            </a:extLst>
          </p:cNvPr>
          <p:cNvGrpSpPr/>
          <p:nvPr/>
        </p:nvGrpSpPr>
        <p:grpSpPr>
          <a:xfrm>
            <a:off x="4972999" y="2578177"/>
            <a:ext cx="940658" cy="940658"/>
            <a:chOff x="4972999" y="2578177"/>
            <a:chExt cx="940658" cy="940658"/>
          </a:xfrm>
        </p:grpSpPr>
        <p:grpSp>
          <p:nvGrpSpPr>
            <p:cNvPr id="43" name="Group 43"/>
            <p:cNvGrpSpPr/>
            <p:nvPr/>
          </p:nvGrpSpPr>
          <p:grpSpPr>
            <a:xfrm>
              <a:off x="4972999" y="2578177"/>
              <a:ext cx="940658" cy="940658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5077375" y="2597988"/>
              <a:ext cx="731908" cy="801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0"/>
                </a:lnSpc>
                <a:spcBef>
                  <a:spcPct val="0"/>
                </a:spcBef>
              </a:pPr>
              <a:r>
                <a:rPr lang="en-US" sz="4671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02</a:t>
              </a:r>
            </a:p>
          </p:txBody>
        </p:sp>
      </p:grpSp>
      <p:sp>
        <p:nvSpPr>
          <p:cNvPr id="48" name="blind box 3">
            <a:hlinkClick r:id="rId12" action="ppaction://hlinksldjump"/>
          </p:cNvPr>
          <p:cNvSpPr/>
          <p:nvPr/>
        </p:nvSpPr>
        <p:spPr>
          <a:xfrm>
            <a:off x="6738738" y="2599653"/>
            <a:ext cx="2259034" cy="3013309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</p:sp>
      <p:grpSp>
        <p:nvGrpSpPr>
          <p:cNvPr id="109" name="Group 3">
            <a:extLst>
              <a:ext uri="{FF2B5EF4-FFF2-40B4-BE49-F238E27FC236}">
                <a16:creationId xmlns:a16="http://schemas.microsoft.com/office/drawing/2014/main" id="{6A582265-BA38-1563-43E6-4EFE885934E5}"/>
              </a:ext>
            </a:extLst>
          </p:cNvPr>
          <p:cNvGrpSpPr/>
          <p:nvPr/>
        </p:nvGrpSpPr>
        <p:grpSpPr>
          <a:xfrm>
            <a:off x="7524490" y="2578177"/>
            <a:ext cx="940658" cy="940658"/>
            <a:chOff x="7524490" y="2578177"/>
            <a:chExt cx="940658" cy="940658"/>
          </a:xfrm>
        </p:grpSpPr>
        <p:grpSp>
          <p:nvGrpSpPr>
            <p:cNvPr id="49" name="Group 49"/>
            <p:cNvGrpSpPr/>
            <p:nvPr/>
          </p:nvGrpSpPr>
          <p:grpSpPr>
            <a:xfrm>
              <a:off x="7524490" y="2578177"/>
              <a:ext cx="940658" cy="940658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7628866" y="2597988"/>
              <a:ext cx="731908" cy="801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0"/>
                </a:lnSpc>
                <a:spcBef>
                  <a:spcPct val="0"/>
                </a:spcBef>
              </a:pPr>
              <a:r>
                <a:rPr lang="en-US" sz="4671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03</a:t>
              </a:r>
            </a:p>
          </p:txBody>
        </p:sp>
      </p:grpSp>
      <p:sp>
        <p:nvSpPr>
          <p:cNvPr id="54" name="blind box 4">
            <a:hlinkClick r:id="rId13" action="ppaction://hlinksldjump"/>
          </p:cNvPr>
          <p:cNvSpPr/>
          <p:nvPr/>
        </p:nvSpPr>
        <p:spPr>
          <a:xfrm>
            <a:off x="9290228" y="2599653"/>
            <a:ext cx="2259034" cy="3013309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</p:sp>
      <p:grpSp>
        <p:nvGrpSpPr>
          <p:cNvPr id="110" name="Group 4">
            <a:extLst>
              <a:ext uri="{FF2B5EF4-FFF2-40B4-BE49-F238E27FC236}">
                <a16:creationId xmlns:a16="http://schemas.microsoft.com/office/drawing/2014/main" id="{F200663E-4708-C731-1804-868FCD557FA6}"/>
              </a:ext>
            </a:extLst>
          </p:cNvPr>
          <p:cNvGrpSpPr/>
          <p:nvPr/>
        </p:nvGrpSpPr>
        <p:grpSpPr>
          <a:xfrm>
            <a:off x="10075980" y="2578177"/>
            <a:ext cx="940658" cy="940658"/>
            <a:chOff x="10075980" y="2578177"/>
            <a:chExt cx="940658" cy="940658"/>
          </a:xfrm>
        </p:grpSpPr>
        <p:grpSp>
          <p:nvGrpSpPr>
            <p:cNvPr id="55" name="Group 55"/>
            <p:cNvGrpSpPr/>
            <p:nvPr/>
          </p:nvGrpSpPr>
          <p:grpSpPr>
            <a:xfrm>
              <a:off x="10075980" y="2578177"/>
              <a:ext cx="940658" cy="940658"/>
              <a:chOff x="0" y="0"/>
              <a:chExt cx="812800" cy="81280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8" name="TextBox 58"/>
            <p:cNvSpPr txBox="1"/>
            <p:nvPr/>
          </p:nvSpPr>
          <p:spPr>
            <a:xfrm>
              <a:off x="10180356" y="2597988"/>
              <a:ext cx="731908" cy="801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0"/>
                </a:lnSpc>
                <a:spcBef>
                  <a:spcPct val="0"/>
                </a:spcBef>
              </a:pPr>
              <a:r>
                <a:rPr lang="en-US" sz="4671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04</a:t>
              </a:r>
            </a:p>
          </p:txBody>
        </p:sp>
      </p:grpSp>
      <p:sp>
        <p:nvSpPr>
          <p:cNvPr id="60" name="blind box 5">
            <a:hlinkClick r:id="rId14" action="ppaction://hlinksldjump"/>
          </p:cNvPr>
          <p:cNvSpPr/>
          <p:nvPr/>
        </p:nvSpPr>
        <p:spPr>
          <a:xfrm>
            <a:off x="11841718" y="2599653"/>
            <a:ext cx="2259034" cy="3013309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</p:sp>
      <p:grpSp>
        <p:nvGrpSpPr>
          <p:cNvPr id="111" name="Group 5">
            <a:extLst>
              <a:ext uri="{FF2B5EF4-FFF2-40B4-BE49-F238E27FC236}">
                <a16:creationId xmlns:a16="http://schemas.microsoft.com/office/drawing/2014/main" id="{A50CDF9D-A2D8-9125-4910-2E06239AF828}"/>
              </a:ext>
            </a:extLst>
          </p:cNvPr>
          <p:cNvGrpSpPr/>
          <p:nvPr/>
        </p:nvGrpSpPr>
        <p:grpSpPr>
          <a:xfrm>
            <a:off x="12627470" y="2578177"/>
            <a:ext cx="940658" cy="940658"/>
            <a:chOff x="12627470" y="2578177"/>
            <a:chExt cx="940658" cy="940658"/>
          </a:xfrm>
        </p:grpSpPr>
        <p:grpSp>
          <p:nvGrpSpPr>
            <p:cNvPr id="61" name="Group 61"/>
            <p:cNvGrpSpPr/>
            <p:nvPr/>
          </p:nvGrpSpPr>
          <p:grpSpPr>
            <a:xfrm>
              <a:off x="12627470" y="2578177"/>
              <a:ext cx="940658" cy="940658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4" name="TextBox 64"/>
            <p:cNvSpPr txBox="1"/>
            <p:nvPr/>
          </p:nvSpPr>
          <p:spPr>
            <a:xfrm>
              <a:off x="12731846" y="2597988"/>
              <a:ext cx="731908" cy="801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0"/>
                </a:lnSpc>
                <a:spcBef>
                  <a:spcPct val="0"/>
                </a:spcBef>
              </a:pPr>
              <a:r>
                <a:rPr lang="en-US" sz="4671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05</a:t>
              </a:r>
            </a:p>
          </p:txBody>
        </p:sp>
      </p:grpSp>
      <p:sp>
        <p:nvSpPr>
          <p:cNvPr id="66" name="blind box 7">
            <a:hlinkClick r:id="rId15" action="ppaction://hlinksldjump"/>
          </p:cNvPr>
          <p:cNvSpPr/>
          <p:nvPr/>
        </p:nvSpPr>
        <p:spPr>
          <a:xfrm>
            <a:off x="1635757" y="5858280"/>
            <a:ext cx="2259034" cy="3013309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</p:sp>
      <p:grpSp>
        <p:nvGrpSpPr>
          <p:cNvPr id="104" name="Group 7">
            <a:extLst>
              <a:ext uri="{FF2B5EF4-FFF2-40B4-BE49-F238E27FC236}">
                <a16:creationId xmlns:a16="http://schemas.microsoft.com/office/drawing/2014/main" id="{7AC9DB26-48F8-6B55-373B-A31CAB32A668}"/>
              </a:ext>
            </a:extLst>
          </p:cNvPr>
          <p:cNvGrpSpPr/>
          <p:nvPr/>
        </p:nvGrpSpPr>
        <p:grpSpPr>
          <a:xfrm>
            <a:off x="2421509" y="5836804"/>
            <a:ext cx="940658" cy="940658"/>
            <a:chOff x="2421509" y="5836804"/>
            <a:chExt cx="940658" cy="940658"/>
          </a:xfrm>
        </p:grpSpPr>
        <p:grpSp>
          <p:nvGrpSpPr>
            <p:cNvPr id="67" name="Group 67"/>
            <p:cNvGrpSpPr/>
            <p:nvPr/>
          </p:nvGrpSpPr>
          <p:grpSpPr>
            <a:xfrm>
              <a:off x="2421509" y="5836804"/>
              <a:ext cx="940658" cy="940658"/>
              <a:chOff x="0" y="0"/>
              <a:chExt cx="812800" cy="8128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</p:sp>
          <p:sp>
            <p:nvSpPr>
              <p:cNvPr id="69" name="TextBox 6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0" name="TextBox 70"/>
            <p:cNvSpPr txBox="1"/>
            <p:nvPr/>
          </p:nvSpPr>
          <p:spPr>
            <a:xfrm>
              <a:off x="2525885" y="5856615"/>
              <a:ext cx="731908" cy="801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0"/>
                </a:lnSpc>
                <a:spcBef>
                  <a:spcPct val="0"/>
                </a:spcBef>
              </a:pPr>
              <a:r>
                <a:rPr lang="en-US" sz="4671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07</a:t>
              </a:r>
            </a:p>
          </p:txBody>
        </p:sp>
      </p:grpSp>
      <p:sp>
        <p:nvSpPr>
          <p:cNvPr id="72" name="blind box 12">
            <a:hlinkClick r:id="rId16" action="ppaction://hlinksldjump"/>
          </p:cNvPr>
          <p:cNvSpPr/>
          <p:nvPr/>
        </p:nvSpPr>
        <p:spPr>
          <a:xfrm>
            <a:off x="14393209" y="5858280"/>
            <a:ext cx="2259034" cy="3013309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</p:sp>
      <p:grpSp>
        <p:nvGrpSpPr>
          <p:cNvPr id="113" name="Group 12">
            <a:extLst>
              <a:ext uri="{FF2B5EF4-FFF2-40B4-BE49-F238E27FC236}">
                <a16:creationId xmlns:a16="http://schemas.microsoft.com/office/drawing/2014/main" id="{4C1B572A-46A0-0848-C853-6A03A0DC8C18}"/>
              </a:ext>
            </a:extLst>
          </p:cNvPr>
          <p:cNvGrpSpPr/>
          <p:nvPr/>
        </p:nvGrpSpPr>
        <p:grpSpPr>
          <a:xfrm>
            <a:off x="15178961" y="5836804"/>
            <a:ext cx="940658" cy="940658"/>
            <a:chOff x="15178961" y="5836804"/>
            <a:chExt cx="940658" cy="940658"/>
          </a:xfrm>
        </p:grpSpPr>
        <p:grpSp>
          <p:nvGrpSpPr>
            <p:cNvPr id="73" name="Group 73"/>
            <p:cNvGrpSpPr/>
            <p:nvPr/>
          </p:nvGrpSpPr>
          <p:grpSpPr>
            <a:xfrm>
              <a:off x="15178961" y="5836804"/>
              <a:ext cx="940658" cy="940658"/>
              <a:chOff x="0" y="0"/>
              <a:chExt cx="812800" cy="81280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6" name="TextBox 76"/>
            <p:cNvSpPr txBox="1"/>
            <p:nvPr/>
          </p:nvSpPr>
          <p:spPr>
            <a:xfrm>
              <a:off x="15283337" y="5856615"/>
              <a:ext cx="731908" cy="801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0"/>
                </a:lnSpc>
                <a:spcBef>
                  <a:spcPct val="0"/>
                </a:spcBef>
              </a:pPr>
              <a:r>
                <a:rPr lang="en-US" sz="4671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12</a:t>
              </a:r>
            </a:p>
          </p:txBody>
        </p:sp>
      </p:grpSp>
      <p:sp>
        <p:nvSpPr>
          <p:cNvPr id="78" name="blind box 8">
            <a:hlinkClick r:id="rId17" action="ppaction://hlinksldjump"/>
          </p:cNvPr>
          <p:cNvSpPr/>
          <p:nvPr/>
        </p:nvSpPr>
        <p:spPr>
          <a:xfrm>
            <a:off x="4187247" y="5858280"/>
            <a:ext cx="2259034" cy="3013309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</p:sp>
      <p:grpSp>
        <p:nvGrpSpPr>
          <p:cNvPr id="105" name="Group 8">
            <a:extLst>
              <a:ext uri="{FF2B5EF4-FFF2-40B4-BE49-F238E27FC236}">
                <a16:creationId xmlns:a16="http://schemas.microsoft.com/office/drawing/2014/main" id="{A7CB78AF-513A-AFD8-954D-481C58EC4F46}"/>
              </a:ext>
            </a:extLst>
          </p:cNvPr>
          <p:cNvGrpSpPr/>
          <p:nvPr/>
        </p:nvGrpSpPr>
        <p:grpSpPr>
          <a:xfrm>
            <a:off x="4972999" y="5836804"/>
            <a:ext cx="940658" cy="940658"/>
            <a:chOff x="4972999" y="5836804"/>
            <a:chExt cx="940658" cy="940658"/>
          </a:xfrm>
        </p:grpSpPr>
        <p:grpSp>
          <p:nvGrpSpPr>
            <p:cNvPr id="79" name="Group 79"/>
            <p:cNvGrpSpPr/>
            <p:nvPr/>
          </p:nvGrpSpPr>
          <p:grpSpPr>
            <a:xfrm>
              <a:off x="4972999" y="5836804"/>
              <a:ext cx="940658" cy="940658"/>
              <a:chOff x="0" y="0"/>
              <a:chExt cx="812800" cy="81280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</p:sp>
          <p:sp>
            <p:nvSpPr>
              <p:cNvPr id="81" name="TextBox 8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2" name="TextBox 82"/>
            <p:cNvSpPr txBox="1"/>
            <p:nvPr/>
          </p:nvSpPr>
          <p:spPr>
            <a:xfrm>
              <a:off x="5077375" y="5856615"/>
              <a:ext cx="731908" cy="801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0"/>
                </a:lnSpc>
                <a:spcBef>
                  <a:spcPct val="0"/>
                </a:spcBef>
              </a:pPr>
              <a:r>
                <a:rPr lang="en-US" sz="4671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08</a:t>
              </a:r>
            </a:p>
          </p:txBody>
        </p:sp>
      </p:grpSp>
      <p:sp>
        <p:nvSpPr>
          <p:cNvPr id="84" name="blind box 9">
            <a:hlinkClick r:id="rId18" action="ppaction://hlinksldjump"/>
          </p:cNvPr>
          <p:cNvSpPr/>
          <p:nvPr/>
        </p:nvSpPr>
        <p:spPr>
          <a:xfrm>
            <a:off x="6738738" y="5858280"/>
            <a:ext cx="2259034" cy="3013309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</p:sp>
      <p:grpSp>
        <p:nvGrpSpPr>
          <p:cNvPr id="106" name="Group 9">
            <a:extLst>
              <a:ext uri="{FF2B5EF4-FFF2-40B4-BE49-F238E27FC236}">
                <a16:creationId xmlns:a16="http://schemas.microsoft.com/office/drawing/2014/main" id="{99724F8E-CD7F-3537-9B6D-F6A07582F2AE}"/>
              </a:ext>
            </a:extLst>
          </p:cNvPr>
          <p:cNvGrpSpPr/>
          <p:nvPr/>
        </p:nvGrpSpPr>
        <p:grpSpPr>
          <a:xfrm>
            <a:off x="7524490" y="5836804"/>
            <a:ext cx="940658" cy="940658"/>
            <a:chOff x="7524490" y="5836804"/>
            <a:chExt cx="940658" cy="940658"/>
          </a:xfrm>
        </p:grpSpPr>
        <p:grpSp>
          <p:nvGrpSpPr>
            <p:cNvPr id="85" name="Group 85"/>
            <p:cNvGrpSpPr/>
            <p:nvPr/>
          </p:nvGrpSpPr>
          <p:grpSpPr>
            <a:xfrm>
              <a:off x="7524490" y="5836804"/>
              <a:ext cx="940658" cy="940658"/>
              <a:chOff x="0" y="0"/>
              <a:chExt cx="812800" cy="812800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</p:sp>
          <p:sp>
            <p:nvSpPr>
              <p:cNvPr id="87" name="TextBox 8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8" name="TextBox 88"/>
            <p:cNvSpPr txBox="1"/>
            <p:nvPr/>
          </p:nvSpPr>
          <p:spPr>
            <a:xfrm>
              <a:off x="7628866" y="5856615"/>
              <a:ext cx="731908" cy="801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0"/>
                </a:lnSpc>
                <a:spcBef>
                  <a:spcPct val="0"/>
                </a:spcBef>
              </a:pPr>
              <a:r>
                <a:rPr lang="en-US" sz="4671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09</a:t>
              </a:r>
            </a:p>
          </p:txBody>
        </p:sp>
      </p:grpSp>
      <p:sp>
        <p:nvSpPr>
          <p:cNvPr id="90" name="blind box 10">
            <a:hlinkClick r:id="rId19" action="ppaction://hlinksldjump"/>
          </p:cNvPr>
          <p:cNvSpPr/>
          <p:nvPr/>
        </p:nvSpPr>
        <p:spPr>
          <a:xfrm>
            <a:off x="9290228" y="5858280"/>
            <a:ext cx="2259034" cy="3013309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</p:sp>
      <p:grpSp>
        <p:nvGrpSpPr>
          <p:cNvPr id="107" name="Group 10">
            <a:extLst>
              <a:ext uri="{FF2B5EF4-FFF2-40B4-BE49-F238E27FC236}">
                <a16:creationId xmlns:a16="http://schemas.microsoft.com/office/drawing/2014/main" id="{90339EB8-4AA2-08E4-D4A6-55A17D256AE0}"/>
              </a:ext>
            </a:extLst>
          </p:cNvPr>
          <p:cNvGrpSpPr/>
          <p:nvPr/>
        </p:nvGrpSpPr>
        <p:grpSpPr>
          <a:xfrm>
            <a:off x="10075980" y="5836804"/>
            <a:ext cx="940658" cy="940658"/>
            <a:chOff x="10075980" y="5836804"/>
            <a:chExt cx="940658" cy="940658"/>
          </a:xfrm>
        </p:grpSpPr>
        <p:grpSp>
          <p:nvGrpSpPr>
            <p:cNvPr id="91" name="Group 91"/>
            <p:cNvGrpSpPr/>
            <p:nvPr/>
          </p:nvGrpSpPr>
          <p:grpSpPr>
            <a:xfrm>
              <a:off x="10075980" y="5836804"/>
              <a:ext cx="940658" cy="940658"/>
              <a:chOff x="0" y="0"/>
              <a:chExt cx="812800" cy="812800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</p:sp>
          <p:sp>
            <p:nvSpPr>
              <p:cNvPr id="93" name="TextBox 9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4" name="TextBox 94"/>
            <p:cNvSpPr txBox="1"/>
            <p:nvPr/>
          </p:nvSpPr>
          <p:spPr>
            <a:xfrm>
              <a:off x="10180356" y="5856615"/>
              <a:ext cx="731908" cy="801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0"/>
                </a:lnSpc>
                <a:spcBef>
                  <a:spcPct val="0"/>
                </a:spcBef>
              </a:pPr>
              <a:r>
                <a:rPr lang="en-US" sz="4671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10</a:t>
              </a:r>
            </a:p>
          </p:txBody>
        </p:sp>
      </p:grpSp>
      <p:sp>
        <p:nvSpPr>
          <p:cNvPr id="96" name="blind box 11">
            <a:hlinkClick r:id="rId20" action="ppaction://hlinksldjump"/>
          </p:cNvPr>
          <p:cNvSpPr/>
          <p:nvPr/>
        </p:nvSpPr>
        <p:spPr>
          <a:xfrm>
            <a:off x="11841718" y="5858280"/>
            <a:ext cx="2259034" cy="3013309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7864" r="-15524"/>
            </a:stretch>
          </a:blipFill>
        </p:spPr>
      </p:sp>
      <p:grpSp>
        <p:nvGrpSpPr>
          <p:cNvPr id="114" name="số 11">
            <a:extLst>
              <a:ext uri="{FF2B5EF4-FFF2-40B4-BE49-F238E27FC236}">
                <a16:creationId xmlns:a16="http://schemas.microsoft.com/office/drawing/2014/main" id="{D4360384-6031-5C69-06FC-1362215411F3}"/>
              </a:ext>
            </a:extLst>
          </p:cNvPr>
          <p:cNvGrpSpPr/>
          <p:nvPr/>
        </p:nvGrpSpPr>
        <p:grpSpPr>
          <a:xfrm>
            <a:off x="12627470" y="5836804"/>
            <a:ext cx="940658" cy="940658"/>
            <a:chOff x="12627470" y="5836804"/>
            <a:chExt cx="940658" cy="940658"/>
          </a:xfrm>
        </p:grpSpPr>
        <p:grpSp>
          <p:nvGrpSpPr>
            <p:cNvPr id="97" name="Group 97"/>
            <p:cNvGrpSpPr/>
            <p:nvPr/>
          </p:nvGrpSpPr>
          <p:grpSpPr>
            <a:xfrm>
              <a:off x="12627470" y="5836804"/>
              <a:ext cx="940658" cy="940658"/>
              <a:chOff x="0" y="0"/>
              <a:chExt cx="812800" cy="812800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</p:sp>
          <p:sp>
            <p:nvSpPr>
              <p:cNvPr id="99" name="TextBox 9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0" name="TextBox 100"/>
            <p:cNvSpPr txBox="1"/>
            <p:nvPr/>
          </p:nvSpPr>
          <p:spPr>
            <a:xfrm>
              <a:off x="12731846" y="5856615"/>
              <a:ext cx="731908" cy="801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0"/>
                </a:lnSpc>
                <a:spcBef>
                  <a:spcPct val="0"/>
                </a:spcBef>
              </a:pPr>
              <a:r>
                <a:rPr lang="en-US" sz="4671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11</a:t>
              </a:r>
            </a:p>
          </p:txBody>
        </p:sp>
      </p:grpSp>
      <p:sp>
        <p:nvSpPr>
          <p:cNvPr id="103" name="Freeform 27">
            <a:extLst>
              <a:ext uri="{FF2B5EF4-FFF2-40B4-BE49-F238E27FC236}">
                <a16:creationId xmlns:a16="http://schemas.microsoft.com/office/drawing/2014/main" id="{6172A5E4-CA17-1909-AFA1-3DA42107EA6C}"/>
              </a:ext>
            </a:extLst>
          </p:cNvPr>
          <p:cNvSpPr/>
          <p:nvPr/>
        </p:nvSpPr>
        <p:spPr>
          <a:xfrm>
            <a:off x="6690259" y="6119101"/>
            <a:ext cx="2518428" cy="2518428"/>
          </a:xfrm>
          <a:custGeom>
            <a:avLst/>
            <a:gdLst/>
            <a:ahLst/>
            <a:cxnLst/>
            <a:rect l="l" t="t" r="r" b="b"/>
            <a:pathLst>
              <a:path w="7370937" h="7370937">
                <a:moveTo>
                  <a:pt x="0" y="0"/>
                </a:moveTo>
                <a:lnTo>
                  <a:pt x="7370936" y="0"/>
                </a:lnTo>
                <a:lnTo>
                  <a:pt x="7370936" y="7370937"/>
                </a:lnTo>
                <a:lnTo>
                  <a:pt x="0" y="737093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15" name="Freeform 2">
            <a:extLst>
              <a:ext uri="{FF2B5EF4-FFF2-40B4-BE49-F238E27FC236}">
                <a16:creationId xmlns:a16="http://schemas.microsoft.com/office/drawing/2014/main" id="{61B274BD-813E-2D12-B7DB-0A6B08F5CCC1}"/>
              </a:ext>
            </a:extLst>
          </p:cNvPr>
          <p:cNvSpPr/>
          <p:nvPr/>
        </p:nvSpPr>
        <p:spPr>
          <a:xfrm>
            <a:off x="11707055" y="2774814"/>
            <a:ext cx="2570341" cy="2570341"/>
          </a:xfrm>
          <a:custGeom>
            <a:avLst/>
            <a:gdLst/>
            <a:ahLst/>
            <a:cxnLst/>
            <a:rect l="l" t="t" r="r" b="b"/>
            <a:pathLst>
              <a:path w="3061498" h="3061498">
                <a:moveTo>
                  <a:pt x="0" y="0"/>
                </a:moveTo>
                <a:lnTo>
                  <a:pt x="3061498" y="0"/>
                </a:lnTo>
                <a:lnTo>
                  <a:pt x="3061498" y="3061498"/>
                </a:lnTo>
                <a:lnTo>
                  <a:pt x="0" y="306149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6" name="Freeform 11">
            <a:extLst>
              <a:ext uri="{FF2B5EF4-FFF2-40B4-BE49-F238E27FC236}">
                <a16:creationId xmlns:a16="http://schemas.microsoft.com/office/drawing/2014/main" id="{E0B4EEB6-C986-7A8A-D99A-9353310AAE6D}"/>
              </a:ext>
            </a:extLst>
          </p:cNvPr>
          <p:cNvSpPr/>
          <p:nvPr/>
        </p:nvSpPr>
        <p:spPr>
          <a:xfrm>
            <a:off x="14329757" y="6131893"/>
            <a:ext cx="2492845" cy="2492845"/>
          </a:xfrm>
          <a:custGeom>
            <a:avLst/>
            <a:gdLst/>
            <a:ahLst/>
            <a:cxnLst/>
            <a:rect l="l" t="t" r="r" b="b"/>
            <a:pathLst>
              <a:path w="3061498" h="3061498">
                <a:moveTo>
                  <a:pt x="0" y="0"/>
                </a:moveTo>
                <a:lnTo>
                  <a:pt x="3061498" y="0"/>
                </a:lnTo>
                <a:lnTo>
                  <a:pt x="3061498" y="3061498"/>
                </a:lnTo>
                <a:lnTo>
                  <a:pt x="0" y="306149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1" name="Group 1">
            <a:extLst>
              <a:ext uri="{FF2B5EF4-FFF2-40B4-BE49-F238E27FC236}">
                <a16:creationId xmlns:a16="http://schemas.microsoft.com/office/drawing/2014/main" id="{C548CF30-8B47-B453-A553-FC2CA690CCA0}"/>
              </a:ext>
            </a:extLst>
          </p:cNvPr>
          <p:cNvGrpSpPr/>
          <p:nvPr/>
        </p:nvGrpSpPr>
        <p:grpSpPr>
          <a:xfrm>
            <a:off x="2421509" y="2578177"/>
            <a:ext cx="940658" cy="940658"/>
            <a:chOff x="2421509" y="2578177"/>
            <a:chExt cx="940658" cy="940658"/>
          </a:xfrm>
        </p:grpSpPr>
        <p:grpSp>
          <p:nvGrpSpPr>
            <p:cNvPr id="31" name="Group 31"/>
            <p:cNvGrpSpPr/>
            <p:nvPr/>
          </p:nvGrpSpPr>
          <p:grpSpPr>
            <a:xfrm>
              <a:off x="2421509" y="2578177"/>
              <a:ext cx="940658" cy="940658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2525885" y="2597988"/>
              <a:ext cx="731908" cy="801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0"/>
                </a:lnSpc>
                <a:spcBef>
                  <a:spcPct val="0"/>
                </a:spcBef>
              </a:pPr>
              <a:r>
                <a:rPr lang="en-US" sz="4671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01</a:t>
              </a:r>
            </a:p>
          </p:txBody>
        </p:sp>
      </p:grpSp>
      <p:sp>
        <p:nvSpPr>
          <p:cNvPr id="102" name="Freeform 24">
            <a:hlinkClick r:id="rId24" action="ppaction://hlinksldjump"/>
            <a:extLst>
              <a:ext uri="{FF2B5EF4-FFF2-40B4-BE49-F238E27FC236}">
                <a16:creationId xmlns:a16="http://schemas.microsoft.com/office/drawing/2014/main" id="{AE0AEB83-E464-3539-07D0-F1CBEDE4BFB1}"/>
              </a:ext>
            </a:extLst>
          </p:cNvPr>
          <p:cNvSpPr/>
          <p:nvPr/>
        </p:nvSpPr>
        <p:spPr>
          <a:xfrm>
            <a:off x="1559867" y="2770935"/>
            <a:ext cx="2578098" cy="2578098"/>
          </a:xfrm>
          <a:custGeom>
            <a:avLst/>
            <a:gdLst/>
            <a:ahLst/>
            <a:cxnLst/>
            <a:rect l="l" t="t" r="r" b="b"/>
            <a:pathLst>
              <a:path w="7630189" h="7630189">
                <a:moveTo>
                  <a:pt x="0" y="0"/>
                </a:moveTo>
                <a:lnTo>
                  <a:pt x="7630188" y="0"/>
                </a:lnTo>
                <a:lnTo>
                  <a:pt x="7630188" y="7630189"/>
                </a:lnTo>
                <a:lnTo>
                  <a:pt x="0" y="763018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Freeform 3">
            <a:extLst>
              <a:ext uri="{FF2B5EF4-FFF2-40B4-BE49-F238E27FC236}">
                <a16:creationId xmlns:a16="http://schemas.microsoft.com/office/drawing/2014/main" id="{2D3C0299-109D-2E48-5C3A-98312CFBD5FC}"/>
              </a:ext>
            </a:extLst>
          </p:cNvPr>
          <p:cNvSpPr/>
          <p:nvPr/>
        </p:nvSpPr>
        <p:spPr>
          <a:xfrm>
            <a:off x="6668612" y="2807166"/>
            <a:ext cx="2505637" cy="2505637"/>
          </a:xfrm>
          <a:custGeom>
            <a:avLst/>
            <a:gdLst/>
            <a:ahLst/>
            <a:cxnLst/>
            <a:rect l="l" t="t" r="r" b="b"/>
            <a:pathLst>
              <a:path w="3061498" h="3061498">
                <a:moveTo>
                  <a:pt x="0" y="0"/>
                </a:moveTo>
                <a:lnTo>
                  <a:pt x="3061498" y="0"/>
                </a:lnTo>
                <a:lnTo>
                  <a:pt x="3061498" y="3061498"/>
                </a:lnTo>
                <a:lnTo>
                  <a:pt x="0" y="306149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FA1D5675-2DF3-FF5A-C50D-9661BD5FF4A0}"/>
              </a:ext>
            </a:extLst>
          </p:cNvPr>
          <p:cNvSpPr/>
          <p:nvPr/>
        </p:nvSpPr>
        <p:spPr>
          <a:xfrm>
            <a:off x="4147921" y="2807166"/>
            <a:ext cx="2505637" cy="2505637"/>
          </a:xfrm>
          <a:custGeom>
            <a:avLst/>
            <a:gdLst/>
            <a:ahLst/>
            <a:cxnLst/>
            <a:rect l="l" t="t" r="r" b="b"/>
            <a:pathLst>
              <a:path w="3061498" h="3061498">
                <a:moveTo>
                  <a:pt x="0" y="0"/>
                </a:moveTo>
                <a:lnTo>
                  <a:pt x="3061498" y="0"/>
                </a:lnTo>
                <a:lnTo>
                  <a:pt x="3061498" y="3061498"/>
                </a:lnTo>
                <a:lnTo>
                  <a:pt x="0" y="306149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3" name="Freeform 6">
            <a:extLst>
              <a:ext uri="{FF2B5EF4-FFF2-40B4-BE49-F238E27FC236}">
                <a16:creationId xmlns:a16="http://schemas.microsoft.com/office/drawing/2014/main" id="{165CFFAA-18DF-8853-191E-FAB0B0CCFFDD}"/>
              </a:ext>
            </a:extLst>
          </p:cNvPr>
          <p:cNvSpPr/>
          <p:nvPr/>
        </p:nvSpPr>
        <p:spPr>
          <a:xfrm>
            <a:off x="9225929" y="2807166"/>
            <a:ext cx="2505637" cy="2505637"/>
          </a:xfrm>
          <a:custGeom>
            <a:avLst/>
            <a:gdLst/>
            <a:ahLst/>
            <a:cxnLst/>
            <a:rect l="l" t="t" r="r" b="b"/>
            <a:pathLst>
              <a:path w="3061498" h="3061498">
                <a:moveTo>
                  <a:pt x="0" y="0"/>
                </a:moveTo>
                <a:lnTo>
                  <a:pt x="3061498" y="0"/>
                </a:lnTo>
                <a:lnTo>
                  <a:pt x="3061498" y="3061498"/>
                </a:lnTo>
                <a:lnTo>
                  <a:pt x="0" y="306149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9" name="Freeform 7">
            <a:extLst>
              <a:ext uri="{FF2B5EF4-FFF2-40B4-BE49-F238E27FC236}">
                <a16:creationId xmlns:a16="http://schemas.microsoft.com/office/drawing/2014/main" id="{01390413-7FF6-0BCD-1D71-55807C38DE25}"/>
              </a:ext>
            </a:extLst>
          </p:cNvPr>
          <p:cNvSpPr/>
          <p:nvPr/>
        </p:nvSpPr>
        <p:spPr>
          <a:xfrm>
            <a:off x="4061605" y="6125497"/>
            <a:ext cx="2505637" cy="2505637"/>
          </a:xfrm>
          <a:custGeom>
            <a:avLst/>
            <a:gdLst/>
            <a:ahLst/>
            <a:cxnLst/>
            <a:rect l="l" t="t" r="r" b="b"/>
            <a:pathLst>
              <a:path w="3061498" h="3061498">
                <a:moveTo>
                  <a:pt x="0" y="0"/>
                </a:moveTo>
                <a:lnTo>
                  <a:pt x="3061498" y="0"/>
                </a:lnTo>
                <a:lnTo>
                  <a:pt x="3061498" y="3061498"/>
                </a:lnTo>
                <a:lnTo>
                  <a:pt x="0" y="3061498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5" name="Freeform 8">
            <a:extLst>
              <a:ext uri="{FF2B5EF4-FFF2-40B4-BE49-F238E27FC236}">
                <a16:creationId xmlns:a16="http://schemas.microsoft.com/office/drawing/2014/main" id="{0447F0BA-60C2-5C49-3190-0A985D5A2980}"/>
              </a:ext>
            </a:extLst>
          </p:cNvPr>
          <p:cNvSpPr/>
          <p:nvPr/>
        </p:nvSpPr>
        <p:spPr>
          <a:xfrm>
            <a:off x="1541023" y="6156052"/>
            <a:ext cx="2505637" cy="2505637"/>
          </a:xfrm>
          <a:custGeom>
            <a:avLst/>
            <a:gdLst/>
            <a:ahLst/>
            <a:cxnLst/>
            <a:rect l="l" t="t" r="r" b="b"/>
            <a:pathLst>
              <a:path w="3061498" h="3061498">
                <a:moveTo>
                  <a:pt x="0" y="0"/>
                </a:moveTo>
                <a:lnTo>
                  <a:pt x="3061498" y="0"/>
                </a:lnTo>
                <a:lnTo>
                  <a:pt x="3061498" y="3061498"/>
                </a:lnTo>
                <a:lnTo>
                  <a:pt x="0" y="3061498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1" name="Freeform 9">
            <a:extLst>
              <a:ext uri="{FF2B5EF4-FFF2-40B4-BE49-F238E27FC236}">
                <a16:creationId xmlns:a16="http://schemas.microsoft.com/office/drawing/2014/main" id="{3DDFE53B-F7FD-3D11-5A56-8C8133362B40}"/>
              </a:ext>
            </a:extLst>
          </p:cNvPr>
          <p:cNvSpPr/>
          <p:nvPr/>
        </p:nvSpPr>
        <p:spPr>
          <a:xfrm>
            <a:off x="14313286" y="2807166"/>
            <a:ext cx="2505637" cy="2505637"/>
          </a:xfrm>
          <a:custGeom>
            <a:avLst/>
            <a:gdLst/>
            <a:ahLst/>
            <a:cxnLst/>
            <a:rect l="l" t="t" r="r" b="b"/>
            <a:pathLst>
              <a:path w="3061498" h="3061498">
                <a:moveTo>
                  <a:pt x="0" y="0"/>
                </a:moveTo>
                <a:lnTo>
                  <a:pt x="3061498" y="0"/>
                </a:lnTo>
                <a:lnTo>
                  <a:pt x="3061498" y="3061498"/>
                </a:lnTo>
                <a:lnTo>
                  <a:pt x="0" y="3061498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7" name="Freeform 10">
            <a:extLst>
              <a:ext uri="{FF2B5EF4-FFF2-40B4-BE49-F238E27FC236}">
                <a16:creationId xmlns:a16="http://schemas.microsoft.com/office/drawing/2014/main" id="{D426F8C5-5B21-926E-8C6A-3288E991343C}"/>
              </a:ext>
            </a:extLst>
          </p:cNvPr>
          <p:cNvSpPr/>
          <p:nvPr/>
        </p:nvSpPr>
        <p:spPr>
          <a:xfrm>
            <a:off x="11711715" y="6125497"/>
            <a:ext cx="2505637" cy="2505637"/>
          </a:xfrm>
          <a:custGeom>
            <a:avLst/>
            <a:gdLst/>
            <a:ahLst/>
            <a:cxnLst/>
            <a:rect l="l" t="t" r="r" b="b"/>
            <a:pathLst>
              <a:path w="3061498" h="3061498">
                <a:moveTo>
                  <a:pt x="0" y="0"/>
                </a:moveTo>
                <a:lnTo>
                  <a:pt x="3061498" y="0"/>
                </a:lnTo>
                <a:lnTo>
                  <a:pt x="3061498" y="3061498"/>
                </a:lnTo>
                <a:lnTo>
                  <a:pt x="0" y="3061498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9" name="Freeform 12">
            <a:extLst>
              <a:ext uri="{FF2B5EF4-FFF2-40B4-BE49-F238E27FC236}">
                <a16:creationId xmlns:a16="http://schemas.microsoft.com/office/drawing/2014/main" id="{A9AE1A8F-045C-4DCA-727D-1F5772A3440A}"/>
              </a:ext>
            </a:extLst>
          </p:cNvPr>
          <p:cNvSpPr/>
          <p:nvPr/>
        </p:nvSpPr>
        <p:spPr>
          <a:xfrm>
            <a:off x="9201418" y="6125497"/>
            <a:ext cx="2505637" cy="2505637"/>
          </a:xfrm>
          <a:custGeom>
            <a:avLst/>
            <a:gdLst/>
            <a:ahLst/>
            <a:cxnLst/>
            <a:rect l="l" t="t" r="r" b="b"/>
            <a:pathLst>
              <a:path w="3061498" h="3061498">
                <a:moveTo>
                  <a:pt x="0" y="0"/>
                </a:moveTo>
                <a:lnTo>
                  <a:pt x="3061498" y="0"/>
                </a:lnTo>
                <a:lnTo>
                  <a:pt x="3061498" y="3061498"/>
                </a:lnTo>
                <a:lnTo>
                  <a:pt x="0" y="3061498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AAC916-58CE-5507-8436-3D387E995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84E1E8F-5BF6-FF3A-9481-6B9D32808655}"/>
              </a:ext>
            </a:extLst>
          </p:cNvPr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FD9B7C8-4FE7-541B-2BB1-BD22E56691F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7415B16-DF6A-D8E5-E2F2-F6077C56F1E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D1A9974-04F9-D9A9-EEAF-D99D915CFAC3}"/>
              </a:ext>
            </a:extLst>
          </p:cNvPr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7A62A3B-02EF-C561-BFC3-9AD4E907949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9DA778B-B4F0-8A42-3E70-90E1A496C54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AC2B87BE-7E3C-64CE-2A0F-FB91C835BCCD}"/>
              </a:ext>
            </a:extLst>
          </p:cNvPr>
          <p:cNvSpPr/>
          <p:nvPr/>
        </p:nvSpPr>
        <p:spPr>
          <a:xfrm rot="-5501711">
            <a:off x="4845506" y="159739"/>
            <a:ext cx="8596987" cy="9967521"/>
          </a:xfrm>
          <a:custGeom>
            <a:avLst/>
            <a:gdLst/>
            <a:ahLst/>
            <a:cxnLst/>
            <a:rect l="l" t="t" r="r" b="b"/>
            <a:pathLst>
              <a:path w="8596987" h="9967521">
                <a:moveTo>
                  <a:pt x="0" y="0"/>
                </a:moveTo>
                <a:lnTo>
                  <a:pt x="8596988" y="0"/>
                </a:lnTo>
                <a:lnTo>
                  <a:pt x="8596988" y="9967522"/>
                </a:lnTo>
                <a:lnTo>
                  <a:pt x="0" y="996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D1221637-985F-564D-F6D5-E23ED4A54AB3}"/>
              </a:ext>
            </a:extLst>
          </p:cNvPr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443F861-5091-1789-B47D-6D5EE957E0B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9431C85-1665-FD78-0FFE-E96484E88BA5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B0B19F5E-A821-E422-E228-9ADB95E8123E}"/>
              </a:ext>
            </a:extLst>
          </p:cNvPr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42C865AB-AA92-A1CB-4866-546D0AB18A1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C2D0392-6413-2ACB-14E4-F76FC7E56003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F44D6129-B6BF-8E79-56F6-588FC99C83D2}"/>
              </a:ext>
            </a:extLst>
          </p:cNvPr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F2C6510-4B93-5794-BE1F-3147DB31499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F3B836BB-05FC-B548-6DF2-4FAFD6A75AD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0969FA33-769C-9F6B-A014-2245B0295587}"/>
              </a:ext>
            </a:extLst>
          </p:cNvPr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11D4EF7A-0047-2315-1418-8A92092FD4B8}"/>
              </a:ext>
            </a:extLst>
          </p:cNvPr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678A5A5A-4ED4-FCA6-7EC7-935B3C598329}"/>
              </a:ext>
            </a:extLst>
          </p:cNvPr>
          <p:cNvSpPr txBox="1"/>
          <p:nvPr/>
        </p:nvSpPr>
        <p:spPr>
          <a:xfrm rot="-102555">
            <a:off x="5799261" y="2164853"/>
            <a:ext cx="6681238" cy="242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37"/>
              </a:lnSpc>
            </a:pPr>
            <a:r>
              <a:rPr lang="en-US" sz="14097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Sai rồi 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E6E302D-D9C9-4193-5B3A-80D118074F88}"/>
              </a:ext>
            </a:extLst>
          </p:cNvPr>
          <p:cNvSpPr/>
          <p:nvPr/>
        </p:nvSpPr>
        <p:spPr>
          <a:xfrm>
            <a:off x="-1044161" y="-634183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0" y="0"/>
                </a:moveTo>
                <a:lnTo>
                  <a:pt x="5116239" y="0"/>
                </a:lnTo>
                <a:lnTo>
                  <a:pt x="5116239" y="2634863"/>
                </a:lnTo>
                <a:lnTo>
                  <a:pt x="0" y="2634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6A14E1AF-4DD5-0E01-BAD8-474804154965}"/>
              </a:ext>
            </a:extLst>
          </p:cNvPr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98ABA650-038A-F16F-B39E-D77FA18B810A}"/>
              </a:ext>
            </a:extLst>
          </p:cNvPr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265D1563-946F-6D06-A272-85A2D169E283}"/>
              </a:ext>
            </a:extLst>
          </p:cNvPr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hlinkClick r:id="rId14" action="ppaction://hlinksldjump"/>
            <a:extLst>
              <a:ext uri="{FF2B5EF4-FFF2-40B4-BE49-F238E27FC236}">
                <a16:creationId xmlns:a16="http://schemas.microsoft.com/office/drawing/2014/main" id="{C08BAC21-6ED4-5BDE-92E1-AFE63D294F4C}"/>
              </a:ext>
            </a:extLst>
          </p:cNvPr>
          <p:cNvSpPr/>
          <p:nvPr/>
        </p:nvSpPr>
        <p:spPr>
          <a:xfrm>
            <a:off x="7339452" y="5255211"/>
            <a:ext cx="3609097" cy="2637922"/>
          </a:xfrm>
          <a:custGeom>
            <a:avLst/>
            <a:gdLst/>
            <a:ahLst/>
            <a:cxnLst/>
            <a:rect l="l" t="t" r="r" b="b"/>
            <a:pathLst>
              <a:path w="3609097" h="2637922">
                <a:moveTo>
                  <a:pt x="0" y="0"/>
                </a:moveTo>
                <a:lnTo>
                  <a:pt x="3609096" y="0"/>
                </a:lnTo>
                <a:lnTo>
                  <a:pt x="3609096" y="2637921"/>
                </a:lnTo>
                <a:lnTo>
                  <a:pt x="0" y="26379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9516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3B9EED-0935-CBB0-2601-EE767F699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B9EC376-2359-21CC-A033-21AC1E560B39}"/>
              </a:ext>
            </a:extLst>
          </p:cNvPr>
          <p:cNvSpPr/>
          <p:nvPr/>
        </p:nvSpPr>
        <p:spPr>
          <a:xfrm>
            <a:off x="549094" y="813816"/>
            <a:ext cx="17189812" cy="8659368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747F3B2-089A-FC06-BC88-D9585B91F68A}"/>
              </a:ext>
            </a:extLst>
          </p:cNvPr>
          <p:cNvSpPr/>
          <p:nvPr/>
        </p:nvSpPr>
        <p:spPr>
          <a:xfrm rot="-1617254">
            <a:off x="15945752" y="-63412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86BFD44-EB05-B136-9D3F-CB0747E4B66D}"/>
              </a:ext>
            </a:extLst>
          </p:cNvPr>
          <p:cNvSpPr/>
          <p:nvPr/>
        </p:nvSpPr>
        <p:spPr>
          <a:xfrm rot="-1634560">
            <a:off x="-752520" y="8211757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644CE6A1-38E3-D162-0AC8-8B31FF75B62F}"/>
              </a:ext>
            </a:extLst>
          </p:cNvPr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C71E85F-61D2-766A-5F1A-ECEED2A4E61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809D05A-2443-6A03-2711-9953802738A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47243B39-DC78-06B3-7507-FF15B9BFDF06}"/>
              </a:ext>
            </a:extLst>
          </p:cNvPr>
          <p:cNvGrpSpPr/>
          <p:nvPr/>
        </p:nvGrpSpPr>
        <p:grpSpPr>
          <a:xfrm>
            <a:off x="6300593" y="9740698"/>
            <a:ext cx="267762" cy="267762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8D3A26F-7770-3770-11E0-4E1E710BBB2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A343AEF-EFB4-0326-4324-6C251FA7E52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5FFD6F5E-E7B7-15D7-E88A-2CB955897296}"/>
              </a:ext>
            </a:extLst>
          </p:cNvPr>
          <p:cNvGrpSpPr/>
          <p:nvPr/>
        </p:nvGrpSpPr>
        <p:grpSpPr>
          <a:xfrm>
            <a:off x="4196088" y="493177"/>
            <a:ext cx="267762" cy="267762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5C42C34-EA0B-4D85-86FF-9343AEAACC5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1869B2AC-1D51-8D8F-B21D-EC5404EE3AB6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7A3B936-043C-9FEE-D3CC-A9ADBBC65937}"/>
              </a:ext>
            </a:extLst>
          </p:cNvPr>
          <p:cNvGrpSpPr/>
          <p:nvPr/>
        </p:nvGrpSpPr>
        <p:grpSpPr>
          <a:xfrm>
            <a:off x="12869909" y="359296"/>
            <a:ext cx="267762" cy="267762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5AEFD84-EA63-63D5-5925-01526F224F4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266C1592-1664-87BE-6975-693F094CF6E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6597109D-A4CF-E9E3-DD8F-91A73C0555B9}"/>
              </a:ext>
            </a:extLst>
          </p:cNvPr>
          <p:cNvGrpSpPr/>
          <p:nvPr/>
        </p:nvGrpSpPr>
        <p:grpSpPr>
          <a:xfrm>
            <a:off x="11411939" y="9740698"/>
            <a:ext cx="267762" cy="267762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D04DC23-EBD4-CF7F-098A-59B8BD8C5B9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BAACE7B7-FC8B-B7B3-E6D4-CE686ED539F6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85211E85-FAD1-8E8A-9DE0-7B2512721133}"/>
              </a:ext>
            </a:extLst>
          </p:cNvPr>
          <p:cNvSpPr/>
          <p:nvPr/>
        </p:nvSpPr>
        <p:spPr>
          <a:xfrm>
            <a:off x="15014373" y="7238153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2A6E7FC0-06E4-CDCE-1FEC-CAB2ECF7ED94}"/>
              </a:ext>
            </a:extLst>
          </p:cNvPr>
          <p:cNvGrpSpPr/>
          <p:nvPr/>
        </p:nvGrpSpPr>
        <p:grpSpPr>
          <a:xfrm>
            <a:off x="2890322" y="4358818"/>
            <a:ext cx="5931021" cy="1235637"/>
            <a:chOff x="0" y="0"/>
            <a:chExt cx="1639722" cy="341611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6E7C4187-E511-9C9F-ED8E-90E77A569D2D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D62B6B20-F8EA-8E99-0C98-5A10E19F99A4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35C5A3BF-1D84-2DD0-3F27-5DE5E530C5D9}"/>
              </a:ext>
            </a:extLst>
          </p:cNvPr>
          <p:cNvGrpSpPr/>
          <p:nvPr/>
        </p:nvGrpSpPr>
        <p:grpSpPr>
          <a:xfrm>
            <a:off x="2329841" y="4246651"/>
            <a:ext cx="1459971" cy="1459971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6659F5D3-3051-D53B-96DC-1DEA3C69E5C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B214D92B-0150-9B22-9454-37A62B0DF0C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>
            <a:extLst>
              <a:ext uri="{FF2B5EF4-FFF2-40B4-BE49-F238E27FC236}">
                <a16:creationId xmlns:a16="http://schemas.microsoft.com/office/drawing/2014/main" id="{E38A3F10-E2A7-C725-E96D-582C33783CE7}"/>
              </a:ext>
            </a:extLst>
          </p:cNvPr>
          <p:cNvSpPr txBox="1"/>
          <p:nvPr/>
        </p:nvSpPr>
        <p:spPr>
          <a:xfrm>
            <a:off x="4572000" y="2395480"/>
            <a:ext cx="914400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Gõ câu hỏi vào đây</a:t>
            </a: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562212CA-8D33-9314-643C-BAAFA6D67DDB}"/>
              </a:ext>
            </a:extLst>
          </p:cNvPr>
          <p:cNvGrpSpPr/>
          <p:nvPr/>
        </p:nvGrpSpPr>
        <p:grpSpPr>
          <a:xfrm>
            <a:off x="10184639" y="4358818"/>
            <a:ext cx="5931021" cy="1235637"/>
            <a:chOff x="0" y="0"/>
            <a:chExt cx="1639722" cy="341611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5DC578E4-2714-4D91-AA83-87D7747F34ED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D2D6DAD5-5D25-622C-4FDC-FDE6C3FC4D14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317E0F33-D18E-2C59-DD65-DAA359F8E18B}"/>
              </a:ext>
            </a:extLst>
          </p:cNvPr>
          <p:cNvGrpSpPr/>
          <p:nvPr/>
        </p:nvGrpSpPr>
        <p:grpSpPr>
          <a:xfrm>
            <a:off x="9624158" y="4246651"/>
            <a:ext cx="1459971" cy="1459971"/>
            <a:chOff x="0" y="0"/>
            <a:chExt cx="812800" cy="8128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39255E78-7DFB-200F-D8B1-3610E2C32DE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D94D74A9-3429-8722-9606-D6A5C760D7F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1EF7658B-2DEB-49E5-D5D3-237D0FCFE489}"/>
              </a:ext>
            </a:extLst>
          </p:cNvPr>
          <p:cNvGrpSpPr/>
          <p:nvPr/>
        </p:nvGrpSpPr>
        <p:grpSpPr>
          <a:xfrm>
            <a:off x="2890322" y="6456964"/>
            <a:ext cx="5931021" cy="1235637"/>
            <a:chOff x="0" y="0"/>
            <a:chExt cx="1639722" cy="341611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0A56DFF0-8B53-A810-AAC7-4F0347819E49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6C80BECC-F691-1E64-0C29-AADB0084B7C2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B504F619-23EC-903E-491F-F007397EE107}"/>
              </a:ext>
            </a:extLst>
          </p:cNvPr>
          <p:cNvGrpSpPr/>
          <p:nvPr/>
        </p:nvGrpSpPr>
        <p:grpSpPr>
          <a:xfrm>
            <a:off x="2329841" y="6344797"/>
            <a:ext cx="1459971" cy="1459971"/>
            <a:chOff x="0" y="0"/>
            <a:chExt cx="812800" cy="812800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E287FC6D-467F-7B3A-B836-59697432C8B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5EA59DDA-BBFD-1C3A-AF17-57CE47D23585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B5196D71-5E76-429A-49C2-E915DB6AA4AC}"/>
              </a:ext>
            </a:extLst>
          </p:cNvPr>
          <p:cNvGrpSpPr/>
          <p:nvPr/>
        </p:nvGrpSpPr>
        <p:grpSpPr>
          <a:xfrm>
            <a:off x="10184639" y="6456964"/>
            <a:ext cx="5931021" cy="1235637"/>
            <a:chOff x="0" y="0"/>
            <a:chExt cx="1639722" cy="341611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63EB5477-FF07-2E1F-4DD8-EDDFAABCCD9E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A9B15935-87F0-6CEC-A03D-D979AC1FBCC5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>
            <a:extLst>
              <a:ext uri="{FF2B5EF4-FFF2-40B4-BE49-F238E27FC236}">
                <a16:creationId xmlns:a16="http://schemas.microsoft.com/office/drawing/2014/main" id="{6CEBF399-129D-4066-4351-85D906E9E03B}"/>
              </a:ext>
            </a:extLst>
          </p:cNvPr>
          <p:cNvGrpSpPr/>
          <p:nvPr/>
        </p:nvGrpSpPr>
        <p:grpSpPr>
          <a:xfrm>
            <a:off x="9624158" y="6344797"/>
            <a:ext cx="1459971" cy="1459971"/>
            <a:chOff x="0" y="0"/>
            <a:chExt cx="812800" cy="812800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B2DDB195-9D05-C8DA-9B80-AD35D3DF898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4299A2A4-F85B-3D84-6BB0-140E0BDE3B3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TextBox 46">
            <a:extLst>
              <a:ext uri="{FF2B5EF4-FFF2-40B4-BE49-F238E27FC236}">
                <a16:creationId xmlns:a16="http://schemas.microsoft.com/office/drawing/2014/main" id="{2CCE15E1-781D-C6B5-4173-C7C365852103}"/>
              </a:ext>
            </a:extLst>
          </p:cNvPr>
          <p:cNvSpPr txBox="1"/>
          <p:nvPr/>
        </p:nvSpPr>
        <p:spPr>
          <a:xfrm>
            <a:off x="2487415" y="4187852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A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8267B631-35B0-4BEB-794F-16451AE69F11}"/>
              </a:ext>
            </a:extLst>
          </p:cNvPr>
          <p:cNvSpPr txBox="1"/>
          <p:nvPr/>
        </p:nvSpPr>
        <p:spPr>
          <a:xfrm>
            <a:off x="2458840" y="6314089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C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F5D8A129-0B22-6849-BE81-51BDEDE9839C}"/>
              </a:ext>
            </a:extLst>
          </p:cNvPr>
          <p:cNvSpPr txBox="1"/>
          <p:nvPr/>
        </p:nvSpPr>
        <p:spPr>
          <a:xfrm>
            <a:off x="9791258" y="4215943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B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AA6A82A4-F733-0075-7E2E-C10BF62C4561}"/>
              </a:ext>
            </a:extLst>
          </p:cNvPr>
          <p:cNvSpPr txBox="1"/>
          <p:nvPr/>
        </p:nvSpPr>
        <p:spPr>
          <a:xfrm>
            <a:off x="9822407" y="6323614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D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5038A2B7-C963-D7E8-E06F-AD6280866757}"/>
              </a:ext>
            </a:extLst>
          </p:cNvPr>
          <p:cNvSpPr txBox="1"/>
          <p:nvPr/>
        </p:nvSpPr>
        <p:spPr>
          <a:xfrm>
            <a:off x="4673975" y="4427118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E52350FF-0C79-DAFC-737A-98A5B90F7FC9}"/>
              </a:ext>
            </a:extLst>
          </p:cNvPr>
          <p:cNvSpPr txBox="1"/>
          <p:nvPr/>
        </p:nvSpPr>
        <p:spPr>
          <a:xfrm>
            <a:off x="4673975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AB757C28-7ACF-4083-720A-7E80C5CBF54B}"/>
              </a:ext>
            </a:extLst>
          </p:cNvPr>
          <p:cNvSpPr txBox="1"/>
          <p:nvPr/>
        </p:nvSpPr>
        <p:spPr>
          <a:xfrm>
            <a:off x="12054044" y="4469670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Đúng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6CE38280-8F99-58D4-A98A-DC9D85C7A791}"/>
              </a:ext>
            </a:extLst>
          </p:cNvPr>
          <p:cNvSpPr txBox="1"/>
          <p:nvPr/>
        </p:nvSpPr>
        <p:spPr>
          <a:xfrm>
            <a:off x="11968292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A7928BBA-38DA-2023-80DB-39C5C4BBCDE1}"/>
              </a:ext>
            </a:extLst>
          </p:cNvPr>
          <p:cNvSpPr/>
          <p:nvPr/>
        </p:nvSpPr>
        <p:spPr>
          <a:xfrm rot="-2115520">
            <a:off x="-613823" y="-745960"/>
            <a:ext cx="2325833" cy="2210511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9219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501711">
            <a:off x="5200461" y="862742"/>
            <a:ext cx="7887078" cy="9144439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04646">
            <a:off x="-91317" y="282118"/>
            <a:ext cx="3050169" cy="5251367"/>
          </a:xfrm>
          <a:custGeom>
            <a:avLst/>
            <a:gdLst/>
            <a:ahLst/>
            <a:cxnLst/>
            <a:rect l="l" t="t" r="r" b="b"/>
            <a:pathLst>
              <a:path w="3050169" h="5251367">
                <a:moveTo>
                  <a:pt x="0" y="0"/>
                </a:moveTo>
                <a:lnTo>
                  <a:pt x="3050169" y="0"/>
                </a:lnTo>
                <a:lnTo>
                  <a:pt x="3050169" y="5251367"/>
                </a:lnTo>
                <a:lnTo>
                  <a:pt x="0" y="5251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hlinkClick r:id="rId14" action="ppaction://hlinksldjump"/>
          </p:cNvPr>
          <p:cNvSpPr/>
          <p:nvPr/>
        </p:nvSpPr>
        <p:spPr>
          <a:xfrm>
            <a:off x="5369839" y="245217"/>
            <a:ext cx="7548322" cy="7548322"/>
          </a:xfrm>
          <a:custGeom>
            <a:avLst/>
            <a:gdLst/>
            <a:ahLst/>
            <a:cxnLst/>
            <a:rect l="l" t="t" r="r" b="b"/>
            <a:pathLst>
              <a:path w="7548322" h="7548322">
                <a:moveTo>
                  <a:pt x="0" y="0"/>
                </a:moveTo>
                <a:lnTo>
                  <a:pt x="7548322" y="0"/>
                </a:lnTo>
                <a:lnTo>
                  <a:pt x="7548322" y="7548322"/>
                </a:lnTo>
                <a:lnTo>
                  <a:pt x="0" y="7548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7C9906-1EC8-27ED-3985-692FDB85C607}"/>
              </a:ext>
            </a:extLst>
          </p:cNvPr>
          <p:cNvSpPr txBox="1"/>
          <p:nvPr/>
        </p:nvSpPr>
        <p:spPr>
          <a:xfrm rot="-166916">
            <a:off x="6452984" y="7257175"/>
            <a:ext cx="5355057" cy="129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8"/>
              </a:lnSpc>
            </a:pPr>
            <a:r>
              <a:rPr lang="en-US" sz="7556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E9349E-1162-F4BC-504F-3185A9A26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1FA3767-AB83-5EAE-ECCA-27318DE2D17D}"/>
              </a:ext>
            </a:extLst>
          </p:cNvPr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619A623-88A9-9584-321C-21C65FB1DEA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C1CC980-A34B-9BE3-271B-863F614E0CF9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9EF907CD-3C72-56BB-A69C-5A72A32BA5D3}"/>
              </a:ext>
            </a:extLst>
          </p:cNvPr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FB0B25A-B193-24D7-F968-184EBBC5F6C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C07A8EF-58A8-A52C-C0D6-C76339BA3B64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2A56D6CA-1C1C-8B5B-F73B-F8D011E0A747}"/>
              </a:ext>
            </a:extLst>
          </p:cNvPr>
          <p:cNvSpPr/>
          <p:nvPr/>
        </p:nvSpPr>
        <p:spPr>
          <a:xfrm rot="-5501711">
            <a:off x="4845506" y="159739"/>
            <a:ext cx="8596987" cy="9967521"/>
          </a:xfrm>
          <a:custGeom>
            <a:avLst/>
            <a:gdLst/>
            <a:ahLst/>
            <a:cxnLst/>
            <a:rect l="l" t="t" r="r" b="b"/>
            <a:pathLst>
              <a:path w="8596987" h="9967521">
                <a:moveTo>
                  <a:pt x="0" y="0"/>
                </a:moveTo>
                <a:lnTo>
                  <a:pt x="8596988" y="0"/>
                </a:lnTo>
                <a:lnTo>
                  <a:pt x="8596988" y="9967522"/>
                </a:lnTo>
                <a:lnTo>
                  <a:pt x="0" y="996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6282F5C5-287A-710F-F70D-6EA92B830806}"/>
              </a:ext>
            </a:extLst>
          </p:cNvPr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999072E-5907-4783-F049-0D0A2D5D98E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113E42C1-1024-30EC-ABD9-1CDD6818C5B0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ED3D5354-EA8E-3499-D58B-89EB424A30A2}"/>
              </a:ext>
            </a:extLst>
          </p:cNvPr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3091C51-FA02-DA8A-3E2B-D8AE228307B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12C820C2-915A-9A4F-70E3-E40B516D310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BD4618E-0CFE-0B5B-E0BE-4E999BE53A01}"/>
              </a:ext>
            </a:extLst>
          </p:cNvPr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A9782AD-61F8-AD01-59A2-85AD7BEA64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C7183F93-ED5E-3942-4E23-356864CC7A1F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1DDC3BB3-3612-0F1A-D2BD-24A73D3DD4ED}"/>
              </a:ext>
            </a:extLst>
          </p:cNvPr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8F7D4EC-BCE3-85F9-71D9-D053602A8125}"/>
              </a:ext>
            </a:extLst>
          </p:cNvPr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4BBA2576-9936-FE87-8863-9636F8CF567C}"/>
              </a:ext>
            </a:extLst>
          </p:cNvPr>
          <p:cNvSpPr txBox="1"/>
          <p:nvPr/>
        </p:nvSpPr>
        <p:spPr>
          <a:xfrm rot="-102555">
            <a:off x="5799261" y="2164853"/>
            <a:ext cx="6681238" cy="242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37"/>
              </a:lnSpc>
            </a:pPr>
            <a:r>
              <a:rPr lang="en-US" sz="14097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Sai rồi 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A3AECE68-9EC7-60F7-994A-0F35244A6F71}"/>
              </a:ext>
            </a:extLst>
          </p:cNvPr>
          <p:cNvSpPr/>
          <p:nvPr/>
        </p:nvSpPr>
        <p:spPr>
          <a:xfrm>
            <a:off x="-1044161" y="-634183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0" y="0"/>
                </a:moveTo>
                <a:lnTo>
                  <a:pt x="5116239" y="0"/>
                </a:lnTo>
                <a:lnTo>
                  <a:pt x="5116239" y="2634863"/>
                </a:lnTo>
                <a:lnTo>
                  <a:pt x="0" y="2634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6AECD6FD-89E4-E104-DC32-E695C733CC29}"/>
              </a:ext>
            </a:extLst>
          </p:cNvPr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4B889589-65BA-322E-CFE2-19CA05B0D2C0}"/>
              </a:ext>
            </a:extLst>
          </p:cNvPr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1ACC383C-CF4A-F9CB-9A5C-66DE65546BA1}"/>
              </a:ext>
            </a:extLst>
          </p:cNvPr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0191A13F-2657-DA5A-D357-C35DE5304C1F}"/>
              </a:ext>
            </a:extLst>
          </p:cNvPr>
          <p:cNvSpPr/>
          <p:nvPr/>
        </p:nvSpPr>
        <p:spPr>
          <a:xfrm>
            <a:off x="7339452" y="5255211"/>
            <a:ext cx="3609097" cy="2637922"/>
          </a:xfrm>
          <a:custGeom>
            <a:avLst/>
            <a:gdLst/>
            <a:ahLst/>
            <a:cxnLst/>
            <a:rect l="l" t="t" r="r" b="b"/>
            <a:pathLst>
              <a:path w="3609097" h="2637922">
                <a:moveTo>
                  <a:pt x="0" y="0"/>
                </a:moveTo>
                <a:lnTo>
                  <a:pt x="3609096" y="0"/>
                </a:lnTo>
                <a:lnTo>
                  <a:pt x="3609096" y="2637921"/>
                </a:lnTo>
                <a:lnTo>
                  <a:pt x="0" y="26379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5454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3FA1D3-1F21-FE16-9782-E740297BD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5D5EA9A-1799-BEC4-7E8C-5D04D52BEABD}"/>
              </a:ext>
            </a:extLst>
          </p:cNvPr>
          <p:cNvSpPr/>
          <p:nvPr/>
        </p:nvSpPr>
        <p:spPr>
          <a:xfrm>
            <a:off x="549094" y="813816"/>
            <a:ext cx="17189812" cy="8659368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1D24EEE-32A0-A127-39E4-65AC4DC96CEF}"/>
              </a:ext>
            </a:extLst>
          </p:cNvPr>
          <p:cNvSpPr/>
          <p:nvPr/>
        </p:nvSpPr>
        <p:spPr>
          <a:xfrm rot="-1617254">
            <a:off x="15945752" y="-63412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578CC16-EB00-2B92-C8AC-AFE5E3DD37FC}"/>
              </a:ext>
            </a:extLst>
          </p:cNvPr>
          <p:cNvSpPr/>
          <p:nvPr/>
        </p:nvSpPr>
        <p:spPr>
          <a:xfrm rot="-1634560">
            <a:off x="-752520" y="8211757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3CDC2419-8933-186C-47F3-7669F1F5DC04}"/>
              </a:ext>
            </a:extLst>
          </p:cNvPr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F21C3B7-0BA8-BC18-E0B7-205B2DBB9E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91FF491-0C7E-3D8C-6BAB-DAAB8EBA3D6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50C9531E-8144-3688-17CF-F1EF55E16429}"/>
              </a:ext>
            </a:extLst>
          </p:cNvPr>
          <p:cNvGrpSpPr/>
          <p:nvPr/>
        </p:nvGrpSpPr>
        <p:grpSpPr>
          <a:xfrm>
            <a:off x="6300593" y="9740698"/>
            <a:ext cx="267762" cy="267762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9A3DF45-BA10-8DC4-F49B-FBFA8361FC5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AA392E1-F4C0-D9D8-4364-0E0B0AE60776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EF2C9F5E-31E6-1ADF-DF5C-ADEE52DDFE5D}"/>
              </a:ext>
            </a:extLst>
          </p:cNvPr>
          <p:cNvGrpSpPr/>
          <p:nvPr/>
        </p:nvGrpSpPr>
        <p:grpSpPr>
          <a:xfrm>
            <a:off x="4196088" y="493177"/>
            <a:ext cx="267762" cy="267762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6231EBB2-BEA8-E210-1E11-06BF12AF659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8A4AF577-762C-AAF4-8109-7299EAE50D39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36BEF3E6-520F-5B0F-AE21-04E493D98B17}"/>
              </a:ext>
            </a:extLst>
          </p:cNvPr>
          <p:cNvGrpSpPr/>
          <p:nvPr/>
        </p:nvGrpSpPr>
        <p:grpSpPr>
          <a:xfrm>
            <a:off x="12869909" y="359296"/>
            <a:ext cx="267762" cy="267762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89DA6165-D4C2-4415-DA9B-24614F9AA2D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EFBED18A-3F90-2015-72F9-D0EF7CBC4F7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31661A3E-017B-AE0B-52D9-8970177D2E9A}"/>
              </a:ext>
            </a:extLst>
          </p:cNvPr>
          <p:cNvGrpSpPr/>
          <p:nvPr/>
        </p:nvGrpSpPr>
        <p:grpSpPr>
          <a:xfrm>
            <a:off x="11411939" y="9740698"/>
            <a:ext cx="267762" cy="267762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630D6CF-4A53-7D3D-D92A-95AF73CA754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D48E4897-139F-5685-B117-6610EB7D07E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03A7F119-0452-D8B1-90F9-76DEBF0FCCA2}"/>
              </a:ext>
            </a:extLst>
          </p:cNvPr>
          <p:cNvSpPr/>
          <p:nvPr/>
        </p:nvSpPr>
        <p:spPr>
          <a:xfrm>
            <a:off x="15014373" y="7238153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4CB453F8-D02E-F550-1D3F-112FBEBC8325}"/>
              </a:ext>
            </a:extLst>
          </p:cNvPr>
          <p:cNvGrpSpPr/>
          <p:nvPr/>
        </p:nvGrpSpPr>
        <p:grpSpPr>
          <a:xfrm>
            <a:off x="2890322" y="4358818"/>
            <a:ext cx="5931021" cy="1235637"/>
            <a:chOff x="0" y="0"/>
            <a:chExt cx="1639722" cy="341611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8C2ECE51-010D-14EF-D10A-5E241A089CB5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1B4D3CDD-FB81-5404-A5E2-CF61F399F57D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0B6912B1-2DFD-54BA-33E9-65C9209929A2}"/>
              </a:ext>
            </a:extLst>
          </p:cNvPr>
          <p:cNvGrpSpPr/>
          <p:nvPr/>
        </p:nvGrpSpPr>
        <p:grpSpPr>
          <a:xfrm>
            <a:off x="2329841" y="4246651"/>
            <a:ext cx="1459971" cy="1459971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DC1DD3CA-FCAA-CF2B-F84C-F6A31BC02B6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53E0C229-FE94-0F8D-0FF3-F5DED92E1DB9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>
            <a:extLst>
              <a:ext uri="{FF2B5EF4-FFF2-40B4-BE49-F238E27FC236}">
                <a16:creationId xmlns:a16="http://schemas.microsoft.com/office/drawing/2014/main" id="{2663033E-7D23-FA5C-1BB8-334EFE807B61}"/>
              </a:ext>
            </a:extLst>
          </p:cNvPr>
          <p:cNvSpPr txBox="1"/>
          <p:nvPr/>
        </p:nvSpPr>
        <p:spPr>
          <a:xfrm>
            <a:off x="4572000" y="2395480"/>
            <a:ext cx="914400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Gõ câu hỏi vào đây</a:t>
            </a: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A07A4F05-3AF2-C243-7E39-DDF19C92D1E7}"/>
              </a:ext>
            </a:extLst>
          </p:cNvPr>
          <p:cNvGrpSpPr/>
          <p:nvPr/>
        </p:nvGrpSpPr>
        <p:grpSpPr>
          <a:xfrm>
            <a:off x="10184639" y="4358818"/>
            <a:ext cx="5931021" cy="1235637"/>
            <a:chOff x="0" y="0"/>
            <a:chExt cx="1639722" cy="341611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80FA1176-9FF8-8C92-1D21-3051BBF246D1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DFAE3348-6D58-CB7D-84FA-11A9A4D77215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202A2FCA-5BFA-6564-7C4F-70B877B67AFA}"/>
              </a:ext>
            </a:extLst>
          </p:cNvPr>
          <p:cNvGrpSpPr/>
          <p:nvPr/>
        </p:nvGrpSpPr>
        <p:grpSpPr>
          <a:xfrm>
            <a:off x="9624158" y="4246651"/>
            <a:ext cx="1459971" cy="1459971"/>
            <a:chOff x="0" y="0"/>
            <a:chExt cx="812800" cy="8128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9759FF44-6E16-58DF-F726-2EE027A8F55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61FA17BC-65B1-ABAB-FC34-FEDAE0004DC6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6CD20BD5-1F61-99AD-89FE-FF3D680C289B}"/>
              </a:ext>
            </a:extLst>
          </p:cNvPr>
          <p:cNvGrpSpPr/>
          <p:nvPr/>
        </p:nvGrpSpPr>
        <p:grpSpPr>
          <a:xfrm>
            <a:off x="2890322" y="6456964"/>
            <a:ext cx="5931021" cy="1235637"/>
            <a:chOff x="0" y="0"/>
            <a:chExt cx="1639722" cy="341611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83A73BC-4D1B-ED78-195D-1E34C85DB158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83434D17-86F1-07B2-6465-1C19C0CF76F7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E7ACBF15-8B54-80C2-F6F1-046AE9E31B12}"/>
              </a:ext>
            </a:extLst>
          </p:cNvPr>
          <p:cNvGrpSpPr/>
          <p:nvPr/>
        </p:nvGrpSpPr>
        <p:grpSpPr>
          <a:xfrm>
            <a:off x="2329841" y="6344797"/>
            <a:ext cx="1459971" cy="1459971"/>
            <a:chOff x="0" y="0"/>
            <a:chExt cx="812800" cy="812800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33784FE3-D494-2ECF-8B9C-E0D4CE351D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B46BFCDF-24EB-105A-D074-A88608D99F5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1F53FADE-D5F7-180F-8A30-13796C6E4867}"/>
              </a:ext>
            </a:extLst>
          </p:cNvPr>
          <p:cNvGrpSpPr/>
          <p:nvPr/>
        </p:nvGrpSpPr>
        <p:grpSpPr>
          <a:xfrm>
            <a:off x="10184639" y="6456964"/>
            <a:ext cx="5931021" cy="1235637"/>
            <a:chOff x="0" y="0"/>
            <a:chExt cx="1639722" cy="341611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B0F0DE72-039F-4F85-3F8A-5BC8FF976352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1588F59F-83E5-ADB1-678C-82EF9448122D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>
            <a:extLst>
              <a:ext uri="{FF2B5EF4-FFF2-40B4-BE49-F238E27FC236}">
                <a16:creationId xmlns:a16="http://schemas.microsoft.com/office/drawing/2014/main" id="{9A84C922-1458-61AC-D273-0449491CC582}"/>
              </a:ext>
            </a:extLst>
          </p:cNvPr>
          <p:cNvGrpSpPr/>
          <p:nvPr/>
        </p:nvGrpSpPr>
        <p:grpSpPr>
          <a:xfrm>
            <a:off x="9624158" y="6344797"/>
            <a:ext cx="1459971" cy="1459971"/>
            <a:chOff x="0" y="0"/>
            <a:chExt cx="812800" cy="812800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7A5115EC-ED88-1723-62B5-9B3B61A62F1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038317F7-A157-6865-50F5-FE1E1FF5174F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TextBox 46">
            <a:extLst>
              <a:ext uri="{FF2B5EF4-FFF2-40B4-BE49-F238E27FC236}">
                <a16:creationId xmlns:a16="http://schemas.microsoft.com/office/drawing/2014/main" id="{94A0899E-36FF-1194-1FF0-AF1FB0D82572}"/>
              </a:ext>
            </a:extLst>
          </p:cNvPr>
          <p:cNvSpPr txBox="1"/>
          <p:nvPr/>
        </p:nvSpPr>
        <p:spPr>
          <a:xfrm>
            <a:off x="2487415" y="4187852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A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281F7288-ABCD-F3BE-A740-21C92C9D1D87}"/>
              </a:ext>
            </a:extLst>
          </p:cNvPr>
          <p:cNvSpPr txBox="1"/>
          <p:nvPr/>
        </p:nvSpPr>
        <p:spPr>
          <a:xfrm>
            <a:off x="2458840" y="6314089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C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7E8CDA6F-3FEC-1B85-820B-233AB4DAA59F}"/>
              </a:ext>
            </a:extLst>
          </p:cNvPr>
          <p:cNvSpPr txBox="1"/>
          <p:nvPr/>
        </p:nvSpPr>
        <p:spPr>
          <a:xfrm>
            <a:off x="9791258" y="4215943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B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9DAB0E54-22A3-4CCF-0753-F2EDAC4DE74F}"/>
              </a:ext>
            </a:extLst>
          </p:cNvPr>
          <p:cNvSpPr txBox="1"/>
          <p:nvPr/>
        </p:nvSpPr>
        <p:spPr>
          <a:xfrm>
            <a:off x="9822407" y="6323614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D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220D6EB8-92A9-C1B1-2E33-63F0050D733B}"/>
              </a:ext>
            </a:extLst>
          </p:cNvPr>
          <p:cNvSpPr txBox="1"/>
          <p:nvPr/>
        </p:nvSpPr>
        <p:spPr>
          <a:xfrm>
            <a:off x="4673975" y="4427118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5DBC55A4-5DE1-BDFE-9B5A-24953D1F52C2}"/>
              </a:ext>
            </a:extLst>
          </p:cNvPr>
          <p:cNvSpPr txBox="1"/>
          <p:nvPr/>
        </p:nvSpPr>
        <p:spPr>
          <a:xfrm>
            <a:off x="4673975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5B2BD57E-C57E-B00F-7919-AEB39A930E74}"/>
              </a:ext>
            </a:extLst>
          </p:cNvPr>
          <p:cNvSpPr txBox="1"/>
          <p:nvPr/>
        </p:nvSpPr>
        <p:spPr>
          <a:xfrm>
            <a:off x="12054044" y="4469670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Đúng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2661E204-ED4F-F0F6-8E37-D6E955FE1483}"/>
              </a:ext>
            </a:extLst>
          </p:cNvPr>
          <p:cNvSpPr txBox="1"/>
          <p:nvPr/>
        </p:nvSpPr>
        <p:spPr>
          <a:xfrm>
            <a:off x="11968292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BE0EF509-66A6-A981-EFF8-9DB2A233BF81}"/>
              </a:ext>
            </a:extLst>
          </p:cNvPr>
          <p:cNvSpPr/>
          <p:nvPr/>
        </p:nvSpPr>
        <p:spPr>
          <a:xfrm rot="-2115520">
            <a:off x="-613823" y="-745960"/>
            <a:ext cx="2325833" cy="2210511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987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501711">
            <a:off x="5200461" y="862742"/>
            <a:ext cx="7887078" cy="9144439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04646">
            <a:off x="-91317" y="282118"/>
            <a:ext cx="3050169" cy="5251367"/>
          </a:xfrm>
          <a:custGeom>
            <a:avLst/>
            <a:gdLst/>
            <a:ahLst/>
            <a:cxnLst/>
            <a:rect l="l" t="t" r="r" b="b"/>
            <a:pathLst>
              <a:path w="3050169" h="5251367">
                <a:moveTo>
                  <a:pt x="0" y="0"/>
                </a:moveTo>
                <a:lnTo>
                  <a:pt x="3050169" y="0"/>
                </a:lnTo>
                <a:lnTo>
                  <a:pt x="3050169" y="5251367"/>
                </a:lnTo>
                <a:lnTo>
                  <a:pt x="0" y="5251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hlinkClick r:id="rId14" action="ppaction://hlinksldjump"/>
          </p:cNvPr>
          <p:cNvSpPr/>
          <p:nvPr/>
        </p:nvSpPr>
        <p:spPr>
          <a:xfrm>
            <a:off x="5470793" y="257519"/>
            <a:ext cx="7346415" cy="7346415"/>
          </a:xfrm>
          <a:custGeom>
            <a:avLst/>
            <a:gdLst/>
            <a:ahLst/>
            <a:cxnLst/>
            <a:rect l="l" t="t" r="r" b="b"/>
            <a:pathLst>
              <a:path w="7346415" h="7346415">
                <a:moveTo>
                  <a:pt x="0" y="0"/>
                </a:moveTo>
                <a:lnTo>
                  <a:pt x="7346414" y="0"/>
                </a:lnTo>
                <a:lnTo>
                  <a:pt x="7346414" y="7346414"/>
                </a:lnTo>
                <a:lnTo>
                  <a:pt x="0" y="7346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8F2756-64B0-8CF8-04F0-EBDCD0BB6F36}"/>
              </a:ext>
            </a:extLst>
          </p:cNvPr>
          <p:cNvSpPr txBox="1"/>
          <p:nvPr/>
        </p:nvSpPr>
        <p:spPr>
          <a:xfrm rot="-166916">
            <a:off x="6452984" y="7257175"/>
            <a:ext cx="5355057" cy="129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8"/>
              </a:lnSpc>
            </a:pPr>
            <a:r>
              <a:rPr lang="en-US" sz="7556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E2DBB3-E53B-58B2-E946-2DF916A0F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2ECFED7-8E5B-03D2-ACB1-F7DB47692D25}"/>
              </a:ext>
            </a:extLst>
          </p:cNvPr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5A033CF-DEA6-6153-B384-BA3650970A3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22206F9-9AD3-A897-BB65-D67527CEBF9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4C49C11-BD32-A7B8-1FC6-E82E2CC54D32}"/>
              </a:ext>
            </a:extLst>
          </p:cNvPr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6AEC54F-4310-6B84-7350-095E6E5C6F1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FA7DCC3-D794-CD8D-32D1-E38D012B964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8F282BE9-0332-DDDE-367E-A49F3B7EC0BE}"/>
              </a:ext>
            </a:extLst>
          </p:cNvPr>
          <p:cNvSpPr/>
          <p:nvPr/>
        </p:nvSpPr>
        <p:spPr>
          <a:xfrm rot="-5501711">
            <a:off x="4845506" y="159739"/>
            <a:ext cx="8596987" cy="9967521"/>
          </a:xfrm>
          <a:custGeom>
            <a:avLst/>
            <a:gdLst/>
            <a:ahLst/>
            <a:cxnLst/>
            <a:rect l="l" t="t" r="r" b="b"/>
            <a:pathLst>
              <a:path w="8596987" h="9967521">
                <a:moveTo>
                  <a:pt x="0" y="0"/>
                </a:moveTo>
                <a:lnTo>
                  <a:pt x="8596988" y="0"/>
                </a:lnTo>
                <a:lnTo>
                  <a:pt x="8596988" y="9967522"/>
                </a:lnTo>
                <a:lnTo>
                  <a:pt x="0" y="996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48516209-F15A-18E5-55A7-785B08E6151C}"/>
              </a:ext>
            </a:extLst>
          </p:cNvPr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E39E9D9-77B0-B7F5-ABBE-D6841EBA35B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6824C20-F660-CDD5-B10B-E522226242D5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BD308FC3-7ED0-364C-3F06-EE001775DF78}"/>
              </a:ext>
            </a:extLst>
          </p:cNvPr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7814CA7-DB6A-B93C-F6F6-53415997EA9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E877D744-6F0D-7765-178E-00E13BB38EE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FFCBE290-DFA6-8D7A-68E4-C43BED465C6E}"/>
              </a:ext>
            </a:extLst>
          </p:cNvPr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7B7B0B3-2D4C-7EE4-AFB3-73C5E304864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15968D21-5533-C359-F00C-5A4180F2C933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271D4405-2C6B-B995-000E-0FD251E20821}"/>
              </a:ext>
            </a:extLst>
          </p:cNvPr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7FF4FCCB-62BE-6EDE-0D27-FAD6B113983E}"/>
              </a:ext>
            </a:extLst>
          </p:cNvPr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CAB46842-7461-7914-01E5-3D8A97642E7A}"/>
              </a:ext>
            </a:extLst>
          </p:cNvPr>
          <p:cNvSpPr txBox="1"/>
          <p:nvPr/>
        </p:nvSpPr>
        <p:spPr>
          <a:xfrm rot="-102555">
            <a:off x="5799261" y="2164853"/>
            <a:ext cx="6681238" cy="242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37"/>
              </a:lnSpc>
            </a:pPr>
            <a:r>
              <a:rPr lang="en-US" sz="14097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Sai rồi 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1260259C-5FE8-BEAE-3746-D5C82E36E3E1}"/>
              </a:ext>
            </a:extLst>
          </p:cNvPr>
          <p:cNvSpPr/>
          <p:nvPr/>
        </p:nvSpPr>
        <p:spPr>
          <a:xfrm>
            <a:off x="-1044161" y="-634183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0" y="0"/>
                </a:moveTo>
                <a:lnTo>
                  <a:pt x="5116239" y="0"/>
                </a:lnTo>
                <a:lnTo>
                  <a:pt x="5116239" y="2634863"/>
                </a:lnTo>
                <a:lnTo>
                  <a:pt x="0" y="2634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E0A03C2A-8F8E-D950-5227-213F8C47218F}"/>
              </a:ext>
            </a:extLst>
          </p:cNvPr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18ADAA14-AC6D-1B74-0505-4C67574E0F63}"/>
              </a:ext>
            </a:extLst>
          </p:cNvPr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10610528-102C-B271-3FA3-73E69E52AA34}"/>
              </a:ext>
            </a:extLst>
          </p:cNvPr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F381EC35-24DC-D660-8428-EE525C2E9B88}"/>
              </a:ext>
            </a:extLst>
          </p:cNvPr>
          <p:cNvSpPr/>
          <p:nvPr/>
        </p:nvSpPr>
        <p:spPr>
          <a:xfrm>
            <a:off x="7459840" y="4861994"/>
            <a:ext cx="3368320" cy="3424354"/>
          </a:xfrm>
          <a:custGeom>
            <a:avLst/>
            <a:gdLst/>
            <a:ahLst/>
            <a:cxnLst/>
            <a:rect l="l" t="t" r="r" b="b"/>
            <a:pathLst>
              <a:path w="3368320" h="3424354">
                <a:moveTo>
                  <a:pt x="0" y="0"/>
                </a:moveTo>
                <a:lnTo>
                  <a:pt x="3368320" y="0"/>
                </a:lnTo>
                <a:lnTo>
                  <a:pt x="3368320" y="3424355"/>
                </a:lnTo>
                <a:lnTo>
                  <a:pt x="0" y="34243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6955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7AE05C-1A41-177E-BBA3-F8AA68BEB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17FFFCE-9A62-FD25-9EA8-D7FD68B51A46}"/>
              </a:ext>
            </a:extLst>
          </p:cNvPr>
          <p:cNvSpPr/>
          <p:nvPr/>
        </p:nvSpPr>
        <p:spPr>
          <a:xfrm>
            <a:off x="549094" y="813816"/>
            <a:ext cx="17189812" cy="8659368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54F0E4C-4F68-24DE-9970-944EE31D87E8}"/>
              </a:ext>
            </a:extLst>
          </p:cNvPr>
          <p:cNvSpPr/>
          <p:nvPr/>
        </p:nvSpPr>
        <p:spPr>
          <a:xfrm rot="-1617254">
            <a:off x="15945752" y="-63412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A418800-4589-4FDF-DCB9-4DE7B71E6EE4}"/>
              </a:ext>
            </a:extLst>
          </p:cNvPr>
          <p:cNvSpPr/>
          <p:nvPr/>
        </p:nvSpPr>
        <p:spPr>
          <a:xfrm rot="-1634560">
            <a:off x="-752520" y="8211757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08BA0505-B1C9-44C7-A283-28B4CF92921D}"/>
              </a:ext>
            </a:extLst>
          </p:cNvPr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57F6918-A507-9006-574A-66E24B8BD7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027C4C1-62C4-A9B0-9915-F33EF4B81D83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3F274FB6-DF1E-638F-5CD6-0A866EFFF498}"/>
              </a:ext>
            </a:extLst>
          </p:cNvPr>
          <p:cNvGrpSpPr/>
          <p:nvPr/>
        </p:nvGrpSpPr>
        <p:grpSpPr>
          <a:xfrm>
            <a:off x="6300593" y="9740698"/>
            <a:ext cx="267762" cy="267762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13EAF88-2961-5EF8-05BA-6673974605D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8DB115E-DA97-1196-2EB3-3B7439657393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35934D77-EB97-ABA8-B4DE-13EE0AB27613}"/>
              </a:ext>
            </a:extLst>
          </p:cNvPr>
          <p:cNvGrpSpPr/>
          <p:nvPr/>
        </p:nvGrpSpPr>
        <p:grpSpPr>
          <a:xfrm>
            <a:off x="4196088" y="493177"/>
            <a:ext cx="267762" cy="267762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DBA3C71-971E-6004-5B86-FDF7A33F275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B374E78-5B5B-D2B9-8B47-EEBEBCF0D9D9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8E0FA6E0-D990-F4BC-6ECB-F2DF18D0AFF3}"/>
              </a:ext>
            </a:extLst>
          </p:cNvPr>
          <p:cNvGrpSpPr/>
          <p:nvPr/>
        </p:nvGrpSpPr>
        <p:grpSpPr>
          <a:xfrm>
            <a:off x="12869909" y="359296"/>
            <a:ext cx="267762" cy="267762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9248B10-F111-EE6F-DC6E-158C32E02CF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98138CE4-633D-F414-59A0-386569F6A95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609ADCB1-21FE-5A5E-95C2-A078CA8076B1}"/>
              </a:ext>
            </a:extLst>
          </p:cNvPr>
          <p:cNvGrpSpPr/>
          <p:nvPr/>
        </p:nvGrpSpPr>
        <p:grpSpPr>
          <a:xfrm>
            <a:off x="11411939" y="9740698"/>
            <a:ext cx="267762" cy="267762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34A10FE-C3CE-00F9-4BBB-17F88CEF42A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DDA9C9F3-9C43-3B52-E7BD-42490E63B15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B0739504-AD0F-094D-B824-6F3B768E5F19}"/>
              </a:ext>
            </a:extLst>
          </p:cNvPr>
          <p:cNvSpPr/>
          <p:nvPr/>
        </p:nvSpPr>
        <p:spPr>
          <a:xfrm>
            <a:off x="15014373" y="7238153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AE76CA04-E50E-080B-1D84-591B902A2066}"/>
              </a:ext>
            </a:extLst>
          </p:cNvPr>
          <p:cNvGrpSpPr/>
          <p:nvPr/>
        </p:nvGrpSpPr>
        <p:grpSpPr>
          <a:xfrm>
            <a:off x="2890322" y="4358818"/>
            <a:ext cx="5931021" cy="1235637"/>
            <a:chOff x="0" y="0"/>
            <a:chExt cx="1639722" cy="341611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7D0688E5-9137-3412-A3A7-C1877F9F43F0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ED7193F7-172C-275E-99C3-D43CC3A5EE3C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78D472C2-EED8-363B-1CD6-2D13BB545A07}"/>
              </a:ext>
            </a:extLst>
          </p:cNvPr>
          <p:cNvGrpSpPr/>
          <p:nvPr/>
        </p:nvGrpSpPr>
        <p:grpSpPr>
          <a:xfrm>
            <a:off x="2329841" y="4246651"/>
            <a:ext cx="1459971" cy="1459971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FFDFDED8-907A-3924-D661-31B073353D9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A2012D63-29CD-BA1D-BBF5-498C4EBF9AE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>
            <a:extLst>
              <a:ext uri="{FF2B5EF4-FFF2-40B4-BE49-F238E27FC236}">
                <a16:creationId xmlns:a16="http://schemas.microsoft.com/office/drawing/2014/main" id="{DA4E8D20-1F40-2A5A-2500-EC9C71D43FEC}"/>
              </a:ext>
            </a:extLst>
          </p:cNvPr>
          <p:cNvSpPr txBox="1"/>
          <p:nvPr/>
        </p:nvSpPr>
        <p:spPr>
          <a:xfrm>
            <a:off x="4572000" y="2395480"/>
            <a:ext cx="914400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Gõ câu hỏi vào đây</a:t>
            </a: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C8E827C0-8E9E-74F7-7599-6C5A798E8B1F}"/>
              </a:ext>
            </a:extLst>
          </p:cNvPr>
          <p:cNvGrpSpPr/>
          <p:nvPr/>
        </p:nvGrpSpPr>
        <p:grpSpPr>
          <a:xfrm>
            <a:off x="10184639" y="4358818"/>
            <a:ext cx="5931021" cy="1235637"/>
            <a:chOff x="0" y="0"/>
            <a:chExt cx="1639722" cy="341611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C2763ADC-E9D6-A606-A095-41C769F779A2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BE39D157-513C-0ECB-6B31-54813BE18181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F15DC264-8C2A-0A61-1526-B11FA652F456}"/>
              </a:ext>
            </a:extLst>
          </p:cNvPr>
          <p:cNvGrpSpPr/>
          <p:nvPr/>
        </p:nvGrpSpPr>
        <p:grpSpPr>
          <a:xfrm>
            <a:off x="9624158" y="4246651"/>
            <a:ext cx="1459971" cy="1459971"/>
            <a:chOff x="0" y="0"/>
            <a:chExt cx="812800" cy="8128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1BE5E0FB-DAC6-E103-7464-299B7280BAA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B3A7C810-970E-4418-0E44-927DEA651A1D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E27B2B7A-0D13-8BB6-2885-E0E9028532FB}"/>
              </a:ext>
            </a:extLst>
          </p:cNvPr>
          <p:cNvGrpSpPr/>
          <p:nvPr/>
        </p:nvGrpSpPr>
        <p:grpSpPr>
          <a:xfrm>
            <a:off x="2890322" y="6456964"/>
            <a:ext cx="5931021" cy="1235637"/>
            <a:chOff x="0" y="0"/>
            <a:chExt cx="1639722" cy="341611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4750C6B7-8B07-683E-985E-8B5C96E46837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8E21C8C6-1289-4DAF-4D64-BDF46EA8560D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B20B5E1D-E839-7DE7-F270-CF118453F3AB}"/>
              </a:ext>
            </a:extLst>
          </p:cNvPr>
          <p:cNvGrpSpPr/>
          <p:nvPr/>
        </p:nvGrpSpPr>
        <p:grpSpPr>
          <a:xfrm>
            <a:off x="2329841" y="6344797"/>
            <a:ext cx="1459971" cy="1459971"/>
            <a:chOff x="0" y="0"/>
            <a:chExt cx="812800" cy="812800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CEE0313F-5AA9-1589-DCB7-5D7CAFB589A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67F87778-6E5C-CACF-7A2A-EAA99BC79A1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6DCD1121-4A2B-E6B8-D316-59C44A964ADC}"/>
              </a:ext>
            </a:extLst>
          </p:cNvPr>
          <p:cNvGrpSpPr/>
          <p:nvPr/>
        </p:nvGrpSpPr>
        <p:grpSpPr>
          <a:xfrm>
            <a:off x="10184639" y="6456964"/>
            <a:ext cx="5931021" cy="1235637"/>
            <a:chOff x="0" y="0"/>
            <a:chExt cx="1639722" cy="341611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3232CD8B-8B14-9407-BF25-D7B29D38F6E3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A21633D9-8254-36A5-169B-40CFA3C6D6EE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>
            <a:extLst>
              <a:ext uri="{FF2B5EF4-FFF2-40B4-BE49-F238E27FC236}">
                <a16:creationId xmlns:a16="http://schemas.microsoft.com/office/drawing/2014/main" id="{C789B36B-854A-02E5-0E5F-C6DA4B2DC1DC}"/>
              </a:ext>
            </a:extLst>
          </p:cNvPr>
          <p:cNvGrpSpPr/>
          <p:nvPr/>
        </p:nvGrpSpPr>
        <p:grpSpPr>
          <a:xfrm>
            <a:off x="9624158" y="6344797"/>
            <a:ext cx="1459971" cy="1459971"/>
            <a:chOff x="0" y="0"/>
            <a:chExt cx="812800" cy="812800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AFB7FAA7-A1D5-BBE4-DC22-D80246B571B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5B1F663A-00C3-05CE-0776-FABE571585B0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TextBox 46">
            <a:extLst>
              <a:ext uri="{FF2B5EF4-FFF2-40B4-BE49-F238E27FC236}">
                <a16:creationId xmlns:a16="http://schemas.microsoft.com/office/drawing/2014/main" id="{E7FE60C7-2944-9FE7-0ABE-87546EB93448}"/>
              </a:ext>
            </a:extLst>
          </p:cNvPr>
          <p:cNvSpPr txBox="1"/>
          <p:nvPr/>
        </p:nvSpPr>
        <p:spPr>
          <a:xfrm>
            <a:off x="2487415" y="4187852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A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18A71489-2EE0-B406-5B9E-23A4C206FC34}"/>
              </a:ext>
            </a:extLst>
          </p:cNvPr>
          <p:cNvSpPr txBox="1"/>
          <p:nvPr/>
        </p:nvSpPr>
        <p:spPr>
          <a:xfrm>
            <a:off x="2458840" y="6314089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C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397B9F0F-1AD5-52F0-B8F3-E6C05F0F25B2}"/>
              </a:ext>
            </a:extLst>
          </p:cNvPr>
          <p:cNvSpPr txBox="1"/>
          <p:nvPr/>
        </p:nvSpPr>
        <p:spPr>
          <a:xfrm>
            <a:off x="9791258" y="4215943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B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0C6BEE26-B9B1-A314-4DC4-37DC4BCB35D9}"/>
              </a:ext>
            </a:extLst>
          </p:cNvPr>
          <p:cNvSpPr txBox="1"/>
          <p:nvPr/>
        </p:nvSpPr>
        <p:spPr>
          <a:xfrm>
            <a:off x="9822407" y="6323614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D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C4F3AFEB-68A5-A239-E958-8F5C67181E54}"/>
              </a:ext>
            </a:extLst>
          </p:cNvPr>
          <p:cNvSpPr txBox="1"/>
          <p:nvPr/>
        </p:nvSpPr>
        <p:spPr>
          <a:xfrm>
            <a:off x="4673975" y="4427118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7846DF85-D556-AED8-102C-F31F673CB431}"/>
              </a:ext>
            </a:extLst>
          </p:cNvPr>
          <p:cNvSpPr txBox="1"/>
          <p:nvPr/>
        </p:nvSpPr>
        <p:spPr>
          <a:xfrm>
            <a:off x="4673975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5757107D-63D0-0FF6-0A72-042477139DA5}"/>
              </a:ext>
            </a:extLst>
          </p:cNvPr>
          <p:cNvSpPr txBox="1"/>
          <p:nvPr/>
        </p:nvSpPr>
        <p:spPr>
          <a:xfrm>
            <a:off x="12054044" y="4469670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Đúng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5DBAA60C-1625-A89B-3BB4-974547FAD656}"/>
              </a:ext>
            </a:extLst>
          </p:cNvPr>
          <p:cNvSpPr txBox="1"/>
          <p:nvPr/>
        </p:nvSpPr>
        <p:spPr>
          <a:xfrm>
            <a:off x="11968292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9E577B9A-0FAC-197A-42FB-FA10DC0A7D9A}"/>
              </a:ext>
            </a:extLst>
          </p:cNvPr>
          <p:cNvSpPr/>
          <p:nvPr/>
        </p:nvSpPr>
        <p:spPr>
          <a:xfrm rot="-2115520">
            <a:off x="-613823" y="-745960"/>
            <a:ext cx="2325833" cy="2210511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81931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501711">
            <a:off x="5200461" y="862742"/>
            <a:ext cx="7887078" cy="9144439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02708" y="432315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553755" y="3675395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931468">
            <a:off x="345791" y="567531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4" y="0"/>
                </a:lnTo>
                <a:lnTo>
                  <a:pt x="2633934" y="2942943"/>
                </a:lnTo>
                <a:lnTo>
                  <a:pt x="0" y="2942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91314">
            <a:off x="14501924" y="7957719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20" y="0"/>
                </a:lnTo>
                <a:lnTo>
                  <a:pt x="2247620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48698">
            <a:off x="-410847" y="6697924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0" y="0"/>
                </a:moveTo>
                <a:lnTo>
                  <a:pt x="6146226" y="0"/>
                </a:lnTo>
                <a:lnTo>
                  <a:pt x="6146226" y="4655766"/>
                </a:lnTo>
                <a:lnTo>
                  <a:pt x="0" y="46557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883703" y="8871540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8" y="0"/>
                </a:lnTo>
                <a:lnTo>
                  <a:pt x="1881998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110949">
            <a:off x="6876862" y="8898116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3396612" y="-288731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5116238" y="0"/>
                </a:moveTo>
                <a:lnTo>
                  <a:pt x="0" y="0"/>
                </a:lnTo>
                <a:lnTo>
                  <a:pt x="0" y="2634862"/>
                </a:lnTo>
                <a:lnTo>
                  <a:pt x="5116238" y="2634862"/>
                </a:lnTo>
                <a:lnTo>
                  <a:pt x="511623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7259300" y="7342601"/>
            <a:ext cx="267762" cy="26776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>
            <a:hlinkClick r:id="rId14" action="ppaction://hlinksldjump"/>
          </p:cNvPr>
          <p:cNvSpPr/>
          <p:nvPr/>
        </p:nvSpPr>
        <p:spPr>
          <a:xfrm>
            <a:off x="5306553" y="193752"/>
            <a:ext cx="7416611" cy="7416611"/>
          </a:xfrm>
          <a:custGeom>
            <a:avLst/>
            <a:gdLst/>
            <a:ahLst/>
            <a:cxnLst/>
            <a:rect l="l" t="t" r="r" b="b"/>
            <a:pathLst>
              <a:path w="7416611" h="7416611">
                <a:moveTo>
                  <a:pt x="0" y="0"/>
                </a:moveTo>
                <a:lnTo>
                  <a:pt x="7416611" y="0"/>
                </a:lnTo>
                <a:lnTo>
                  <a:pt x="7416611" y="7416611"/>
                </a:lnTo>
                <a:lnTo>
                  <a:pt x="0" y="741661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AFB5BA51-AAA7-D7EB-495C-5CFBEE2A6264}"/>
              </a:ext>
            </a:extLst>
          </p:cNvPr>
          <p:cNvSpPr txBox="1"/>
          <p:nvPr/>
        </p:nvSpPr>
        <p:spPr>
          <a:xfrm rot="-166916">
            <a:off x="6452984" y="7257175"/>
            <a:ext cx="5355057" cy="129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8"/>
              </a:lnSpc>
            </a:pPr>
            <a:r>
              <a:rPr lang="en-US" sz="7556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DAB6E0-6D8B-BC23-4610-BE83894C6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04DA1E1-523C-C371-A6D5-35876694D0A6}"/>
              </a:ext>
            </a:extLst>
          </p:cNvPr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BD49ECF-22C9-54B0-A787-1E47F0F9602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F54034F-126D-1BE5-D090-9EF01BD92CCD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1B9DA5E-1252-5489-4F09-AF86B466BCDB}"/>
              </a:ext>
            </a:extLst>
          </p:cNvPr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13DABD3-30D5-5835-2453-3C8E84857A2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61CF31F-6B75-64EA-7D93-9F93C83EA74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8F69EDFC-A1C6-4F4E-73D5-7ECA9A1D4C76}"/>
              </a:ext>
            </a:extLst>
          </p:cNvPr>
          <p:cNvSpPr/>
          <p:nvPr/>
        </p:nvSpPr>
        <p:spPr>
          <a:xfrm rot="-5501711">
            <a:off x="4845506" y="159739"/>
            <a:ext cx="8596987" cy="9967521"/>
          </a:xfrm>
          <a:custGeom>
            <a:avLst/>
            <a:gdLst/>
            <a:ahLst/>
            <a:cxnLst/>
            <a:rect l="l" t="t" r="r" b="b"/>
            <a:pathLst>
              <a:path w="8596987" h="9967521">
                <a:moveTo>
                  <a:pt x="0" y="0"/>
                </a:moveTo>
                <a:lnTo>
                  <a:pt x="8596988" y="0"/>
                </a:lnTo>
                <a:lnTo>
                  <a:pt x="8596988" y="9967522"/>
                </a:lnTo>
                <a:lnTo>
                  <a:pt x="0" y="996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0843F2EA-CEB4-6660-259A-DF2C8961373E}"/>
              </a:ext>
            </a:extLst>
          </p:cNvPr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9E91594-1CC4-9893-5746-AB350BAF477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4518E8BF-8664-3E07-F5D4-A4139F4567E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8FF58BA0-C6DF-20C2-E7AB-9EF2C01AEB5A}"/>
              </a:ext>
            </a:extLst>
          </p:cNvPr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1C2A321-EA4D-736A-D4F4-E32F5EF173C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5C8C875C-8CD4-0908-2AC5-F253BB6D582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5935C24-1679-2AAB-1316-73C39B431395}"/>
              </a:ext>
            </a:extLst>
          </p:cNvPr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290E9CE6-2DA8-6F0D-AB62-30DA64ADB5D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020D17AF-B133-F0AB-FAFA-6FD4A8CEEAC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293A482E-532B-7BD1-2EB6-F2C8493BEE3D}"/>
              </a:ext>
            </a:extLst>
          </p:cNvPr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2F02FBCD-545C-5BEF-65B7-E803919320CB}"/>
              </a:ext>
            </a:extLst>
          </p:cNvPr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0E3A6DA3-43DF-9548-C98B-11B19ADD7BE9}"/>
              </a:ext>
            </a:extLst>
          </p:cNvPr>
          <p:cNvSpPr/>
          <p:nvPr/>
        </p:nvSpPr>
        <p:spPr>
          <a:xfrm>
            <a:off x="7366506" y="5143500"/>
            <a:ext cx="3554987" cy="2895699"/>
          </a:xfrm>
          <a:custGeom>
            <a:avLst/>
            <a:gdLst/>
            <a:ahLst/>
            <a:cxnLst/>
            <a:rect l="l" t="t" r="r" b="b"/>
            <a:pathLst>
              <a:path w="3554987" h="2895699">
                <a:moveTo>
                  <a:pt x="0" y="0"/>
                </a:moveTo>
                <a:lnTo>
                  <a:pt x="3554988" y="0"/>
                </a:lnTo>
                <a:lnTo>
                  <a:pt x="3554988" y="2895699"/>
                </a:lnTo>
                <a:lnTo>
                  <a:pt x="0" y="2895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B1232BC8-28CB-8A38-1E26-5E19893BEDD0}"/>
              </a:ext>
            </a:extLst>
          </p:cNvPr>
          <p:cNvSpPr txBox="1"/>
          <p:nvPr/>
        </p:nvSpPr>
        <p:spPr>
          <a:xfrm rot="-102555">
            <a:off x="5799261" y="2164853"/>
            <a:ext cx="6681238" cy="242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37"/>
              </a:lnSpc>
            </a:pPr>
            <a:r>
              <a:rPr lang="en-US" sz="14097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Sai rồi </a:t>
            </a: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66FEA33F-FCE1-CED4-36B4-E3678FEE7519}"/>
              </a:ext>
            </a:extLst>
          </p:cNvPr>
          <p:cNvSpPr/>
          <p:nvPr/>
        </p:nvSpPr>
        <p:spPr>
          <a:xfrm>
            <a:off x="-1044161" y="-634183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0" y="0"/>
                </a:moveTo>
                <a:lnTo>
                  <a:pt x="5116239" y="0"/>
                </a:lnTo>
                <a:lnTo>
                  <a:pt x="5116239" y="2634863"/>
                </a:lnTo>
                <a:lnTo>
                  <a:pt x="0" y="26348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28A04EC6-3732-1C4C-7D1A-581C3228CC5A}"/>
              </a:ext>
            </a:extLst>
          </p:cNvPr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C5C99FE1-C63E-F406-0566-F055D99C3132}"/>
              </a:ext>
            </a:extLst>
          </p:cNvPr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49200072-3964-7ED1-ABF7-7E3A9217D69E}"/>
              </a:ext>
            </a:extLst>
          </p:cNvPr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3129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9094" y="813816"/>
            <a:ext cx="17189812" cy="8659368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17254">
            <a:off x="15945752" y="-63412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34560">
            <a:off x="-752520" y="8211757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300593" y="9740698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196088" y="493177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869909" y="359296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411939" y="9740698"/>
            <a:ext cx="267762" cy="2677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014373" y="7238153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2890322" y="4358818"/>
            <a:ext cx="5931021" cy="1235637"/>
            <a:chOff x="0" y="0"/>
            <a:chExt cx="1639722" cy="3416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329841" y="4246651"/>
            <a:ext cx="1459971" cy="145997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572000" y="2395480"/>
            <a:ext cx="914400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Gõ câu hỏi vào đây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0184639" y="4358818"/>
            <a:ext cx="5931021" cy="1235637"/>
            <a:chOff x="0" y="0"/>
            <a:chExt cx="1639722" cy="34161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624158" y="4246651"/>
            <a:ext cx="1459971" cy="145997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890322" y="6456964"/>
            <a:ext cx="5931021" cy="1235637"/>
            <a:chOff x="0" y="0"/>
            <a:chExt cx="1639722" cy="34161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329841" y="6344797"/>
            <a:ext cx="1459971" cy="145997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0184639" y="6456964"/>
            <a:ext cx="5931021" cy="1235637"/>
            <a:chOff x="0" y="0"/>
            <a:chExt cx="1639722" cy="34161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9624158" y="6344797"/>
            <a:ext cx="1459971" cy="1459971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TextBox 46">
            <a:hlinkClick r:id="rId8" action="ppaction://hlinksldjump"/>
          </p:cNvPr>
          <p:cNvSpPr txBox="1"/>
          <p:nvPr/>
        </p:nvSpPr>
        <p:spPr>
          <a:xfrm>
            <a:off x="2487415" y="4187852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A</a:t>
            </a:r>
          </a:p>
        </p:txBody>
      </p:sp>
      <p:sp>
        <p:nvSpPr>
          <p:cNvPr id="47" name="TextBox 47">
            <a:hlinkClick r:id="rId9" action="ppaction://hlinksldjump"/>
          </p:cNvPr>
          <p:cNvSpPr txBox="1"/>
          <p:nvPr/>
        </p:nvSpPr>
        <p:spPr>
          <a:xfrm>
            <a:off x="2458840" y="6314089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C</a:t>
            </a:r>
          </a:p>
        </p:txBody>
      </p:sp>
      <p:sp>
        <p:nvSpPr>
          <p:cNvPr id="48" name="TextBox 48">
            <a:hlinkClick r:id="rId9" action="ppaction://hlinksldjump"/>
          </p:cNvPr>
          <p:cNvSpPr txBox="1"/>
          <p:nvPr/>
        </p:nvSpPr>
        <p:spPr>
          <a:xfrm>
            <a:off x="9791258" y="4215943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B</a:t>
            </a:r>
          </a:p>
        </p:txBody>
      </p:sp>
      <p:sp>
        <p:nvSpPr>
          <p:cNvPr id="49" name="TextBox 49">
            <a:hlinkClick r:id="rId9" action="ppaction://hlinksldjump"/>
          </p:cNvPr>
          <p:cNvSpPr txBox="1"/>
          <p:nvPr/>
        </p:nvSpPr>
        <p:spPr>
          <a:xfrm>
            <a:off x="9822407" y="6323614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D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673975" y="44696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Đúng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673975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968292" y="4427118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968292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4" name="Freeform 54"/>
          <p:cNvSpPr/>
          <p:nvPr/>
        </p:nvSpPr>
        <p:spPr>
          <a:xfrm rot="-2115520">
            <a:off x="-613823" y="-745960"/>
            <a:ext cx="2325833" cy="2210511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501711">
            <a:off x="5200461" y="862742"/>
            <a:ext cx="7887078" cy="9144439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04646">
            <a:off x="-91317" y="282118"/>
            <a:ext cx="3050169" cy="5251367"/>
          </a:xfrm>
          <a:custGeom>
            <a:avLst/>
            <a:gdLst/>
            <a:ahLst/>
            <a:cxnLst/>
            <a:rect l="l" t="t" r="r" b="b"/>
            <a:pathLst>
              <a:path w="3050169" h="5251367">
                <a:moveTo>
                  <a:pt x="0" y="0"/>
                </a:moveTo>
                <a:lnTo>
                  <a:pt x="3050169" y="0"/>
                </a:lnTo>
                <a:lnTo>
                  <a:pt x="3050169" y="5251367"/>
                </a:lnTo>
                <a:lnTo>
                  <a:pt x="0" y="5251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>
            <a:hlinkClick r:id="rId14" action="ppaction://hlinksldjump"/>
          </p:cNvPr>
          <p:cNvSpPr/>
          <p:nvPr/>
        </p:nvSpPr>
        <p:spPr>
          <a:xfrm>
            <a:off x="5328906" y="0"/>
            <a:ext cx="7630189" cy="7630189"/>
          </a:xfrm>
          <a:custGeom>
            <a:avLst/>
            <a:gdLst/>
            <a:ahLst/>
            <a:cxnLst/>
            <a:rect l="l" t="t" r="r" b="b"/>
            <a:pathLst>
              <a:path w="7630189" h="7630189">
                <a:moveTo>
                  <a:pt x="0" y="0"/>
                </a:moveTo>
                <a:lnTo>
                  <a:pt x="7630188" y="0"/>
                </a:lnTo>
                <a:lnTo>
                  <a:pt x="7630188" y="7630189"/>
                </a:lnTo>
                <a:lnTo>
                  <a:pt x="0" y="76301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TextBox 25"/>
          <p:cNvSpPr txBox="1"/>
          <p:nvPr/>
        </p:nvSpPr>
        <p:spPr>
          <a:xfrm rot="-166916">
            <a:off x="6463005" y="7238889"/>
            <a:ext cx="5355057" cy="129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8"/>
              </a:lnSpc>
            </a:pPr>
            <a:r>
              <a:rPr lang="en-US" sz="7556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501711">
            <a:off x="4845506" y="159739"/>
            <a:ext cx="8596987" cy="9967521"/>
          </a:xfrm>
          <a:custGeom>
            <a:avLst/>
            <a:gdLst/>
            <a:ahLst/>
            <a:cxnLst/>
            <a:rect l="l" t="t" r="r" b="b"/>
            <a:pathLst>
              <a:path w="8596987" h="9967521">
                <a:moveTo>
                  <a:pt x="0" y="0"/>
                </a:moveTo>
                <a:lnTo>
                  <a:pt x="8596988" y="0"/>
                </a:lnTo>
                <a:lnTo>
                  <a:pt x="8596988" y="9967522"/>
                </a:lnTo>
                <a:lnTo>
                  <a:pt x="0" y="996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hlinkClick r:id="rId8" action="ppaction://hlinksldjump"/>
          </p:cNvPr>
          <p:cNvSpPr/>
          <p:nvPr/>
        </p:nvSpPr>
        <p:spPr>
          <a:xfrm>
            <a:off x="7366506" y="5143500"/>
            <a:ext cx="3554987" cy="2895699"/>
          </a:xfrm>
          <a:custGeom>
            <a:avLst/>
            <a:gdLst/>
            <a:ahLst/>
            <a:cxnLst/>
            <a:rect l="l" t="t" r="r" b="b"/>
            <a:pathLst>
              <a:path w="3554987" h="2895699">
                <a:moveTo>
                  <a:pt x="0" y="0"/>
                </a:moveTo>
                <a:lnTo>
                  <a:pt x="3554988" y="0"/>
                </a:lnTo>
                <a:lnTo>
                  <a:pt x="3554988" y="2895699"/>
                </a:lnTo>
                <a:lnTo>
                  <a:pt x="0" y="28956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 rot="-102555">
            <a:off x="5799261" y="2164853"/>
            <a:ext cx="6681238" cy="242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37"/>
              </a:lnSpc>
            </a:pPr>
            <a:r>
              <a:rPr lang="en-US" sz="14097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Sai rồi </a:t>
            </a:r>
          </a:p>
        </p:txBody>
      </p:sp>
      <p:sp>
        <p:nvSpPr>
          <p:cNvPr id="22" name="Freeform 22"/>
          <p:cNvSpPr/>
          <p:nvPr/>
        </p:nvSpPr>
        <p:spPr>
          <a:xfrm>
            <a:off x="-1044161" y="-634183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0" y="0"/>
                </a:moveTo>
                <a:lnTo>
                  <a:pt x="5116239" y="0"/>
                </a:lnTo>
                <a:lnTo>
                  <a:pt x="5116239" y="2634863"/>
                </a:lnTo>
                <a:lnTo>
                  <a:pt x="0" y="26348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DC3ED0-5352-50B1-EA91-D05A96800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18CDA64-ADBC-D59C-E20A-9862A806C69C}"/>
              </a:ext>
            </a:extLst>
          </p:cNvPr>
          <p:cNvSpPr/>
          <p:nvPr/>
        </p:nvSpPr>
        <p:spPr>
          <a:xfrm>
            <a:off x="549094" y="813816"/>
            <a:ext cx="17189812" cy="8659368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5413A1E-44FA-70AF-B791-31E09C75369F}"/>
              </a:ext>
            </a:extLst>
          </p:cNvPr>
          <p:cNvSpPr/>
          <p:nvPr/>
        </p:nvSpPr>
        <p:spPr>
          <a:xfrm rot="-1617254">
            <a:off x="15945752" y="-634122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8F175D8-FF0B-7CC7-B1CD-322976135DD4}"/>
              </a:ext>
            </a:extLst>
          </p:cNvPr>
          <p:cNvSpPr/>
          <p:nvPr/>
        </p:nvSpPr>
        <p:spPr>
          <a:xfrm rot="-1634560">
            <a:off x="-752520" y="8211757"/>
            <a:ext cx="4121875" cy="3325644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85B36AC-92E2-AA34-917D-C2FDEFE06154}"/>
              </a:ext>
            </a:extLst>
          </p:cNvPr>
          <p:cNvGrpSpPr/>
          <p:nvPr/>
        </p:nvGrpSpPr>
        <p:grpSpPr>
          <a:xfrm>
            <a:off x="1308417" y="6858498"/>
            <a:ext cx="267762" cy="267762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2EF94F5-32C9-A0AF-60A3-7FF41C0879C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B48E9BA-D65C-42E3-C869-ADCB4D03BE4D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BE85EBF-EB84-C8CA-A53A-EFD1547EABCF}"/>
              </a:ext>
            </a:extLst>
          </p:cNvPr>
          <p:cNvGrpSpPr/>
          <p:nvPr/>
        </p:nvGrpSpPr>
        <p:grpSpPr>
          <a:xfrm>
            <a:off x="6300593" y="9740698"/>
            <a:ext cx="267762" cy="267762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72AF10F-51AF-3D47-0B26-3AC7589A42C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5194C000-853B-FEA0-0A28-C083B433DD2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BCE17B7D-15BA-319A-7903-81CAFFE13E74}"/>
              </a:ext>
            </a:extLst>
          </p:cNvPr>
          <p:cNvGrpSpPr/>
          <p:nvPr/>
        </p:nvGrpSpPr>
        <p:grpSpPr>
          <a:xfrm>
            <a:off x="4196088" y="493177"/>
            <a:ext cx="267762" cy="267762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7D1C0D5-DC78-D156-9D5C-997F870BD26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3B3D225-EC38-5F95-39B5-951A8AD2310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A160F720-0C76-22BF-B0BD-29799FAFABBB}"/>
              </a:ext>
            </a:extLst>
          </p:cNvPr>
          <p:cNvGrpSpPr/>
          <p:nvPr/>
        </p:nvGrpSpPr>
        <p:grpSpPr>
          <a:xfrm>
            <a:off x="12869909" y="359296"/>
            <a:ext cx="267762" cy="267762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A7F9986-C4EA-EF97-9031-26FB566B18B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DDD1346-AE7D-BF11-6996-EBD39066A1F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15BC7AC8-65A5-38A4-0243-D14BD6978725}"/>
              </a:ext>
            </a:extLst>
          </p:cNvPr>
          <p:cNvGrpSpPr/>
          <p:nvPr/>
        </p:nvGrpSpPr>
        <p:grpSpPr>
          <a:xfrm>
            <a:off x="11411939" y="9740698"/>
            <a:ext cx="267762" cy="267762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18E6602-D5CA-C5CD-4ED6-74792CC6174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642B1725-43E2-FCCE-C15E-230213F9524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3002ED45-4FD2-69AE-E110-6A155CA35FF9}"/>
              </a:ext>
            </a:extLst>
          </p:cNvPr>
          <p:cNvSpPr/>
          <p:nvPr/>
        </p:nvSpPr>
        <p:spPr>
          <a:xfrm>
            <a:off x="15014373" y="7238153"/>
            <a:ext cx="3273627" cy="2770306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4286CCE3-2B6A-C255-2A61-B3B80E98BB0C}"/>
              </a:ext>
            </a:extLst>
          </p:cNvPr>
          <p:cNvGrpSpPr/>
          <p:nvPr/>
        </p:nvGrpSpPr>
        <p:grpSpPr>
          <a:xfrm>
            <a:off x="2890322" y="4358818"/>
            <a:ext cx="5931021" cy="1235637"/>
            <a:chOff x="0" y="0"/>
            <a:chExt cx="1639722" cy="341611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8C55EF7-E8A3-8780-9570-BFB1BF4519FC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17ED8AB1-F821-A044-76D4-3E4E05A4C1B9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A7383231-165C-4BFC-2803-5F74BF621820}"/>
              </a:ext>
            </a:extLst>
          </p:cNvPr>
          <p:cNvGrpSpPr/>
          <p:nvPr/>
        </p:nvGrpSpPr>
        <p:grpSpPr>
          <a:xfrm>
            <a:off x="2329841" y="4246651"/>
            <a:ext cx="1459971" cy="1459971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17B81AF0-2D1B-DF21-7F2B-3E7C2882E80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5763B5E7-B4DE-A906-C189-542D2E51C7B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>
            <a:extLst>
              <a:ext uri="{FF2B5EF4-FFF2-40B4-BE49-F238E27FC236}">
                <a16:creationId xmlns:a16="http://schemas.microsoft.com/office/drawing/2014/main" id="{78AF0668-4177-0F45-ED93-DC438A424790}"/>
              </a:ext>
            </a:extLst>
          </p:cNvPr>
          <p:cNvSpPr txBox="1"/>
          <p:nvPr/>
        </p:nvSpPr>
        <p:spPr>
          <a:xfrm>
            <a:off x="4572000" y="2395480"/>
            <a:ext cx="914400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D57070"/>
                </a:solidFill>
                <a:latin typeface="Nunito Ultra-Bold"/>
                <a:ea typeface="Nunito Ultra-Bold"/>
                <a:cs typeface="Nunito Ultra-Bold"/>
                <a:sym typeface="Nunito Ultra-Bold"/>
              </a:rPr>
              <a:t>Gõ câu hỏi vào đây</a:t>
            </a: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98170C8F-9990-7350-F806-ECF3A9D265E3}"/>
              </a:ext>
            </a:extLst>
          </p:cNvPr>
          <p:cNvGrpSpPr/>
          <p:nvPr/>
        </p:nvGrpSpPr>
        <p:grpSpPr>
          <a:xfrm>
            <a:off x="10184639" y="4358818"/>
            <a:ext cx="5931021" cy="1235637"/>
            <a:chOff x="0" y="0"/>
            <a:chExt cx="1639722" cy="341611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1DF6C3D2-55D4-7A5A-02EF-185AA0FB8B21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39F3D8EB-C537-9809-C19B-FDB6485D9686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>
            <a:extLst>
              <a:ext uri="{FF2B5EF4-FFF2-40B4-BE49-F238E27FC236}">
                <a16:creationId xmlns:a16="http://schemas.microsoft.com/office/drawing/2014/main" id="{C684BF5C-74A0-8C22-7CCF-558B6935F08F}"/>
              </a:ext>
            </a:extLst>
          </p:cNvPr>
          <p:cNvGrpSpPr/>
          <p:nvPr/>
        </p:nvGrpSpPr>
        <p:grpSpPr>
          <a:xfrm>
            <a:off x="9624158" y="4246651"/>
            <a:ext cx="1459971" cy="1459971"/>
            <a:chOff x="0" y="0"/>
            <a:chExt cx="812800" cy="8128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D005C769-7DF2-D2B1-C461-B4794DE103C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6C47880A-D475-4686-382F-846A98D2D483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BFD72613-07F7-F942-F0F8-140BDAEE54D5}"/>
              </a:ext>
            </a:extLst>
          </p:cNvPr>
          <p:cNvGrpSpPr/>
          <p:nvPr/>
        </p:nvGrpSpPr>
        <p:grpSpPr>
          <a:xfrm>
            <a:off x="2890322" y="6456964"/>
            <a:ext cx="5931021" cy="1235637"/>
            <a:chOff x="0" y="0"/>
            <a:chExt cx="1639722" cy="341611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84E3F8C-89D5-C63C-B1AD-5E85E7BC30EF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1B4137E8-7C5A-7911-291D-835F432292BE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3405979E-209F-1781-9027-D6D12D35A6B4}"/>
              </a:ext>
            </a:extLst>
          </p:cNvPr>
          <p:cNvGrpSpPr/>
          <p:nvPr/>
        </p:nvGrpSpPr>
        <p:grpSpPr>
          <a:xfrm>
            <a:off x="2329841" y="6344797"/>
            <a:ext cx="1459971" cy="1459971"/>
            <a:chOff x="0" y="0"/>
            <a:chExt cx="812800" cy="812800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3E456695-8805-1284-10D7-F2C0819040A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A02660B5-2418-E7C9-3F9E-C1F2B1AA49B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83510342-4815-88D9-E505-9285B85E754E}"/>
              </a:ext>
            </a:extLst>
          </p:cNvPr>
          <p:cNvGrpSpPr/>
          <p:nvPr/>
        </p:nvGrpSpPr>
        <p:grpSpPr>
          <a:xfrm>
            <a:off x="10184639" y="6456964"/>
            <a:ext cx="5931021" cy="1235637"/>
            <a:chOff x="0" y="0"/>
            <a:chExt cx="1639722" cy="341611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3F69DFCC-0423-F332-B035-9553CEB31CBB}"/>
                </a:ext>
              </a:extLst>
            </p:cNvPr>
            <p:cNvSpPr/>
            <p:nvPr/>
          </p:nvSpPr>
          <p:spPr>
            <a:xfrm>
              <a:off x="0" y="0"/>
              <a:ext cx="1639722" cy="341611"/>
            </a:xfrm>
            <a:custGeom>
              <a:avLst/>
              <a:gdLst/>
              <a:ahLst/>
              <a:cxnLst/>
              <a:rect l="l" t="t" r="r" b="b"/>
              <a:pathLst>
                <a:path w="1639722" h="341611">
                  <a:moveTo>
                    <a:pt x="52213" y="0"/>
                  </a:moveTo>
                  <a:lnTo>
                    <a:pt x="1587509" y="0"/>
                  </a:lnTo>
                  <a:cubicBezTo>
                    <a:pt x="1616346" y="0"/>
                    <a:pt x="1639722" y="23377"/>
                    <a:pt x="1639722" y="52213"/>
                  </a:cubicBezTo>
                  <a:lnTo>
                    <a:pt x="1639722" y="289398"/>
                  </a:lnTo>
                  <a:cubicBezTo>
                    <a:pt x="1639722" y="318234"/>
                    <a:pt x="1616346" y="341611"/>
                    <a:pt x="1587509" y="341611"/>
                  </a:cubicBezTo>
                  <a:lnTo>
                    <a:pt x="52213" y="341611"/>
                  </a:lnTo>
                  <a:cubicBezTo>
                    <a:pt x="38365" y="341611"/>
                    <a:pt x="25085" y="336110"/>
                    <a:pt x="15293" y="326318"/>
                  </a:cubicBezTo>
                  <a:cubicBezTo>
                    <a:pt x="5501" y="316526"/>
                    <a:pt x="0" y="303245"/>
                    <a:pt x="0" y="289398"/>
                  </a:cubicBezTo>
                  <a:lnTo>
                    <a:pt x="0" y="52213"/>
                  </a:lnTo>
                  <a:cubicBezTo>
                    <a:pt x="0" y="23377"/>
                    <a:pt x="23377" y="0"/>
                    <a:pt x="5221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D33EA7A0-71BE-DF0F-D8D7-8F71C7021C95}"/>
                </a:ext>
              </a:extLst>
            </p:cNvPr>
            <p:cNvSpPr txBox="1"/>
            <p:nvPr/>
          </p:nvSpPr>
          <p:spPr>
            <a:xfrm>
              <a:off x="0" y="-57150"/>
              <a:ext cx="1639722" cy="398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3">
            <a:extLst>
              <a:ext uri="{FF2B5EF4-FFF2-40B4-BE49-F238E27FC236}">
                <a16:creationId xmlns:a16="http://schemas.microsoft.com/office/drawing/2014/main" id="{9265AEEF-111B-AA48-30E4-F46BA84AF891}"/>
              </a:ext>
            </a:extLst>
          </p:cNvPr>
          <p:cNvGrpSpPr/>
          <p:nvPr/>
        </p:nvGrpSpPr>
        <p:grpSpPr>
          <a:xfrm>
            <a:off x="9624158" y="6344797"/>
            <a:ext cx="1459971" cy="1459971"/>
            <a:chOff x="0" y="0"/>
            <a:chExt cx="812800" cy="812800"/>
          </a:xfrm>
        </p:grpSpPr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5EC44057-6897-264A-7F94-BFE8D519F9E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CBC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</p:sp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7D8B613F-42C0-2511-4ED6-0037AC9AB843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TextBox 46">
            <a:hlinkClick r:id="rId8" action="ppaction://hlinksldjump"/>
            <a:extLst>
              <a:ext uri="{FF2B5EF4-FFF2-40B4-BE49-F238E27FC236}">
                <a16:creationId xmlns:a16="http://schemas.microsoft.com/office/drawing/2014/main" id="{28BA1EC1-4E1B-43B0-9EC4-69761010E312}"/>
              </a:ext>
            </a:extLst>
          </p:cNvPr>
          <p:cNvSpPr txBox="1"/>
          <p:nvPr/>
        </p:nvSpPr>
        <p:spPr>
          <a:xfrm>
            <a:off x="2487415" y="4187852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A</a:t>
            </a:r>
          </a:p>
        </p:txBody>
      </p:sp>
      <p:sp>
        <p:nvSpPr>
          <p:cNvPr id="47" name="TextBox 47">
            <a:hlinkClick r:id="rId8" action="ppaction://hlinksldjump"/>
            <a:extLst>
              <a:ext uri="{FF2B5EF4-FFF2-40B4-BE49-F238E27FC236}">
                <a16:creationId xmlns:a16="http://schemas.microsoft.com/office/drawing/2014/main" id="{64DDEE9C-9ADD-2A6C-A05A-C76F33FDE348}"/>
              </a:ext>
            </a:extLst>
          </p:cNvPr>
          <p:cNvSpPr txBox="1"/>
          <p:nvPr/>
        </p:nvSpPr>
        <p:spPr>
          <a:xfrm>
            <a:off x="2458840" y="6314089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C</a:t>
            </a:r>
          </a:p>
        </p:txBody>
      </p:sp>
      <p:sp>
        <p:nvSpPr>
          <p:cNvPr id="48" name="TextBox 48">
            <a:hlinkClick r:id="rId9" action="ppaction://hlinksldjump"/>
            <a:extLst>
              <a:ext uri="{FF2B5EF4-FFF2-40B4-BE49-F238E27FC236}">
                <a16:creationId xmlns:a16="http://schemas.microsoft.com/office/drawing/2014/main" id="{D2014631-4A0A-EECC-DE97-963FC3CB4EA8}"/>
              </a:ext>
            </a:extLst>
          </p:cNvPr>
          <p:cNvSpPr txBox="1"/>
          <p:nvPr/>
        </p:nvSpPr>
        <p:spPr>
          <a:xfrm>
            <a:off x="9791258" y="4215943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B</a:t>
            </a:r>
          </a:p>
        </p:txBody>
      </p:sp>
      <p:sp>
        <p:nvSpPr>
          <p:cNvPr id="49" name="TextBox 49">
            <a:hlinkClick r:id="rId8" action="ppaction://hlinksldjump"/>
            <a:extLst>
              <a:ext uri="{FF2B5EF4-FFF2-40B4-BE49-F238E27FC236}">
                <a16:creationId xmlns:a16="http://schemas.microsoft.com/office/drawing/2014/main" id="{0F1A7D44-2042-E2B5-73C5-81796E1C1184}"/>
              </a:ext>
            </a:extLst>
          </p:cNvPr>
          <p:cNvSpPr txBox="1"/>
          <p:nvPr/>
        </p:nvSpPr>
        <p:spPr>
          <a:xfrm>
            <a:off x="9822407" y="6323614"/>
            <a:ext cx="1144821" cy="14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2"/>
              </a:lnSpc>
            </a:pPr>
            <a:r>
              <a:rPr lang="en-US" sz="8351" b="1">
                <a:solidFill>
                  <a:srgbClr val="FFFFFF"/>
                </a:solidFill>
                <a:latin typeface="Nunito Heavy"/>
                <a:ea typeface="Nunito Heavy"/>
                <a:cs typeface="Nunito Heavy"/>
                <a:sym typeface="Nunito Heavy"/>
              </a:rPr>
              <a:t>D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B264EC07-CFA5-38CF-8B47-BCDFC1800739}"/>
              </a:ext>
            </a:extLst>
          </p:cNvPr>
          <p:cNvSpPr txBox="1"/>
          <p:nvPr/>
        </p:nvSpPr>
        <p:spPr>
          <a:xfrm>
            <a:off x="4673975" y="4427118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30AB2949-B616-DAB6-82BC-81C30134E7E2}"/>
              </a:ext>
            </a:extLst>
          </p:cNvPr>
          <p:cNvSpPr txBox="1"/>
          <p:nvPr/>
        </p:nvSpPr>
        <p:spPr>
          <a:xfrm>
            <a:off x="4673975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C67EA77E-CBBC-B25E-49B9-6D225C491978}"/>
              </a:ext>
            </a:extLst>
          </p:cNvPr>
          <p:cNvSpPr txBox="1"/>
          <p:nvPr/>
        </p:nvSpPr>
        <p:spPr>
          <a:xfrm>
            <a:off x="12054044" y="4469670"/>
            <a:ext cx="2363715" cy="101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Đúng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0AF1ECEA-3DE4-4B99-438C-8C3BC19A2372}"/>
              </a:ext>
            </a:extLst>
          </p:cNvPr>
          <p:cNvSpPr txBox="1"/>
          <p:nvPr/>
        </p:nvSpPr>
        <p:spPr>
          <a:xfrm>
            <a:off x="11968292" y="6525264"/>
            <a:ext cx="2363715" cy="99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8"/>
              </a:lnSpc>
            </a:pPr>
            <a:r>
              <a:rPr lang="en-US" sz="5855" b="1">
                <a:solidFill>
                  <a:srgbClr val="D57070"/>
                </a:solidFill>
                <a:latin typeface="Nunito Bold"/>
                <a:ea typeface="Nunito Bold"/>
                <a:cs typeface="Nunito Bold"/>
                <a:sym typeface="Nunito Bold"/>
              </a:rPr>
              <a:t>Sai</a:t>
            </a:r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2D6A7F0A-0301-A733-DA84-2630C272D5E5}"/>
              </a:ext>
            </a:extLst>
          </p:cNvPr>
          <p:cNvSpPr/>
          <p:nvPr/>
        </p:nvSpPr>
        <p:spPr>
          <a:xfrm rot="-2115520">
            <a:off x="-613823" y="-745960"/>
            <a:ext cx="2325833" cy="2210511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15980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501711">
            <a:off x="5200461" y="862742"/>
            <a:ext cx="7887078" cy="9144439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02708" y="432315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553755" y="3675395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931468">
            <a:off x="345791" y="567531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4" y="0"/>
                </a:lnTo>
                <a:lnTo>
                  <a:pt x="2633934" y="2942943"/>
                </a:lnTo>
                <a:lnTo>
                  <a:pt x="0" y="2942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91314">
            <a:off x="14501924" y="7957719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20" y="0"/>
                </a:lnTo>
                <a:lnTo>
                  <a:pt x="2247620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48698">
            <a:off x="-410847" y="6697924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0" y="0"/>
                </a:moveTo>
                <a:lnTo>
                  <a:pt x="6146226" y="0"/>
                </a:lnTo>
                <a:lnTo>
                  <a:pt x="6146226" y="4655766"/>
                </a:lnTo>
                <a:lnTo>
                  <a:pt x="0" y="46557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883703" y="8871540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8" y="0"/>
                </a:lnTo>
                <a:lnTo>
                  <a:pt x="1881998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110949">
            <a:off x="6876862" y="8898116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3396612" y="-288731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5116238" y="0"/>
                </a:moveTo>
                <a:lnTo>
                  <a:pt x="0" y="0"/>
                </a:lnTo>
                <a:lnTo>
                  <a:pt x="0" y="2634862"/>
                </a:lnTo>
                <a:lnTo>
                  <a:pt x="5116238" y="2634862"/>
                </a:lnTo>
                <a:lnTo>
                  <a:pt x="511623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7259300" y="7342601"/>
            <a:ext cx="267762" cy="26776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>
            <a:hlinkClick r:id="rId14" action="ppaction://hlinksldjump"/>
          </p:cNvPr>
          <p:cNvSpPr/>
          <p:nvPr/>
        </p:nvSpPr>
        <p:spPr>
          <a:xfrm>
            <a:off x="5213771" y="0"/>
            <a:ext cx="7602175" cy="7602175"/>
          </a:xfrm>
          <a:custGeom>
            <a:avLst/>
            <a:gdLst/>
            <a:ahLst/>
            <a:cxnLst/>
            <a:rect l="l" t="t" r="r" b="b"/>
            <a:pathLst>
              <a:path w="7602175" h="7602175">
                <a:moveTo>
                  <a:pt x="0" y="0"/>
                </a:moveTo>
                <a:lnTo>
                  <a:pt x="7602175" y="0"/>
                </a:lnTo>
                <a:lnTo>
                  <a:pt x="7602175" y="7602175"/>
                </a:lnTo>
                <a:lnTo>
                  <a:pt x="0" y="76021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BF446F27-C5DB-AD4A-6F79-F694148202E1}"/>
              </a:ext>
            </a:extLst>
          </p:cNvPr>
          <p:cNvSpPr txBox="1"/>
          <p:nvPr/>
        </p:nvSpPr>
        <p:spPr>
          <a:xfrm rot="-166916">
            <a:off x="6452984" y="7257175"/>
            <a:ext cx="5355057" cy="129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78"/>
              </a:lnSpc>
            </a:pPr>
            <a:r>
              <a:rPr lang="en-US" sz="7556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115" y="2630359"/>
            <a:ext cx="267762" cy="2677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4819" y="6574171"/>
            <a:ext cx="267762" cy="26776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501711">
            <a:off x="4845506" y="159739"/>
            <a:ext cx="8596987" cy="9967521"/>
          </a:xfrm>
          <a:custGeom>
            <a:avLst/>
            <a:gdLst/>
            <a:ahLst/>
            <a:cxnLst/>
            <a:rect l="l" t="t" r="r" b="b"/>
            <a:pathLst>
              <a:path w="8596987" h="9967521">
                <a:moveTo>
                  <a:pt x="0" y="0"/>
                </a:moveTo>
                <a:lnTo>
                  <a:pt x="8596988" y="0"/>
                </a:lnTo>
                <a:lnTo>
                  <a:pt x="8596988" y="9967522"/>
                </a:lnTo>
                <a:lnTo>
                  <a:pt x="0" y="9967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137691" y="760938"/>
            <a:ext cx="267762" cy="2677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128850" y="700077"/>
            <a:ext cx="267762" cy="2677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556488" y="5727149"/>
            <a:ext cx="267762" cy="2677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206157">
            <a:off x="15104495" y="700229"/>
            <a:ext cx="2633934" cy="2942943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91314">
            <a:off x="735362" y="7901358"/>
            <a:ext cx="2247620" cy="2136175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-102555">
            <a:off x="5799261" y="2164853"/>
            <a:ext cx="6681238" cy="242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37"/>
              </a:lnSpc>
            </a:pPr>
            <a:r>
              <a:rPr lang="en-US" sz="14097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Sai rồi </a:t>
            </a:r>
          </a:p>
        </p:txBody>
      </p:sp>
      <p:sp>
        <p:nvSpPr>
          <p:cNvPr id="21" name="Freeform 21"/>
          <p:cNvSpPr/>
          <p:nvPr/>
        </p:nvSpPr>
        <p:spPr>
          <a:xfrm>
            <a:off x="-1044161" y="-634183"/>
            <a:ext cx="5116238" cy="2634863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0" y="0"/>
                </a:moveTo>
                <a:lnTo>
                  <a:pt x="5116239" y="0"/>
                </a:lnTo>
                <a:lnTo>
                  <a:pt x="5116239" y="2634863"/>
                </a:lnTo>
                <a:lnTo>
                  <a:pt x="0" y="2634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105828" flipH="1">
            <a:off x="13444182" y="6960848"/>
            <a:ext cx="6146225" cy="4655766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208614" y="8917847"/>
            <a:ext cx="1881998" cy="355094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241090">
            <a:off x="10520727" y="8897830"/>
            <a:ext cx="1472217" cy="2777768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>
            <a:hlinkClick r:id="rId14" action="ppaction://hlinksldjump"/>
          </p:cNvPr>
          <p:cNvSpPr/>
          <p:nvPr/>
        </p:nvSpPr>
        <p:spPr>
          <a:xfrm>
            <a:off x="7459840" y="4861994"/>
            <a:ext cx="3368320" cy="3424354"/>
          </a:xfrm>
          <a:custGeom>
            <a:avLst/>
            <a:gdLst/>
            <a:ahLst/>
            <a:cxnLst/>
            <a:rect l="l" t="t" r="r" b="b"/>
            <a:pathLst>
              <a:path w="3368320" h="3424354">
                <a:moveTo>
                  <a:pt x="0" y="0"/>
                </a:moveTo>
                <a:lnTo>
                  <a:pt x="3368320" y="0"/>
                </a:lnTo>
                <a:lnTo>
                  <a:pt x="3368320" y="3424355"/>
                </a:lnTo>
                <a:lnTo>
                  <a:pt x="0" y="342435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224</Words>
  <Application>Microsoft Office PowerPoint</Application>
  <PresentationFormat>Custom</PresentationFormat>
  <Paragraphs>147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Cherry Bomb One</vt:lpstr>
      <vt:lpstr>Arial</vt:lpstr>
      <vt:lpstr>Mulled Wine Season</vt:lpstr>
      <vt:lpstr>Nunito Ultra-Bold</vt:lpstr>
      <vt:lpstr>Calibri</vt:lpstr>
      <vt:lpstr>Nunito Bold</vt:lpstr>
      <vt:lpstr>Bryndan Write</vt:lpstr>
      <vt:lpstr>Nunito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Baby Three</dc:title>
  <dc:creator>DebyQuynh</dc:creator>
  <cp:keywords>DebyQuynh</cp:keywords>
  <cp:lastModifiedBy>Quỳnh Lê Như</cp:lastModifiedBy>
  <cp:revision>48</cp:revision>
  <dcterms:created xsi:type="dcterms:W3CDTF">2006-08-16T00:00:00Z</dcterms:created>
  <dcterms:modified xsi:type="dcterms:W3CDTF">2025-03-04T07:05:51Z</dcterms:modified>
  <dc:identifier>DAGaOGi5Kgo</dc:identifier>
</cp:coreProperties>
</file>