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8288000" cy="10287000"/>
  <p:notesSz cx="6858000" cy="9144000"/>
  <p:embeddedFontLst>
    <p:embeddedFont>
      <p:font typeface="Baloo" panose="020B0604020202020204" charset="0"/>
      <p:regular r:id="rId9"/>
    </p:embeddedFont>
    <p:embeddedFont>
      <p:font typeface="Coiny" panose="02000903060500060000" pitchFamily="2" charset="0"/>
      <p:regular r:id="rId10"/>
    </p:embeddedFont>
    <p:embeddedFont>
      <p:font typeface="Lazydog" panose="020B0604020202020204" charset="0"/>
      <p:regular r:id="rId11"/>
    </p:embeddedFont>
    <p:embeddedFont>
      <p:font typeface="Quicksand Bold" pitchFamily="2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" Target="slide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slide" Target="slide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21130" y="8360093"/>
            <a:ext cx="15038070" cy="2775585"/>
            <a:chOff x="0" y="0"/>
            <a:chExt cx="20050760" cy="3700780"/>
          </a:xfrm>
        </p:grpSpPr>
        <p:sp>
          <p:nvSpPr>
            <p:cNvPr id="3" name="Freeform 3"/>
            <p:cNvSpPr/>
            <p:nvPr/>
          </p:nvSpPr>
          <p:spPr>
            <a:xfrm>
              <a:off x="50800" y="46990"/>
              <a:ext cx="20046950" cy="3602990"/>
            </a:xfrm>
            <a:custGeom>
              <a:avLst/>
              <a:gdLst/>
              <a:ahLst/>
              <a:cxnLst/>
              <a:rect l="l" t="t" r="r" b="b"/>
              <a:pathLst>
                <a:path w="20046950" h="3602990">
                  <a:moveTo>
                    <a:pt x="0" y="2550160"/>
                  </a:moveTo>
                  <a:cubicBezTo>
                    <a:pt x="1270" y="2548890"/>
                    <a:pt x="12700" y="2495550"/>
                    <a:pt x="19050" y="2467610"/>
                  </a:cubicBezTo>
                  <a:cubicBezTo>
                    <a:pt x="25400" y="2440940"/>
                    <a:pt x="38100" y="2386330"/>
                    <a:pt x="38100" y="2386330"/>
                  </a:cubicBezTo>
                  <a:cubicBezTo>
                    <a:pt x="39370" y="2385060"/>
                    <a:pt x="63500" y="2335530"/>
                    <a:pt x="76200" y="2311400"/>
                  </a:cubicBezTo>
                  <a:cubicBezTo>
                    <a:pt x="88900" y="2286000"/>
                    <a:pt x="114300" y="2236470"/>
                    <a:pt x="114300" y="2235200"/>
                  </a:cubicBezTo>
                  <a:cubicBezTo>
                    <a:pt x="115570" y="2235200"/>
                    <a:pt x="115570" y="2235200"/>
                    <a:pt x="115570" y="2235200"/>
                  </a:cubicBezTo>
                  <a:cubicBezTo>
                    <a:pt x="115570" y="2235200"/>
                    <a:pt x="151130" y="2193290"/>
                    <a:pt x="170180" y="2171700"/>
                  </a:cubicBezTo>
                  <a:cubicBezTo>
                    <a:pt x="187960" y="2151380"/>
                    <a:pt x="223520" y="2109470"/>
                    <a:pt x="224790" y="2108200"/>
                  </a:cubicBezTo>
                  <a:cubicBezTo>
                    <a:pt x="226060" y="2108200"/>
                    <a:pt x="270510" y="2076450"/>
                    <a:pt x="293370" y="2059940"/>
                  </a:cubicBezTo>
                  <a:cubicBezTo>
                    <a:pt x="316230" y="2043430"/>
                    <a:pt x="360680" y="2011680"/>
                    <a:pt x="361950" y="2010410"/>
                  </a:cubicBezTo>
                  <a:cubicBezTo>
                    <a:pt x="363220" y="2010410"/>
                    <a:pt x="414020" y="1990090"/>
                    <a:pt x="440690" y="1979930"/>
                  </a:cubicBezTo>
                  <a:cubicBezTo>
                    <a:pt x="466090" y="1969770"/>
                    <a:pt x="518160" y="1949450"/>
                    <a:pt x="518160" y="1949450"/>
                  </a:cubicBezTo>
                  <a:cubicBezTo>
                    <a:pt x="519430" y="1949450"/>
                    <a:pt x="519430" y="1949450"/>
                    <a:pt x="519430" y="1949450"/>
                  </a:cubicBezTo>
                  <a:cubicBezTo>
                    <a:pt x="519430" y="1949450"/>
                    <a:pt x="574040" y="1941830"/>
                    <a:pt x="601980" y="1938020"/>
                  </a:cubicBezTo>
                  <a:cubicBezTo>
                    <a:pt x="629920" y="1934210"/>
                    <a:pt x="684530" y="1926590"/>
                    <a:pt x="685800" y="1926590"/>
                  </a:cubicBezTo>
                  <a:cubicBezTo>
                    <a:pt x="690880" y="1925320"/>
                    <a:pt x="1281430" y="1470660"/>
                    <a:pt x="1435100" y="1394460"/>
                  </a:cubicBezTo>
                  <a:cubicBezTo>
                    <a:pt x="1494790" y="1365250"/>
                    <a:pt x="1554480" y="1367790"/>
                    <a:pt x="1570990" y="1352550"/>
                  </a:cubicBezTo>
                  <a:cubicBezTo>
                    <a:pt x="1577340" y="1347470"/>
                    <a:pt x="1573530" y="1344930"/>
                    <a:pt x="1578610" y="1337310"/>
                  </a:cubicBezTo>
                  <a:cubicBezTo>
                    <a:pt x="1591310" y="1315720"/>
                    <a:pt x="1639570" y="1250950"/>
                    <a:pt x="1676400" y="1214120"/>
                  </a:cubicBezTo>
                  <a:cubicBezTo>
                    <a:pt x="1713230" y="1177290"/>
                    <a:pt x="1756410" y="1144270"/>
                    <a:pt x="1800860" y="1117600"/>
                  </a:cubicBezTo>
                  <a:cubicBezTo>
                    <a:pt x="1845310" y="1090930"/>
                    <a:pt x="1880870" y="1078230"/>
                    <a:pt x="1944370" y="1054100"/>
                  </a:cubicBezTo>
                  <a:cubicBezTo>
                    <a:pt x="2067560" y="1008380"/>
                    <a:pt x="2302510" y="949960"/>
                    <a:pt x="2489200" y="889000"/>
                  </a:cubicBezTo>
                  <a:cubicBezTo>
                    <a:pt x="2688590" y="822960"/>
                    <a:pt x="2884170" y="741680"/>
                    <a:pt x="3105150" y="668020"/>
                  </a:cubicBezTo>
                  <a:cubicBezTo>
                    <a:pt x="3356610" y="584200"/>
                    <a:pt x="3644900" y="492760"/>
                    <a:pt x="3916680" y="419100"/>
                  </a:cubicBezTo>
                  <a:cubicBezTo>
                    <a:pt x="4187190" y="345440"/>
                    <a:pt x="4476750" y="284480"/>
                    <a:pt x="4732020" y="228600"/>
                  </a:cubicBezTo>
                  <a:cubicBezTo>
                    <a:pt x="4959350" y="177800"/>
                    <a:pt x="5146040" y="119380"/>
                    <a:pt x="5375910" y="92710"/>
                  </a:cubicBezTo>
                  <a:cubicBezTo>
                    <a:pt x="5638800" y="62230"/>
                    <a:pt x="5958840" y="76200"/>
                    <a:pt x="6226810" y="71120"/>
                  </a:cubicBezTo>
                  <a:cubicBezTo>
                    <a:pt x="6466840" y="67310"/>
                    <a:pt x="6677660" y="68580"/>
                    <a:pt x="6907530" y="66040"/>
                  </a:cubicBezTo>
                  <a:cubicBezTo>
                    <a:pt x="7143750" y="64770"/>
                    <a:pt x="7387590" y="63500"/>
                    <a:pt x="7628890" y="62230"/>
                  </a:cubicBezTo>
                  <a:cubicBezTo>
                    <a:pt x="7871460" y="62230"/>
                    <a:pt x="8117840" y="66040"/>
                    <a:pt x="8357870" y="59690"/>
                  </a:cubicBezTo>
                  <a:cubicBezTo>
                    <a:pt x="8592820" y="53340"/>
                    <a:pt x="8820150" y="31750"/>
                    <a:pt x="9051290" y="24130"/>
                  </a:cubicBezTo>
                  <a:cubicBezTo>
                    <a:pt x="9283700" y="16510"/>
                    <a:pt x="9507220" y="13970"/>
                    <a:pt x="9749790" y="11430"/>
                  </a:cubicBezTo>
                  <a:cubicBezTo>
                    <a:pt x="10010140" y="8890"/>
                    <a:pt x="10306050" y="8890"/>
                    <a:pt x="10565130" y="8890"/>
                  </a:cubicBezTo>
                  <a:cubicBezTo>
                    <a:pt x="10802620" y="7620"/>
                    <a:pt x="11013440" y="7620"/>
                    <a:pt x="11245850" y="6350"/>
                  </a:cubicBezTo>
                  <a:cubicBezTo>
                    <a:pt x="11489690" y="6350"/>
                    <a:pt x="11736070" y="0"/>
                    <a:pt x="11997690" y="3810"/>
                  </a:cubicBezTo>
                  <a:cubicBezTo>
                    <a:pt x="12279630" y="7620"/>
                    <a:pt x="12588240" y="12700"/>
                    <a:pt x="12880340" y="30480"/>
                  </a:cubicBezTo>
                  <a:cubicBezTo>
                    <a:pt x="13168630" y="46990"/>
                    <a:pt x="13469620" y="78740"/>
                    <a:pt x="13737589" y="109220"/>
                  </a:cubicBezTo>
                  <a:cubicBezTo>
                    <a:pt x="13973811" y="134620"/>
                    <a:pt x="14175739" y="168910"/>
                    <a:pt x="14403070" y="194310"/>
                  </a:cubicBezTo>
                  <a:cubicBezTo>
                    <a:pt x="14639289" y="222250"/>
                    <a:pt x="14894561" y="237490"/>
                    <a:pt x="15129511" y="270510"/>
                  </a:cubicBezTo>
                  <a:cubicBezTo>
                    <a:pt x="15351761" y="300990"/>
                    <a:pt x="15552420" y="341630"/>
                    <a:pt x="15777211" y="381000"/>
                  </a:cubicBezTo>
                  <a:cubicBezTo>
                    <a:pt x="16019780" y="422910"/>
                    <a:pt x="16283939" y="461010"/>
                    <a:pt x="16534130" y="511810"/>
                  </a:cubicBezTo>
                  <a:cubicBezTo>
                    <a:pt x="16781780" y="562610"/>
                    <a:pt x="17029430" y="628650"/>
                    <a:pt x="17268189" y="685800"/>
                  </a:cubicBezTo>
                  <a:cubicBezTo>
                    <a:pt x="17498061" y="739140"/>
                    <a:pt x="17716500" y="783590"/>
                    <a:pt x="17941289" y="844550"/>
                  </a:cubicBezTo>
                  <a:cubicBezTo>
                    <a:pt x="18171161" y="906780"/>
                    <a:pt x="18407380" y="967740"/>
                    <a:pt x="18634711" y="1059180"/>
                  </a:cubicBezTo>
                  <a:cubicBezTo>
                    <a:pt x="18868389" y="1153160"/>
                    <a:pt x="19109689" y="1258570"/>
                    <a:pt x="19325589" y="1403350"/>
                  </a:cubicBezTo>
                  <a:cubicBezTo>
                    <a:pt x="19549111" y="1550670"/>
                    <a:pt x="19856450" y="1709420"/>
                    <a:pt x="19949161" y="1941830"/>
                  </a:cubicBezTo>
                  <a:cubicBezTo>
                    <a:pt x="20046950" y="2189480"/>
                    <a:pt x="20002500" y="2669540"/>
                    <a:pt x="19851370" y="2865120"/>
                  </a:cubicBezTo>
                  <a:cubicBezTo>
                    <a:pt x="19719289" y="3037840"/>
                    <a:pt x="19408139" y="3082290"/>
                    <a:pt x="19182080" y="3124200"/>
                  </a:cubicBezTo>
                  <a:cubicBezTo>
                    <a:pt x="18966180" y="3164840"/>
                    <a:pt x="18743930" y="3133090"/>
                    <a:pt x="18526761" y="3122930"/>
                  </a:cubicBezTo>
                  <a:cubicBezTo>
                    <a:pt x="18312130" y="3114040"/>
                    <a:pt x="17934939" y="3042920"/>
                    <a:pt x="17886680" y="3070860"/>
                  </a:cubicBezTo>
                  <a:cubicBezTo>
                    <a:pt x="17877789" y="3075940"/>
                    <a:pt x="17880330" y="3083560"/>
                    <a:pt x="17877789" y="3091180"/>
                  </a:cubicBezTo>
                  <a:cubicBezTo>
                    <a:pt x="17873980" y="3102610"/>
                    <a:pt x="17875250" y="3116580"/>
                    <a:pt x="17870170" y="3130550"/>
                  </a:cubicBezTo>
                  <a:cubicBezTo>
                    <a:pt x="17862550" y="3150870"/>
                    <a:pt x="17842230" y="3176270"/>
                    <a:pt x="17829530" y="3199130"/>
                  </a:cubicBezTo>
                  <a:cubicBezTo>
                    <a:pt x="17818100" y="3223260"/>
                    <a:pt x="17809211" y="3253740"/>
                    <a:pt x="17797780" y="3271520"/>
                  </a:cubicBezTo>
                  <a:cubicBezTo>
                    <a:pt x="17790161" y="3284220"/>
                    <a:pt x="17778730" y="3290570"/>
                    <a:pt x="17771111" y="3300730"/>
                  </a:cubicBezTo>
                  <a:cubicBezTo>
                    <a:pt x="17763489" y="3310890"/>
                    <a:pt x="17760950" y="3323590"/>
                    <a:pt x="17750789" y="3335020"/>
                  </a:cubicBezTo>
                  <a:cubicBezTo>
                    <a:pt x="17738089" y="3351530"/>
                    <a:pt x="17710150" y="3369310"/>
                    <a:pt x="17692370" y="3387090"/>
                  </a:cubicBezTo>
                  <a:cubicBezTo>
                    <a:pt x="17673320" y="3406140"/>
                    <a:pt x="17655539" y="3432810"/>
                    <a:pt x="17637761" y="3445510"/>
                  </a:cubicBezTo>
                  <a:cubicBezTo>
                    <a:pt x="17626330" y="3455670"/>
                    <a:pt x="17614900" y="3456940"/>
                    <a:pt x="17603470" y="3464560"/>
                  </a:cubicBezTo>
                  <a:cubicBezTo>
                    <a:pt x="17593311" y="3472180"/>
                    <a:pt x="17586961" y="3483610"/>
                    <a:pt x="17574261" y="3491230"/>
                  </a:cubicBezTo>
                  <a:cubicBezTo>
                    <a:pt x="17555211" y="3502660"/>
                    <a:pt x="17524730" y="3510280"/>
                    <a:pt x="17500600" y="3521710"/>
                  </a:cubicBezTo>
                  <a:cubicBezTo>
                    <a:pt x="17476470" y="3533140"/>
                    <a:pt x="17452339" y="3553460"/>
                    <a:pt x="17432020" y="3559810"/>
                  </a:cubicBezTo>
                  <a:cubicBezTo>
                    <a:pt x="17416780" y="3564890"/>
                    <a:pt x="17405350" y="3563620"/>
                    <a:pt x="17392650" y="3567430"/>
                  </a:cubicBezTo>
                  <a:cubicBezTo>
                    <a:pt x="17379950" y="3571240"/>
                    <a:pt x="17371061" y="3578860"/>
                    <a:pt x="17355820" y="3582670"/>
                  </a:cubicBezTo>
                  <a:cubicBezTo>
                    <a:pt x="17334230" y="3587750"/>
                    <a:pt x="17302480" y="3585210"/>
                    <a:pt x="17277080" y="3587750"/>
                  </a:cubicBezTo>
                  <a:cubicBezTo>
                    <a:pt x="17250411" y="3591560"/>
                    <a:pt x="17219930" y="3601720"/>
                    <a:pt x="17198339" y="3601720"/>
                  </a:cubicBezTo>
                  <a:cubicBezTo>
                    <a:pt x="17183100" y="3602990"/>
                    <a:pt x="17172939" y="3596640"/>
                    <a:pt x="17158970" y="3596640"/>
                  </a:cubicBezTo>
                  <a:cubicBezTo>
                    <a:pt x="17146270" y="3596640"/>
                    <a:pt x="17134839" y="3600450"/>
                    <a:pt x="17119600" y="3599180"/>
                  </a:cubicBezTo>
                  <a:cubicBezTo>
                    <a:pt x="17098011" y="3597910"/>
                    <a:pt x="17068800" y="3585210"/>
                    <a:pt x="17043400" y="3578860"/>
                  </a:cubicBezTo>
                  <a:cubicBezTo>
                    <a:pt x="17018000" y="3573780"/>
                    <a:pt x="16976089" y="3575050"/>
                    <a:pt x="16964661" y="3567430"/>
                  </a:cubicBezTo>
                  <a:cubicBezTo>
                    <a:pt x="16960850" y="3564890"/>
                    <a:pt x="16963389" y="3561080"/>
                    <a:pt x="16959580" y="3557270"/>
                  </a:cubicBezTo>
                  <a:cubicBezTo>
                    <a:pt x="16949420" y="3549650"/>
                    <a:pt x="16917670" y="3552190"/>
                    <a:pt x="16891000" y="3539490"/>
                  </a:cubicBezTo>
                  <a:cubicBezTo>
                    <a:pt x="16845280" y="3520440"/>
                    <a:pt x="16793211" y="3465830"/>
                    <a:pt x="16719550" y="3427730"/>
                  </a:cubicBezTo>
                  <a:cubicBezTo>
                    <a:pt x="16606520" y="3370580"/>
                    <a:pt x="16413480" y="3318510"/>
                    <a:pt x="16263620" y="3252470"/>
                  </a:cubicBezTo>
                  <a:cubicBezTo>
                    <a:pt x="16113761" y="3185160"/>
                    <a:pt x="15946120" y="3058160"/>
                    <a:pt x="15819120" y="3028950"/>
                  </a:cubicBezTo>
                  <a:cubicBezTo>
                    <a:pt x="15735300" y="3007360"/>
                    <a:pt x="15694661" y="3027680"/>
                    <a:pt x="15594330" y="3026410"/>
                  </a:cubicBezTo>
                  <a:cubicBezTo>
                    <a:pt x="15396211" y="3025140"/>
                    <a:pt x="14986000" y="3018790"/>
                    <a:pt x="14707870" y="3025140"/>
                  </a:cubicBezTo>
                  <a:cubicBezTo>
                    <a:pt x="14457680" y="3028950"/>
                    <a:pt x="14239239" y="3048000"/>
                    <a:pt x="14000480" y="3054350"/>
                  </a:cubicBezTo>
                  <a:cubicBezTo>
                    <a:pt x="13755370" y="3059430"/>
                    <a:pt x="13495020" y="3056890"/>
                    <a:pt x="13253720" y="3056890"/>
                  </a:cubicBezTo>
                  <a:cubicBezTo>
                    <a:pt x="13027661" y="3058160"/>
                    <a:pt x="12818110" y="3056890"/>
                    <a:pt x="12594590" y="3056890"/>
                  </a:cubicBezTo>
                  <a:cubicBezTo>
                    <a:pt x="12362180" y="3056890"/>
                    <a:pt x="12124690" y="3050540"/>
                    <a:pt x="11884660" y="3054350"/>
                  </a:cubicBezTo>
                  <a:cubicBezTo>
                    <a:pt x="11637010" y="3059430"/>
                    <a:pt x="11375390" y="3078480"/>
                    <a:pt x="11130280" y="3084830"/>
                  </a:cubicBezTo>
                  <a:cubicBezTo>
                    <a:pt x="10897870" y="3089910"/>
                    <a:pt x="10699750" y="3086100"/>
                    <a:pt x="10450830" y="3089910"/>
                  </a:cubicBezTo>
                  <a:cubicBezTo>
                    <a:pt x="10149840" y="3094990"/>
                    <a:pt x="9770110" y="3110230"/>
                    <a:pt x="9451340" y="3115310"/>
                  </a:cubicBezTo>
                  <a:cubicBezTo>
                    <a:pt x="9159240" y="3119120"/>
                    <a:pt x="8887460" y="3117850"/>
                    <a:pt x="8610600" y="3117850"/>
                  </a:cubicBezTo>
                  <a:cubicBezTo>
                    <a:pt x="8338820" y="3117850"/>
                    <a:pt x="8096250" y="3116580"/>
                    <a:pt x="7805420" y="3117850"/>
                  </a:cubicBezTo>
                  <a:cubicBezTo>
                    <a:pt x="7459980" y="3119120"/>
                    <a:pt x="7052310" y="3126740"/>
                    <a:pt x="6673850" y="3129280"/>
                  </a:cubicBezTo>
                  <a:cubicBezTo>
                    <a:pt x="6291580" y="3133090"/>
                    <a:pt x="5892800" y="3135630"/>
                    <a:pt x="5521960" y="3136900"/>
                  </a:cubicBezTo>
                  <a:cubicBezTo>
                    <a:pt x="5172710" y="3136900"/>
                    <a:pt x="4827270" y="3131820"/>
                    <a:pt x="4508500" y="3136900"/>
                  </a:cubicBezTo>
                  <a:cubicBezTo>
                    <a:pt x="4222750" y="3140710"/>
                    <a:pt x="3975100" y="3154680"/>
                    <a:pt x="3696970" y="3162300"/>
                  </a:cubicBezTo>
                  <a:cubicBezTo>
                    <a:pt x="3404870" y="3168650"/>
                    <a:pt x="3097530" y="3163570"/>
                    <a:pt x="2796540" y="3177540"/>
                  </a:cubicBezTo>
                  <a:cubicBezTo>
                    <a:pt x="2495550" y="3191510"/>
                    <a:pt x="2181860" y="3223260"/>
                    <a:pt x="1893570" y="3246120"/>
                  </a:cubicBezTo>
                  <a:cubicBezTo>
                    <a:pt x="1628140" y="3266440"/>
                    <a:pt x="1350010" y="3294380"/>
                    <a:pt x="1131570" y="3307080"/>
                  </a:cubicBezTo>
                  <a:cubicBezTo>
                    <a:pt x="969010" y="3317240"/>
                    <a:pt x="704850" y="3322320"/>
                    <a:pt x="703580" y="3323590"/>
                  </a:cubicBezTo>
                  <a:cubicBezTo>
                    <a:pt x="702310" y="3323590"/>
                    <a:pt x="647700" y="3317240"/>
                    <a:pt x="619760" y="3313430"/>
                  </a:cubicBezTo>
                  <a:cubicBezTo>
                    <a:pt x="591820" y="3310890"/>
                    <a:pt x="537210" y="3305810"/>
                    <a:pt x="535940" y="3304540"/>
                  </a:cubicBezTo>
                  <a:cubicBezTo>
                    <a:pt x="535940" y="3304540"/>
                    <a:pt x="483870" y="3285490"/>
                    <a:pt x="457200" y="3276600"/>
                  </a:cubicBezTo>
                  <a:cubicBezTo>
                    <a:pt x="430530" y="3266440"/>
                    <a:pt x="379730" y="3247390"/>
                    <a:pt x="378460" y="3247390"/>
                  </a:cubicBezTo>
                  <a:cubicBezTo>
                    <a:pt x="377190" y="3247390"/>
                    <a:pt x="331470" y="3215640"/>
                    <a:pt x="308610" y="3200400"/>
                  </a:cubicBezTo>
                  <a:cubicBezTo>
                    <a:pt x="285750" y="3185160"/>
                    <a:pt x="240030" y="3154680"/>
                    <a:pt x="238760" y="3153410"/>
                  </a:cubicBezTo>
                  <a:cubicBezTo>
                    <a:pt x="237490" y="3153410"/>
                    <a:pt x="200660" y="3111500"/>
                    <a:pt x="181610" y="3091180"/>
                  </a:cubicBezTo>
                  <a:cubicBezTo>
                    <a:pt x="162560" y="3070860"/>
                    <a:pt x="125730" y="3030220"/>
                    <a:pt x="125730" y="3028950"/>
                  </a:cubicBezTo>
                  <a:cubicBezTo>
                    <a:pt x="124460" y="3027680"/>
                    <a:pt x="99060" y="2979420"/>
                    <a:pt x="85090" y="2955290"/>
                  </a:cubicBezTo>
                  <a:cubicBezTo>
                    <a:pt x="72390" y="2929890"/>
                    <a:pt x="45720" y="2881630"/>
                    <a:pt x="45720" y="2881630"/>
                  </a:cubicBezTo>
                  <a:cubicBezTo>
                    <a:pt x="45720" y="2880360"/>
                    <a:pt x="45720" y="2880360"/>
                    <a:pt x="45720" y="2880360"/>
                  </a:cubicBezTo>
                  <a:cubicBezTo>
                    <a:pt x="44450" y="2880360"/>
                    <a:pt x="30480" y="2827020"/>
                    <a:pt x="24130" y="2799080"/>
                  </a:cubicBezTo>
                  <a:cubicBezTo>
                    <a:pt x="16510" y="2772410"/>
                    <a:pt x="2540" y="2719070"/>
                    <a:pt x="2540" y="2717800"/>
                  </a:cubicBezTo>
                  <a:cubicBezTo>
                    <a:pt x="2540" y="2716530"/>
                    <a:pt x="2540" y="2661920"/>
                    <a:pt x="1270" y="2633980"/>
                  </a:cubicBezTo>
                  <a:cubicBezTo>
                    <a:pt x="1270" y="2606040"/>
                    <a:pt x="0" y="2550160"/>
                    <a:pt x="0" y="2550160"/>
                  </a:cubicBezTo>
                  <a:moveTo>
                    <a:pt x="16964661" y="3567430"/>
                  </a:moveTo>
                  <a:cubicBezTo>
                    <a:pt x="16964661" y="3568700"/>
                    <a:pt x="16964661" y="3567430"/>
                    <a:pt x="16964661" y="356743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6725788" y="8899207"/>
            <a:ext cx="15038070" cy="2775585"/>
            <a:chOff x="0" y="0"/>
            <a:chExt cx="20050760" cy="3700780"/>
          </a:xfrm>
        </p:grpSpPr>
        <p:sp>
          <p:nvSpPr>
            <p:cNvPr id="5" name="Freeform 5"/>
            <p:cNvSpPr/>
            <p:nvPr/>
          </p:nvSpPr>
          <p:spPr>
            <a:xfrm>
              <a:off x="50800" y="46990"/>
              <a:ext cx="20046950" cy="3602990"/>
            </a:xfrm>
            <a:custGeom>
              <a:avLst/>
              <a:gdLst/>
              <a:ahLst/>
              <a:cxnLst/>
              <a:rect l="l" t="t" r="r" b="b"/>
              <a:pathLst>
                <a:path w="20046950" h="3602990">
                  <a:moveTo>
                    <a:pt x="0" y="2550160"/>
                  </a:moveTo>
                  <a:cubicBezTo>
                    <a:pt x="1270" y="2548890"/>
                    <a:pt x="12700" y="2495550"/>
                    <a:pt x="19050" y="2467610"/>
                  </a:cubicBezTo>
                  <a:cubicBezTo>
                    <a:pt x="25400" y="2440940"/>
                    <a:pt x="38100" y="2386330"/>
                    <a:pt x="38100" y="2386330"/>
                  </a:cubicBezTo>
                  <a:cubicBezTo>
                    <a:pt x="39370" y="2385060"/>
                    <a:pt x="63500" y="2335530"/>
                    <a:pt x="76200" y="2311400"/>
                  </a:cubicBezTo>
                  <a:cubicBezTo>
                    <a:pt x="88900" y="2286000"/>
                    <a:pt x="114300" y="2236470"/>
                    <a:pt x="114300" y="2235200"/>
                  </a:cubicBezTo>
                  <a:cubicBezTo>
                    <a:pt x="115570" y="2235200"/>
                    <a:pt x="115570" y="2235200"/>
                    <a:pt x="115570" y="2235200"/>
                  </a:cubicBezTo>
                  <a:cubicBezTo>
                    <a:pt x="115570" y="2235200"/>
                    <a:pt x="151130" y="2193290"/>
                    <a:pt x="170180" y="2171700"/>
                  </a:cubicBezTo>
                  <a:cubicBezTo>
                    <a:pt x="187960" y="2151380"/>
                    <a:pt x="223520" y="2109470"/>
                    <a:pt x="224790" y="2108200"/>
                  </a:cubicBezTo>
                  <a:cubicBezTo>
                    <a:pt x="226060" y="2108200"/>
                    <a:pt x="270510" y="2076450"/>
                    <a:pt x="293370" y="2059940"/>
                  </a:cubicBezTo>
                  <a:cubicBezTo>
                    <a:pt x="316230" y="2043430"/>
                    <a:pt x="360680" y="2011680"/>
                    <a:pt x="361950" y="2010410"/>
                  </a:cubicBezTo>
                  <a:cubicBezTo>
                    <a:pt x="363220" y="2010410"/>
                    <a:pt x="414020" y="1990090"/>
                    <a:pt x="440690" y="1979930"/>
                  </a:cubicBezTo>
                  <a:cubicBezTo>
                    <a:pt x="466090" y="1969770"/>
                    <a:pt x="518160" y="1949450"/>
                    <a:pt x="518160" y="1949450"/>
                  </a:cubicBezTo>
                  <a:cubicBezTo>
                    <a:pt x="519430" y="1949450"/>
                    <a:pt x="519430" y="1949450"/>
                    <a:pt x="519430" y="1949450"/>
                  </a:cubicBezTo>
                  <a:cubicBezTo>
                    <a:pt x="519430" y="1949450"/>
                    <a:pt x="574040" y="1941830"/>
                    <a:pt x="601980" y="1938020"/>
                  </a:cubicBezTo>
                  <a:cubicBezTo>
                    <a:pt x="629920" y="1934210"/>
                    <a:pt x="684530" y="1926590"/>
                    <a:pt x="685800" y="1926590"/>
                  </a:cubicBezTo>
                  <a:cubicBezTo>
                    <a:pt x="690880" y="1925320"/>
                    <a:pt x="1281430" y="1470660"/>
                    <a:pt x="1435100" y="1394460"/>
                  </a:cubicBezTo>
                  <a:cubicBezTo>
                    <a:pt x="1494790" y="1365250"/>
                    <a:pt x="1554480" y="1367790"/>
                    <a:pt x="1570990" y="1352550"/>
                  </a:cubicBezTo>
                  <a:cubicBezTo>
                    <a:pt x="1577340" y="1347470"/>
                    <a:pt x="1573530" y="1344930"/>
                    <a:pt x="1578610" y="1337310"/>
                  </a:cubicBezTo>
                  <a:cubicBezTo>
                    <a:pt x="1591310" y="1315720"/>
                    <a:pt x="1639570" y="1250950"/>
                    <a:pt x="1676400" y="1214120"/>
                  </a:cubicBezTo>
                  <a:cubicBezTo>
                    <a:pt x="1713230" y="1177290"/>
                    <a:pt x="1756410" y="1144270"/>
                    <a:pt x="1800860" y="1117600"/>
                  </a:cubicBezTo>
                  <a:cubicBezTo>
                    <a:pt x="1845310" y="1090930"/>
                    <a:pt x="1880870" y="1078230"/>
                    <a:pt x="1944370" y="1054100"/>
                  </a:cubicBezTo>
                  <a:cubicBezTo>
                    <a:pt x="2067560" y="1008380"/>
                    <a:pt x="2302510" y="949960"/>
                    <a:pt x="2489200" y="889000"/>
                  </a:cubicBezTo>
                  <a:cubicBezTo>
                    <a:pt x="2688590" y="822960"/>
                    <a:pt x="2884170" y="741680"/>
                    <a:pt x="3105150" y="668020"/>
                  </a:cubicBezTo>
                  <a:cubicBezTo>
                    <a:pt x="3356610" y="584200"/>
                    <a:pt x="3644900" y="492760"/>
                    <a:pt x="3916680" y="419100"/>
                  </a:cubicBezTo>
                  <a:cubicBezTo>
                    <a:pt x="4187190" y="345440"/>
                    <a:pt x="4476750" y="284480"/>
                    <a:pt x="4732020" y="228600"/>
                  </a:cubicBezTo>
                  <a:cubicBezTo>
                    <a:pt x="4959350" y="177800"/>
                    <a:pt x="5146040" y="119380"/>
                    <a:pt x="5375910" y="92710"/>
                  </a:cubicBezTo>
                  <a:cubicBezTo>
                    <a:pt x="5638800" y="62230"/>
                    <a:pt x="5958840" y="76200"/>
                    <a:pt x="6226810" y="71120"/>
                  </a:cubicBezTo>
                  <a:cubicBezTo>
                    <a:pt x="6466840" y="67310"/>
                    <a:pt x="6677660" y="68580"/>
                    <a:pt x="6907530" y="66040"/>
                  </a:cubicBezTo>
                  <a:cubicBezTo>
                    <a:pt x="7143750" y="64770"/>
                    <a:pt x="7387590" y="63500"/>
                    <a:pt x="7628890" y="62230"/>
                  </a:cubicBezTo>
                  <a:cubicBezTo>
                    <a:pt x="7871460" y="62230"/>
                    <a:pt x="8117840" y="66040"/>
                    <a:pt x="8357870" y="59690"/>
                  </a:cubicBezTo>
                  <a:cubicBezTo>
                    <a:pt x="8592820" y="53340"/>
                    <a:pt x="8820150" y="31750"/>
                    <a:pt x="9051290" y="24130"/>
                  </a:cubicBezTo>
                  <a:cubicBezTo>
                    <a:pt x="9283700" y="16510"/>
                    <a:pt x="9507220" y="13970"/>
                    <a:pt x="9749790" y="11430"/>
                  </a:cubicBezTo>
                  <a:cubicBezTo>
                    <a:pt x="10010140" y="8890"/>
                    <a:pt x="10306050" y="8890"/>
                    <a:pt x="10565130" y="8890"/>
                  </a:cubicBezTo>
                  <a:cubicBezTo>
                    <a:pt x="10802620" y="7620"/>
                    <a:pt x="11013440" y="7620"/>
                    <a:pt x="11245850" y="6350"/>
                  </a:cubicBezTo>
                  <a:cubicBezTo>
                    <a:pt x="11489690" y="6350"/>
                    <a:pt x="11736070" y="0"/>
                    <a:pt x="11997690" y="3810"/>
                  </a:cubicBezTo>
                  <a:cubicBezTo>
                    <a:pt x="12279630" y="7620"/>
                    <a:pt x="12588240" y="12700"/>
                    <a:pt x="12880340" y="30480"/>
                  </a:cubicBezTo>
                  <a:cubicBezTo>
                    <a:pt x="13168630" y="46990"/>
                    <a:pt x="13469620" y="78740"/>
                    <a:pt x="13737589" y="109220"/>
                  </a:cubicBezTo>
                  <a:cubicBezTo>
                    <a:pt x="13973811" y="134620"/>
                    <a:pt x="14175739" y="168910"/>
                    <a:pt x="14403070" y="194310"/>
                  </a:cubicBezTo>
                  <a:cubicBezTo>
                    <a:pt x="14639289" y="222250"/>
                    <a:pt x="14894561" y="237490"/>
                    <a:pt x="15129511" y="270510"/>
                  </a:cubicBezTo>
                  <a:cubicBezTo>
                    <a:pt x="15351761" y="300990"/>
                    <a:pt x="15552420" y="341630"/>
                    <a:pt x="15777211" y="381000"/>
                  </a:cubicBezTo>
                  <a:cubicBezTo>
                    <a:pt x="16019780" y="422910"/>
                    <a:pt x="16283939" y="461010"/>
                    <a:pt x="16534130" y="511810"/>
                  </a:cubicBezTo>
                  <a:cubicBezTo>
                    <a:pt x="16781780" y="562610"/>
                    <a:pt x="17029430" y="628650"/>
                    <a:pt x="17268189" y="685800"/>
                  </a:cubicBezTo>
                  <a:cubicBezTo>
                    <a:pt x="17498061" y="739140"/>
                    <a:pt x="17716500" y="783590"/>
                    <a:pt x="17941289" y="844550"/>
                  </a:cubicBezTo>
                  <a:cubicBezTo>
                    <a:pt x="18171161" y="906780"/>
                    <a:pt x="18407380" y="967740"/>
                    <a:pt x="18634711" y="1059180"/>
                  </a:cubicBezTo>
                  <a:cubicBezTo>
                    <a:pt x="18868389" y="1153160"/>
                    <a:pt x="19109689" y="1258570"/>
                    <a:pt x="19325589" y="1403350"/>
                  </a:cubicBezTo>
                  <a:cubicBezTo>
                    <a:pt x="19549111" y="1550670"/>
                    <a:pt x="19856450" y="1709420"/>
                    <a:pt x="19949161" y="1941830"/>
                  </a:cubicBezTo>
                  <a:cubicBezTo>
                    <a:pt x="20046950" y="2189480"/>
                    <a:pt x="20002500" y="2669540"/>
                    <a:pt x="19851370" y="2865120"/>
                  </a:cubicBezTo>
                  <a:cubicBezTo>
                    <a:pt x="19719289" y="3037840"/>
                    <a:pt x="19408139" y="3082290"/>
                    <a:pt x="19182080" y="3124200"/>
                  </a:cubicBezTo>
                  <a:cubicBezTo>
                    <a:pt x="18966180" y="3164840"/>
                    <a:pt x="18743930" y="3133090"/>
                    <a:pt x="18526761" y="3122930"/>
                  </a:cubicBezTo>
                  <a:cubicBezTo>
                    <a:pt x="18312130" y="3114040"/>
                    <a:pt x="17934939" y="3042920"/>
                    <a:pt x="17886680" y="3070860"/>
                  </a:cubicBezTo>
                  <a:cubicBezTo>
                    <a:pt x="17877789" y="3075940"/>
                    <a:pt x="17880330" y="3083560"/>
                    <a:pt x="17877789" y="3091180"/>
                  </a:cubicBezTo>
                  <a:cubicBezTo>
                    <a:pt x="17873980" y="3102610"/>
                    <a:pt x="17875250" y="3116580"/>
                    <a:pt x="17870170" y="3130550"/>
                  </a:cubicBezTo>
                  <a:cubicBezTo>
                    <a:pt x="17862550" y="3150870"/>
                    <a:pt x="17842230" y="3176270"/>
                    <a:pt x="17829530" y="3199130"/>
                  </a:cubicBezTo>
                  <a:cubicBezTo>
                    <a:pt x="17818100" y="3223260"/>
                    <a:pt x="17809211" y="3253740"/>
                    <a:pt x="17797780" y="3271520"/>
                  </a:cubicBezTo>
                  <a:cubicBezTo>
                    <a:pt x="17790161" y="3284220"/>
                    <a:pt x="17778730" y="3290570"/>
                    <a:pt x="17771111" y="3300730"/>
                  </a:cubicBezTo>
                  <a:cubicBezTo>
                    <a:pt x="17763489" y="3310890"/>
                    <a:pt x="17760950" y="3323590"/>
                    <a:pt x="17750789" y="3335020"/>
                  </a:cubicBezTo>
                  <a:cubicBezTo>
                    <a:pt x="17738089" y="3351530"/>
                    <a:pt x="17710150" y="3369310"/>
                    <a:pt x="17692370" y="3387090"/>
                  </a:cubicBezTo>
                  <a:cubicBezTo>
                    <a:pt x="17673320" y="3406140"/>
                    <a:pt x="17655539" y="3432810"/>
                    <a:pt x="17637761" y="3445510"/>
                  </a:cubicBezTo>
                  <a:cubicBezTo>
                    <a:pt x="17626330" y="3455670"/>
                    <a:pt x="17614900" y="3456940"/>
                    <a:pt x="17603470" y="3464560"/>
                  </a:cubicBezTo>
                  <a:cubicBezTo>
                    <a:pt x="17593311" y="3472180"/>
                    <a:pt x="17586961" y="3483610"/>
                    <a:pt x="17574261" y="3491230"/>
                  </a:cubicBezTo>
                  <a:cubicBezTo>
                    <a:pt x="17555211" y="3502660"/>
                    <a:pt x="17524730" y="3510280"/>
                    <a:pt x="17500600" y="3521710"/>
                  </a:cubicBezTo>
                  <a:cubicBezTo>
                    <a:pt x="17476470" y="3533140"/>
                    <a:pt x="17452339" y="3553460"/>
                    <a:pt x="17432020" y="3559810"/>
                  </a:cubicBezTo>
                  <a:cubicBezTo>
                    <a:pt x="17416780" y="3564890"/>
                    <a:pt x="17405350" y="3563620"/>
                    <a:pt x="17392650" y="3567430"/>
                  </a:cubicBezTo>
                  <a:cubicBezTo>
                    <a:pt x="17379950" y="3571240"/>
                    <a:pt x="17371061" y="3578860"/>
                    <a:pt x="17355820" y="3582670"/>
                  </a:cubicBezTo>
                  <a:cubicBezTo>
                    <a:pt x="17334230" y="3587750"/>
                    <a:pt x="17302480" y="3585210"/>
                    <a:pt x="17277080" y="3587750"/>
                  </a:cubicBezTo>
                  <a:cubicBezTo>
                    <a:pt x="17250411" y="3591560"/>
                    <a:pt x="17219930" y="3601720"/>
                    <a:pt x="17198339" y="3601720"/>
                  </a:cubicBezTo>
                  <a:cubicBezTo>
                    <a:pt x="17183100" y="3602990"/>
                    <a:pt x="17172939" y="3596640"/>
                    <a:pt x="17158970" y="3596640"/>
                  </a:cubicBezTo>
                  <a:cubicBezTo>
                    <a:pt x="17146270" y="3596640"/>
                    <a:pt x="17134839" y="3600450"/>
                    <a:pt x="17119600" y="3599180"/>
                  </a:cubicBezTo>
                  <a:cubicBezTo>
                    <a:pt x="17098011" y="3597910"/>
                    <a:pt x="17068800" y="3585210"/>
                    <a:pt x="17043400" y="3578860"/>
                  </a:cubicBezTo>
                  <a:cubicBezTo>
                    <a:pt x="17018000" y="3573780"/>
                    <a:pt x="16976089" y="3575050"/>
                    <a:pt x="16964661" y="3567430"/>
                  </a:cubicBezTo>
                  <a:cubicBezTo>
                    <a:pt x="16960850" y="3564890"/>
                    <a:pt x="16963389" y="3561080"/>
                    <a:pt x="16959580" y="3557270"/>
                  </a:cubicBezTo>
                  <a:cubicBezTo>
                    <a:pt x="16949420" y="3549650"/>
                    <a:pt x="16917670" y="3552190"/>
                    <a:pt x="16891000" y="3539490"/>
                  </a:cubicBezTo>
                  <a:cubicBezTo>
                    <a:pt x="16845280" y="3520440"/>
                    <a:pt x="16793211" y="3465830"/>
                    <a:pt x="16719550" y="3427730"/>
                  </a:cubicBezTo>
                  <a:cubicBezTo>
                    <a:pt x="16606520" y="3370580"/>
                    <a:pt x="16413480" y="3318510"/>
                    <a:pt x="16263620" y="3252470"/>
                  </a:cubicBezTo>
                  <a:cubicBezTo>
                    <a:pt x="16113761" y="3185160"/>
                    <a:pt x="15946120" y="3058160"/>
                    <a:pt x="15819120" y="3028950"/>
                  </a:cubicBezTo>
                  <a:cubicBezTo>
                    <a:pt x="15735300" y="3007360"/>
                    <a:pt x="15694661" y="3027680"/>
                    <a:pt x="15594330" y="3026410"/>
                  </a:cubicBezTo>
                  <a:cubicBezTo>
                    <a:pt x="15396211" y="3025140"/>
                    <a:pt x="14986000" y="3018790"/>
                    <a:pt x="14707870" y="3025140"/>
                  </a:cubicBezTo>
                  <a:cubicBezTo>
                    <a:pt x="14457680" y="3028950"/>
                    <a:pt x="14239239" y="3048000"/>
                    <a:pt x="14000480" y="3054350"/>
                  </a:cubicBezTo>
                  <a:cubicBezTo>
                    <a:pt x="13755370" y="3059430"/>
                    <a:pt x="13495020" y="3056890"/>
                    <a:pt x="13253720" y="3056890"/>
                  </a:cubicBezTo>
                  <a:cubicBezTo>
                    <a:pt x="13027661" y="3058160"/>
                    <a:pt x="12818110" y="3056890"/>
                    <a:pt x="12594590" y="3056890"/>
                  </a:cubicBezTo>
                  <a:cubicBezTo>
                    <a:pt x="12362180" y="3056890"/>
                    <a:pt x="12124690" y="3050540"/>
                    <a:pt x="11884660" y="3054350"/>
                  </a:cubicBezTo>
                  <a:cubicBezTo>
                    <a:pt x="11637010" y="3059430"/>
                    <a:pt x="11375390" y="3078480"/>
                    <a:pt x="11130280" y="3084830"/>
                  </a:cubicBezTo>
                  <a:cubicBezTo>
                    <a:pt x="10897870" y="3089910"/>
                    <a:pt x="10699750" y="3086100"/>
                    <a:pt x="10450830" y="3089910"/>
                  </a:cubicBezTo>
                  <a:cubicBezTo>
                    <a:pt x="10149840" y="3094990"/>
                    <a:pt x="9770110" y="3110230"/>
                    <a:pt x="9451340" y="3115310"/>
                  </a:cubicBezTo>
                  <a:cubicBezTo>
                    <a:pt x="9159240" y="3119120"/>
                    <a:pt x="8887460" y="3117850"/>
                    <a:pt x="8610600" y="3117850"/>
                  </a:cubicBezTo>
                  <a:cubicBezTo>
                    <a:pt x="8338820" y="3117850"/>
                    <a:pt x="8096250" y="3116580"/>
                    <a:pt x="7805420" y="3117850"/>
                  </a:cubicBezTo>
                  <a:cubicBezTo>
                    <a:pt x="7459980" y="3119120"/>
                    <a:pt x="7052310" y="3126740"/>
                    <a:pt x="6673850" y="3129280"/>
                  </a:cubicBezTo>
                  <a:cubicBezTo>
                    <a:pt x="6291580" y="3133090"/>
                    <a:pt x="5892800" y="3135630"/>
                    <a:pt x="5521960" y="3136900"/>
                  </a:cubicBezTo>
                  <a:cubicBezTo>
                    <a:pt x="5172710" y="3136900"/>
                    <a:pt x="4827270" y="3131820"/>
                    <a:pt x="4508500" y="3136900"/>
                  </a:cubicBezTo>
                  <a:cubicBezTo>
                    <a:pt x="4222750" y="3140710"/>
                    <a:pt x="3975100" y="3154680"/>
                    <a:pt x="3696970" y="3162300"/>
                  </a:cubicBezTo>
                  <a:cubicBezTo>
                    <a:pt x="3404870" y="3168650"/>
                    <a:pt x="3097530" y="3163570"/>
                    <a:pt x="2796540" y="3177540"/>
                  </a:cubicBezTo>
                  <a:cubicBezTo>
                    <a:pt x="2495550" y="3191510"/>
                    <a:pt x="2181860" y="3223260"/>
                    <a:pt x="1893570" y="3246120"/>
                  </a:cubicBezTo>
                  <a:cubicBezTo>
                    <a:pt x="1628140" y="3266440"/>
                    <a:pt x="1350010" y="3294380"/>
                    <a:pt x="1131570" y="3307080"/>
                  </a:cubicBezTo>
                  <a:cubicBezTo>
                    <a:pt x="969010" y="3317240"/>
                    <a:pt x="704850" y="3322320"/>
                    <a:pt x="703580" y="3323590"/>
                  </a:cubicBezTo>
                  <a:cubicBezTo>
                    <a:pt x="702310" y="3323590"/>
                    <a:pt x="647700" y="3317240"/>
                    <a:pt x="619760" y="3313430"/>
                  </a:cubicBezTo>
                  <a:cubicBezTo>
                    <a:pt x="591820" y="3310890"/>
                    <a:pt x="537210" y="3305810"/>
                    <a:pt x="535940" y="3304540"/>
                  </a:cubicBezTo>
                  <a:cubicBezTo>
                    <a:pt x="535940" y="3304540"/>
                    <a:pt x="483870" y="3285490"/>
                    <a:pt x="457200" y="3276600"/>
                  </a:cubicBezTo>
                  <a:cubicBezTo>
                    <a:pt x="430530" y="3266440"/>
                    <a:pt x="379730" y="3247390"/>
                    <a:pt x="378460" y="3247390"/>
                  </a:cubicBezTo>
                  <a:cubicBezTo>
                    <a:pt x="377190" y="3247390"/>
                    <a:pt x="331470" y="3215640"/>
                    <a:pt x="308610" y="3200400"/>
                  </a:cubicBezTo>
                  <a:cubicBezTo>
                    <a:pt x="285750" y="3185160"/>
                    <a:pt x="240030" y="3154680"/>
                    <a:pt x="238760" y="3153410"/>
                  </a:cubicBezTo>
                  <a:cubicBezTo>
                    <a:pt x="237490" y="3153410"/>
                    <a:pt x="200660" y="3111500"/>
                    <a:pt x="181610" y="3091180"/>
                  </a:cubicBezTo>
                  <a:cubicBezTo>
                    <a:pt x="162560" y="3070860"/>
                    <a:pt x="125730" y="3030220"/>
                    <a:pt x="125730" y="3028950"/>
                  </a:cubicBezTo>
                  <a:cubicBezTo>
                    <a:pt x="124460" y="3027680"/>
                    <a:pt x="99060" y="2979420"/>
                    <a:pt x="85090" y="2955290"/>
                  </a:cubicBezTo>
                  <a:cubicBezTo>
                    <a:pt x="72390" y="2929890"/>
                    <a:pt x="45720" y="2881630"/>
                    <a:pt x="45720" y="2881630"/>
                  </a:cubicBezTo>
                  <a:cubicBezTo>
                    <a:pt x="45720" y="2880360"/>
                    <a:pt x="45720" y="2880360"/>
                    <a:pt x="45720" y="2880360"/>
                  </a:cubicBezTo>
                  <a:cubicBezTo>
                    <a:pt x="44450" y="2880360"/>
                    <a:pt x="30480" y="2827020"/>
                    <a:pt x="24130" y="2799080"/>
                  </a:cubicBezTo>
                  <a:cubicBezTo>
                    <a:pt x="16510" y="2772410"/>
                    <a:pt x="2540" y="2719070"/>
                    <a:pt x="2540" y="2717800"/>
                  </a:cubicBezTo>
                  <a:cubicBezTo>
                    <a:pt x="2540" y="2716530"/>
                    <a:pt x="2540" y="2661920"/>
                    <a:pt x="1270" y="2633980"/>
                  </a:cubicBezTo>
                  <a:cubicBezTo>
                    <a:pt x="1270" y="2606040"/>
                    <a:pt x="0" y="2550160"/>
                    <a:pt x="0" y="2550160"/>
                  </a:cubicBezTo>
                  <a:moveTo>
                    <a:pt x="16964661" y="3567430"/>
                  </a:moveTo>
                  <a:cubicBezTo>
                    <a:pt x="16964661" y="3568700"/>
                    <a:pt x="16964661" y="3567430"/>
                    <a:pt x="16964661" y="3567430"/>
                  </a:cubicBezTo>
                </a:path>
              </a:pathLst>
            </a:custGeom>
            <a:solidFill>
              <a:srgbClr val="FDE6B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3667952" y="2997047"/>
            <a:ext cx="4204101" cy="1735638"/>
            <a:chOff x="0" y="0"/>
            <a:chExt cx="8582660" cy="3543300"/>
          </a:xfrm>
        </p:grpSpPr>
        <p:sp>
          <p:nvSpPr>
            <p:cNvPr id="8" name="Freeform 8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3427230" y="549810"/>
            <a:ext cx="4208548" cy="1737474"/>
            <a:chOff x="0" y="0"/>
            <a:chExt cx="8582660" cy="3543300"/>
          </a:xfrm>
        </p:grpSpPr>
        <p:sp>
          <p:nvSpPr>
            <p:cNvPr id="10" name="Freeform 10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3616940" y="3307228"/>
            <a:ext cx="4671060" cy="1928419"/>
            <a:chOff x="0" y="0"/>
            <a:chExt cx="8582660" cy="3543300"/>
          </a:xfrm>
        </p:grpSpPr>
        <p:sp>
          <p:nvSpPr>
            <p:cNvPr id="12" name="Freeform 12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-1325100" y="530505"/>
            <a:ext cx="4208548" cy="1737474"/>
            <a:chOff x="0" y="0"/>
            <a:chExt cx="8582660" cy="3543300"/>
          </a:xfrm>
        </p:grpSpPr>
        <p:sp>
          <p:nvSpPr>
            <p:cNvPr id="14" name="Freeform 14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sp>
        <p:nvSpPr>
          <p:cNvPr id="21" name="Freeform 21"/>
          <p:cNvSpPr/>
          <p:nvPr/>
        </p:nvSpPr>
        <p:spPr>
          <a:xfrm rot="841530" flipH="1">
            <a:off x="-1148518" y="2330375"/>
            <a:ext cx="4671060" cy="6453969"/>
          </a:xfrm>
          <a:custGeom>
            <a:avLst/>
            <a:gdLst/>
            <a:ahLst/>
            <a:cxnLst/>
            <a:rect l="l" t="t" r="r" b="b"/>
            <a:pathLst>
              <a:path w="4671060" h="6453969">
                <a:moveTo>
                  <a:pt x="4671060" y="0"/>
                </a:moveTo>
                <a:lnTo>
                  <a:pt x="0" y="0"/>
                </a:lnTo>
                <a:lnTo>
                  <a:pt x="0" y="6453969"/>
                </a:lnTo>
                <a:lnTo>
                  <a:pt x="4671060" y="6453969"/>
                </a:lnTo>
                <a:lnTo>
                  <a:pt x="46710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834973" flipH="1">
            <a:off x="2698693" y="6910678"/>
            <a:ext cx="2665504" cy="3682907"/>
          </a:xfrm>
          <a:custGeom>
            <a:avLst/>
            <a:gdLst/>
            <a:ahLst/>
            <a:cxnLst/>
            <a:rect l="l" t="t" r="r" b="b"/>
            <a:pathLst>
              <a:path w="2665504" h="3682907">
                <a:moveTo>
                  <a:pt x="2665504" y="0"/>
                </a:moveTo>
                <a:lnTo>
                  <a:pt x="0" y="0"/>
                </a:lnTo>
                <a:lnTo>
                  <a:pt x="0" y="3682907"/>
                </a:lnTo>
                <a:lnTo>
                  <a:pt x="2665504" y="3682907"/>
                </a:lnTo>
                <a:lnTo>
                  <a:pt x="2665504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127404">
            <a:off x="14016360" y="2640788"/>
            <a:ext cx="4671060" cy="6453969"/>
          </a:xfrm>
          <a:custGeom>
            <a:avLst/>
            <a:gdLst/>
            <a:ahLst/>
            <a:cxnLst/>
            <a:rect l="l" t="t" r="r" b="b"/>
            <a:pathLst>
              <a:path w="4671060" h="6453969">
                <a:moveTo>
                  <a:pt x="0" y="0"/>
                </a:moveTo>
                <a:lnTo>
                  <a:pt x="4671060" y="0"/>
                </a:lnTo>
                <a:lnTo>
                  <a:pt x="4671060" y="6453969"/>
                </a:lnTo>
                <a:lnTo>
                  <a:pt x="0" y="6453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127404">
            <a:off x="12447178" y="7295424"/>
            <a:ext cx="2593090" cy="3582853"/>
          </a:xfrm>
          <a:custGeom>
            <a:avLst/>
            <a:gdLst/>
            <a:ahLst/>
            <a:cxnLst/>
            <a:rect l="l" t="t" r="r" b="b"/>
            <a:pathLst>
              <a:path w="2593090" h="3582853">
                <a:moveTo>
                  <a:pt x="0" y="0"/>
                </a:moveTo>
                <a:lnTo>
                  <a:pt x="2593090" y="0"/>
                </a:lnTo>
                <a:lnTo>
                  <a:pt x="2593090" y="3582853"/>
                </a:lnTo>
                <a:lnTo>
                  <a:pt x="0" y="3582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0" y="-540003"/>
            <a:ext cx="5514532" cy="2316104"/>
          </a:xfrm>
          <a:custGeom>
            <a:avLst/>
            <a:gdLst/>
            <a:ahLst/>
            <a:cxnLst/>
            <a:rect l="l" t="t" r="r" b="b"/>
            <a:pathLst>
              <a:path w="5514532" h="2316104">
                <a:moveTo>
                  <a:pt x="0" y="0"/>
                </a:moveTo>
                <a:lnTo>
                  <a:pt x="5514532" y="0"/>
                </a:lnTo>
                <a:lnTo>
                  <a:pt x="5514532" y="2316103"/>
                </a:lnTo>
                <a:lnTo>
                  <a:pt x="0" y="23161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flipH="1">
            <a:off x="12774238" y="-540003"/>
            <a:ext cx="5514532" cy="2316104"/>
          </a:xfrm>
          <a:custGeom>
            <a:avLst/>
            <a:gdLst/>
            <a:ahLst/>
            <a:cxnLst/>
            <a:rect l="l" t="t" r="r" b="b"/>
            <a:pathLst>
              <a:path w="5514532" h="2316104">
                <a:moveTo>
                  <a:pt x="5514532" y="0"/>
                </a:moveTo>
                <a:lnTo>
                  <a:pt x="0" y="0"/>
                </a:lnTo>
                <a:lnTo>
                  <a:pt x="0" y="2316103"/>
                </a:lnTo>
                <a:lnTo>
                  <a:pt x="5514532" y="2316103"/>
                </a:lnTo>
                <a:lnTo>
                  <a:pt x="551453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1" name="Group 41"/>
          <p:cNvGrpSpPr/>
          <p:nvPr/>
        </p:nvGrpSpPr>
        <p:grpSpPr>
          <a:xfrm>
            <a:off x="1491615" y="9612630"/>
            <a:ext cx="1241108" cy="327660"/>
            <a:chOff x="0" y="0"/>
            <a:chExt cx="1654810" cy="436880"/>
          </a:xfrm>
        </p:grpSpPr>
        <p:sp>
          <p:nvSpPr>
            <p:cNvPr id="42" name="Freeform 42"/>
            <p:cNvSpPr/>
            <p:nvPr/>
          </p:nvSpPr>
          <p:spPr>
            <a:xfrm>
              <a:off x="45720" y="45720"/>
              <a:ext cx="1562100" cy="342900"/>
            </a:xfrm>
            <a:custGeom>
              <a:avLst/>
              <a:gdLst/>
              <a:ahLst/>
              <a:cxnLst/>
              <a:rect l="l" t="t" r="r" b="b"/>
              <a:pathLst>
                <a:path w="1562100" h="342900">
                  <a:moveTo>
                    <a:pt x="72390" y="105410"/>
                  </a:moveTo>
                  <a:cubicBezTo>
                    <a:pt x="375920" y="82550"/>
                    <a:pt x="401320" y="101600"/>
                    <a:pt x="426720" y="120650"/>
                  </a:cubicBezTo>
                  <a:cubicBezTo>
                    <a:pt x="449580" y="138430"/>
                    <a:pt x="457200" y="181610"/>
                    <a:pt x="481330" y="184150"/>
                  </a:cubicBezTo>
                  <a:cubicBezTo>
                    <a:pt x="518160" y="187960"/>
                    <a:pt x="586740" y="100330"/>
                    <a:pt x="629920" y="72390"/>
                  </a:cubicBezTo>
                  <a:cubicBezTo>
                    <a:pt x="661670" y="52070"/>
                    <a:pt x="684530" y="38100"/>
                    <a:pt x="716280" y="26670"/>
                  </a:cubicBezTo>
                  <a:cubicBezTo>
                    <a:pt x="748030" y="15240"/>
                    <a:pt x="786130" y="7620"/>
                    <a:pt x="821690" y="5080"/>
                  </a:cubicBezTo>
                  <a:cubicBezTo>
                    <a:pt x="854710" y="2540"/>
                    <a:pt x="890270" y="0"/>
                    <a:pt x="920750" y="10160"/>
                  </a:cubicBezTo>
                  <a:cubicBezTo>
                    <a:pt x="949960" y="20320"/>
                    <a:pt x="977900" y="43180"/>
                    <a:pt x="1000760" y="64770"/>
                  </a:cubicBezTo>
                  <a:cubicBezTo>
                    <a:pt x="1021080" y="83820"/>
                    <a:pt x="1031240" y="113030"/>
                    <a:pt x="1052830" y="130810"/>
                  </a:cubicBezTo>
                  <a:cubicBezTo>
                    <a:pt x="1076960" y="148590"/>
                    <a:pt x="1099820" y="161290"/>
                    <a:pt x="1139190" y="167640"/>
                  </a:cubicBezTo>
                  <a:cubicBezTo>
                    <a:pt x="1214120" y="180340"/>
                    <a:pt x="1413510" y="135890"/>
                    <a:pt x="1475740" y="143510"/>
                  </a:cubicBezTo>
                  <a:cubicBezTo>
                    <a:pt x="1499870" y="146050"/>
                    <a:pt x="1512570" y="149860"/>
                    <a:pt x="1526540" y="158750"/>
                  </a:cubicBezTo>
                  <a:cubicBezTo>
                    <a:pt x="1539240" y="168910"/>
                    <a:pt x="1551940" y="186690"/>
                    <a:pt x="1557020" y="201930"/>
                  </a:cubicBezTo>
                  <a:cubicBezTo>
                    <a:pt x="1560830" y="218440"/>
                    <a:pt x="1560830" y="240030"/>
                    <a:pt x="1554480" y="255270"/>
                  </a:cubicBezTo>
                  <a:cubicBezTo>
                    <a:pt x="1549400" y="270510"/>
                    <a:pt x="1535430" y="287020"/>
                    <a:pt x="1521460" y="295910"/>
                  </a:cubicBezTo>
                  <a:cubicBezTo>
                    <a:pt x="1507490" y="304800"/>
                    <a:pt x="1487170" y="311150"/>
                    <a:pt x="1469390" y="308610"/>
                  </a:cubicBezTo>
                  <a:cubicBezTo>
                    <a:pt x="1449070" y="304800"/>
                    <a:pt x="1416050" y="285750"/>
                    <a:pt x="1404620" y="266700"/>
                  </a:cubicBezTo>
                  <a:cubicBezTo>
                    <a:pt x="1393190" y="246380"/>
                    <a:pt x="1395730" y="208280"/>
                    <a:pt x="1403350" y="189230"/>
                  </a:cubicBezTo>
                  <a:cubicBezTo>
                    <a:pt x="1409700" y="172720"/>
                    <a:pt x="1424940" y="157480"/>
                    <a:pt x="1441450" y="151130"/>
                  </a:cubicBezTo>
                  <a:cubicBezTo>
                    <a:pt x="1460500" y="143510"/>
                    <a:pt x="1498600" y="144780"/>
                    <a:pt x="1518920" y="154940"/>
                  </a:cubicBezTo>
                  <a:cubicBezTo>
                    <a:pt x="1534160" y="162560"/>
                    <a:pt x="1546860" y="179070"/>
                    <a:pt x="1553210" y="194310"/>
                  </a:cubicBezTo>
                  <a:cubicBezTo>
                    <a:pt x="1559560" y="209550"/>
                    <a:pt x="1562100" y="231140"/>
                    <a:pt x="1557020" y="246380"/>
                  </a:cubicBezTo>
                  <a:cubicBezTo>
                    <a:pt x="1553210" y="262890"/>
                    <a:pt x="1541780" y="280670"/>
                    <a:pt x="1529080" y="290830"/>
                  </a:cubicBezTo>
                  <a:cubicBezTo>
                    <a:pt x="1515110" y="300990"/>
                    <a:pt x="1503680" y="303530"/>
                    <a:pt x="1478280" y="308610"/>
                  </a:cubicBezTo>
                  <a:cubicBezTo>
                    <a:pt x="1412240" y="323850"/>
                    <a:pt x="1179830" y="341630"/>
                    <a:pt x="1096010" y="339090"/>
                  </a:cubicBezTo>
                  <a:cubicBezTo>
                    <a:pt x="1056640" y="337820"/>
                    <a:pt x="1040130" y="342900"/>
                    <a:pt x="1008380" y="327660"/>
                  </a:cubicBezTo>
                  <a:cubicBezTo>
                    <a:pt x="957580" y="303530"/>
                    <a:pt x="891540" y="182880"/>
                    <a:pt x="840740" y="171450"/>
                  </a:cubicBezTo>
                  <a:cubicBezTo>
                    <a:pt x="807720" y="163830"/>
                    <a:pt x="779780" y="182880"/>
                    <a:pt x="746760" y="198120"/>
                  </a:cubicBezTo>
                  <a:cubicBezTo>
                    <a:pt x="702310" y="219710"/>
                    <a:pt x="650240" y="273050"/>
                    <a:pt x="601980" y="297180"/>
                  </a:cubicBezTo>
                  <a:cubicBezTo>
                    <a:pt x="560070" y="317500"/>
                    <a:pt x="513080" y="335280"/>
                    <a:pt x="476250" y="337820"/>
                  </a:cubicBezTo>
                  <a:cubicBezTo>
                    <a:pt x="448310" y="339090"/>
                    <a:pt x="422910" y="336550"/>
                    <a:pt x="401320" y="323850"/>
                  </a:cubicBezTo>
                  <a:cubicBezTo>
                    <a:pt x="373380" y="307340"/>
                    <a:pt x="367030" y="251460"/>
                    <a:pt x="331470" y="236220"/>
                  </a:cubicBezTo>
                  <a:cubicBezTo>
                    <a:pt x="278130" y="213360"/>
                    <a:pt x="140970" y="265430"/>
                    <a:pt x="88900" y="261620"/>
                  </a:cubicBezTo>
                  <a:cubicBezTo>
                    <a:pt x="64770" y="260350"/>
                    <a:pt x="49530" y="256540"/>
                    <a:pt x="35560" y="247650"/>
                  </a:cubicBezTo>
                  <a:cubicBezTo>
                    <a:pt x="24130" y="241300"/>
                    <a:pt x="16510" y="231140"/>
                    <a:pt x="11430" y="219710"/>
                  </a:cubicBezTo>
                  <a:cubicBezTo>
                    <a:pt x="5080" y="204470"/>
                    <a:pt x="0" y="181610"/>
                    <a:pt x="5080" y="163830"/>
                  </a:cubicBezTo>
                  <a:cubicBezTo>
                    <a:pt x="8890" y="147320"/>
                    <a:pt x="24130" y="128270"/>
                    <a:pt x="36830" y="119380"/>
                  </a:cubicBezTo>
                  <a:cubicBezTo>
                    <a:pt x="46990" y="110490"/>
                    <a:pt x="72390" y="105410"/>
                    <a:pt x="72390" y="105410"/>
                  </a:cubicBezTo>
                </a:path>
              </a:pathLst>
            </a:custGeom>
            <a:solidFill>
              <a:srgbClr val="FEE2B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3" name="Group 43"/>
          <p:cNvGrpSpPr/>
          <p:nvPr/>
        </p:nvGrpSpPr>
        <p:grpSpPr>
          <a:xfrm>
            <a:off x="5256847" y="9939338"/>
            <a:ext cx="842010" cy="290512"/>
            <a:chOff x="0" y="0"/>
            <a:chExt cx="1122680" cy="387350"/>
          </a:xfrm>
        </p:grpSpPr>
        <p:sp>
          <p:nvSpPr>
            <p:cNvPr id="44" name="Freeform 44"/>
            <p:cNvSpPr/>
            <p:nvPr/>
          </p:nvSpPr>
          <p:spPr>
            <a:xfrm>
              <a:off x="48260" y="48260"/>
              <a:ext cx="1028700" cy="295910"/>
            </a:xfrm>
            <a:custGeom>
              <a:avLst/>
              <a:gdLst/>
              <a:ahLst/>
              <a:cxnLst/>
              <a:rect l="l" t="t" r="r" b="b"/>
              <a:pathLst>
                <a:path w="1028700" h="295910">
                  <a:moveTo>
                    <a:pt x="78740" y="91440"/>
                  </a:moveTo>
                  <a:cubicBezTo>
                    <a:pt x="295910" y="90170"/>
                    <a:pt x="318770" y="77470"/>
                    <a:pt x="346710" y="80010"/>
                  </a:cubicBezTo>
                  <a:cubicBezTo>
                    <a:pt x="372110" y="81280"/>
                    <a:pt x="394970" y="100330"/>
                    <a:pt x="421640" y="104140"/>
                  </a:cubicBezTo>
                  <a:cubicBezTo>
                    <a:pt x="447040" y="109220"/>
                    <a:pt x="476250" y="113030"/>
                    <a:pt x="501650" y="105410"/>
                  </a:cubicBezTo>
                  <a:cubicBezTo>
                    <a:pt x="532130" y="96520"/>
                    <a:pt x="558800" y="62230"/>
                    <a:pt x="589280" y="45720"/>
                  </a:cubicBezTo>
                  <a:cubicBezTo>
                    <a:pt x="621030" y="30480"/>
                    <a:pt x="657860" y="16510"/>
                    <a:pt x="689610" y="8890"/>
                  </a:cubicBezTo>
                  <a:cubicBezTo>
                    <a:pt x="717550" y="3810"/>
                    <a:pt x="741680" y="0"/>
                    <a:pt x="769620" y="2540"/>
                  </a:cubicBezTo>
                  <a:cubicBezTo>
                    <a:pt x="800100" y="5080"/>
                    <a:pt x="833120" y="12700"/>
                    <a:pt x="866140" y="31750"/>
                  </a:cubicBezTo>
                  <a:cubicBezTo>
                    <a:pt x="914400" y="58420"/>
                    <a:pt x="1000760" y="129540"/>
                    <a:pt x="1018540" y="167640"/>
                  </a:cubicBezTo>
                  <a:cubicBezTo>
                    <a:pt x="1028700" y="186690"/>
                    <a:pt x="1026160" y="204470"/>
                    <a:pt x="1021080" y="220980"/>
                  </a:cubicBezTo>
                  <a:cubicBezTo>
                    <a:pt x="1016000" y="237490"/>
                    <a:pt x="1004570" y="256540"/>
                    <a:pt x="989330" y="265430"/>
                  </a:cubicBezTo>
                  <a:cubicBezTo>
                    <a:pt x="970280" y="276860"/>
                    <a:pt x="933450" y="284480"/>
                    <a:pt x="910590" y="276860"/>
                  </a:cubicBezTo>
                  <a:cubicBezTo>
                    <a:pt x="889000" y="267970"/>
                    <a:pt x="864870" y="238760"/>
                    <a:pt x="857250" y="218440"/>
                  </a:cubicBezTo>
                  <a:cubicBezTo>
                    <a:pt x="852170" y="200660"/>
                    <a:pt x="853440" y="180340"/>
                    <a:pt x="862330" y="163830"/>
                  </a:cubicBezTo>
                  <a:cubicBezTo>
                    <a:pt x="872490" y="144780"/>
                    <a:pt x="901700" y="120650"/>
                    <a:pt x="923290" y="114300"/>
                  </a:cubicBezTo>
                  <a:cubicBezTo>
                    <a:pt x="941070" y="109220"/>
                    <a:pt x="961390" y="111760"/>
                    <a:pt x="976630" y="120650"/>
                  </a:cubicBezTo>
                  <a:cubicBezTo>
                    <a:pt x="995680" y="132080"/>
                    <a:pt x="1018540" y="163830"/>
                    <a:pt x="1023620" y="185420"/>
                  </a:cubicBezTo>
                  <a:cubicBezTo>
                    <a:pt x="1027430" y="203200"/>
                    <a:pt x="1022350" y="223520"/>
                    <a:pt x="1013460" y="238760"/>
                  </a:cubicBezTo>
                  <a:cubicBezTo>
                    <a:pt x="1005840" y="252730"/>
                    <a:pt x="989330" y="267970"/>
                    <a:pt x="974090" y="274320"/>
                  </a:cubicBezTo>
                  <a:cubicBezTo>
                    <a:pt x="957580" y="280670"/>
                    <a:pt x="939800" y="285750"/>
                    <a:pt x="919480" y="279400"/>
                  </a:cubicBezTo>
                  <a:cubicBezTo>
                    <a:pt x="885190" y="267970"/>
                    <a:pt x="835660" y="193040"/>
                    <a:pt x="796290" y="177800"/>
                  </a:cubicBezTo>
                  <a:cubicBezTo>
                    <a:pt x="767080" y="166370"/>
                    <a:pt x="741680" y="163830"/>
                    <a:pt x="708660" y="172720"/>
                  </a:cubicBezTo>
                  <a:cubicBezTo>
                    <a:pt x="662940" y="184150"/>
                    <a:pt x="601980" y="250190"/>
                    <a:pt x="549910" y="269240"/>
                  </a:cubicBezTo>
                  <a:cubicBezTo>
                    <a:pt x="506730" y="284480"/>
                    <a:pt x="458470" y="295910"/>
                    <a:pt x="421640" y="288290"/>
                  </a:cubicBezTo>
                  <a:cubicBezTo>
                    <a:pt x="389890" y="280670"/>
                    <a:pt x="367030" y="240030"/>
                    <a:pt x="339090" y="233680"/>
                  </a:cubicBezTo>
                  <a:cubicBezTo>
                    <a:pt x="313690" y="228600"/>
                    <a:pt x="294640" y="242570"/>
                    <a:pt x="262890" y="245110"/>
                  </a:cubicBezTo>
                  <a:cubicBezTo>
                    <a:pt x="208280" y="247650"/>
                    <a:pt x="80010" y="252730"/>
                    <a:pt x="43180" y="237490"/>
                  </a:cubicBezTo>
                  <a:cubicBezTo>
                    <a:pt x="27940" y="231140"/>
                    <a:pt x="22860" y="223520"/>
                    <a:pt x="15240" y="213360"/>
                  </a:cubicBezTo>
                  <a:cubicBezTo>
                    <a:pt x="7620" y="199390"/>
                    <a:pt x="0" y="176530"/>
                    <a:pt x="2540" y="160020"/>
                  </a:cubicBezTo>
                  <a:cubicBezTo>
                    <a:pt x="5080" y="142240"/>
                    <a:pt x="15240" y="121920"/>
                    <a:pt x="27940" y="110490"/>
                  </a:cubicBezTo>
                  <a:cubicBezTo>
                    <a:pt x="40640" y="99060"/>
                    <a:pt x="78740" y="91440"/>
                    <a:pt x="78740" y="91440"/>
                  </a:cubicBezTo>
                </a:path>
              </a:pathLst>
            </a:custGeom>
            <a:solidFill>
              <a:srgbClr val="FEE2B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5" name="Group 45"/>
          <p:cNvGrpSpPr/>
          <p:nvPr/>
        </p:nvGrpSpPr>
        <p:grpSpPr>
          <a:xfrm>
            <a:off x="7129462" y="8923020"/>
            <a:ext cx="885825" cy="325755"/>
            <a:chOff x="0" y="0"/>
            <a:chExt cx="1181100" cy="434340"/>
          </a:xfrm>
        </p:grpSpPr>
        <p:sp>
          <p:nvSpPr>
            <p:cNvPr id="46" name="Freeform 46"/>
            <p:cNvSpPr/>
            <p:nvPr/>
          </p:nvSpPr>
          <p:spPr>
            <a:xfrm>
              <a:off x="48260" y="49530"/>
              <a:ext cx="1083310" cy="337820"/>
            </a:xfrm>
            <a:custGeom>
              <a:avLst/>
              <a:gdLst/>
              <a:ahLst/>
              <a:cxnLst/>
              <a:rect l="l" t="t" r="r" b="b"/>
              <a:pathLst>
                <a:path w="1083310" h="337820">
                  <a:moveTo>
                    <a:pt x="78740" y="90170"/>
                  </a:moveTo>
                  <a:cubicBezTo>
                    <a:pt x="449580" y="114300"/>
                    <a:pt x="494030" y="175260"/>
                    <a:pt x="557530" y="171450"/>
                  </a:cubicBezTo>
                  <a:cubicBezTo>
                    <a:pt x="636270" y="166370"/>
                    <a:pt x="750570" y="55880"/>
                    <a:pt x="816610" y="27940"/>
                  </a:cubicBezTo>
                  <a:cubicBezTo>
                    <a:pt x="853440" y="12700"/>
                    <a:pt x="878840" y="2540"/>
                    <a:pt x="909320" y="1270"/>
                  </a:cubicBezTo>
                  <a:cubicBezTo>
                    <a:pt x="935990" y="0"/>
                    <a:pt x="962660" y="5080"/>
                    <a:pt x="986790" y="16510"/>
                  </a:cubicBezTo>
                  <a:cubicBezTo>
                    <a:pt x="1017270" y="31750"/>
                    <a:pt x="1057910" y="66040"/>
                    <a:pt x="1071880" y="88900"/>
                  </a:cubicBezTo>
                  <a:cubicBezTo>
                    <a:pt x="1079500" y="102870"/>
                    <a:pt x="1080770" y="115570"/>
                    <a:pt x="1080770" y="128270"/>
                  </a:cubicBezTo>
                  <a:cubicBezTo>
                    <a:pt x="1079500" y="142240"/>
                    <a:pt x="1075690" y="156210"/>
                    <a:pt x="1069340" y="167640"/>
                  </a:cubicBezTo>
                  <a:cubicBezTo>
                    <a:pt x="1062990" y="179070"/>
                    <a:pt x="1054100" y="190500"/>
                    <a:pt x="1041400" y="196850"/>
                  </a:cubicBezTo>
                  <a:cubicBezTo>
                    <a:pt x="1027430" y="205740"/>
                    <a:pt x="982980" y="210820"/>
                    <a:pt x="982980" y="209550"/>
                  </a:cubicBezTo>
                  <a:cubicBezTo>
                    <a:pt x="982980" y="208280"/>
                    <a:pt x="1051560" y="190500"/>
                    <a:pt x="1051560" y="190500"/>
                  </a:cubicBezTo>
                  <a:cubicBezTo>
                    <a:pt x="1050290" y="189230"/>
                    <a:pt x="996950" y="213360"/>
                    <a:pt x="974090" y="208280"/>
                  </a:cubicBezTo>
                  <a:cubicBezTo>
                    <a:pt x="951230" y="201930"/>
                    <a:pt x="924560" y="173990"/>
                    <a:pt x="915670" y="153670"/>
                  </a:cubicBezTo>
                  <a:cubicBezTo>
                    <a:pt x="909320" y="137160"/>
                    <a:pt x="910590" y="115570"/>
                    <a:pt x="915670" y="100330"/>
                  </a:cubicBezTo>
                  <a:cubicBezTo>
                    <a:pt x="920750" y="83820"/>
                    <a:pt x="932180" y="66040"/>
                    <a:pt x="948690" y="57150"/>
                  </a:cubicBezTo>
                  <a:cubicBezTo>
                    <a:pt x="966470" y="45720"/>
                    <a:pt x="1004570" y="39370"/>
                    <a:pt x="1026160" y="46990"/>
                  </a:cubicBezTo>
                  <a:cubicBezTo>
                    <a:pt x="1047750" y="55880"/>
                    <a:pt x="1073150" y="85090"/>
                    <a:pt x="1078230" y="107950"/>
                  </a:cubicBezTo>
                  <a:cubicBezTo>
                    <a:pt x="1083310" y="129540"/>
                    <a:pt x="1070610" y="166370"/>
                    <a:pt x="1057910" y="184150"/>
                  </a:cubicBezTo>
                  <a:cubicBezTo>
                    <a:pt x="1046480" y="198120"/>
                    <a:pt x="1027430" y="207010"/>
                    <a:pt x="1009650" y="209550"/>
                  </a:cubicBezTo>
                  <a:cubicBezTo>
                    <a:pt x="993140" y="212090"/>
                    <a:pt x="972820" y="210820"/>
                    <a:pt x="957580" y="200660"/>
                  </a:cubicBezTo>
                  <a:cubicBezTo>
                    <a:pt x="938530" y="189230"/>
                    <a:pt x="916940" y="157480"/>
                    <a:pt x="911860" y="135890"/>
                  </a:cubicBezTo>
                  <a:cubicBezTo>
                    <a:pt x="908050" y="118110"/>
                    <a:pt x="911860" y="97790"/>
                    <a:pt x="923290" y="83820"/>
                  </a:cubicBezTo>
                  <a:cubicBezTo>
                    <a:pt x="938530" y="64770"/>
                    <a:pt x="990600" y="44450"/>
                    <a:pt x="1008380" y="43180"/>
                  </a:cubicBezTo>
                  <a:cubicBezTo>
                    <a:pt x="1017270" y="41910"/>
                    <a:pt x="1021080" y="44450"/>
                    <a:pt x="1028700" y="48260"/>
                  </a:cubicBezTo>
                  <a:cubicBezTo>
                    <a:pt x="1037590" y="53340"/>
                    <a:pt x="1052830" y="62230"/>
                    <a:pt x="1060450" y="72390"/>
                  </a:cubicBezTo>
                  <a:cubicBezTo>
                    <a:pt x="1069340" y="82550"/>
                    <a:pt x="1075690" y="93980"/>
                    <a:pt x="1078230" y="107950"/>
                  </a:cubicBezTo>
                  <a:cubicBezTo>
                    <a:pt x="1080770" y="125730"/>
                    <a:pt x="1076960" y="152400"/>
                    <a:pt x="1069340" y="167640"/>
                  </a:cubicBezTo>
                  <a:cubicBezTo>
                    <a:pt x="1062990" y="180340"/>
                    <a:pt x="1054100" y="190500"/>
                    <a:pt x="1041400" y="196850"/>
                  </a:cubicBezTo>
                  <a:cubicBezTo>
                    <a:pt x="1027430" y="205740"/>
                    <a:pt x="1003300" y="212090"/>
                    <a:pt x="982980" y="209550"/>
                  </a:cubicBezTo>
                  <a:cubicBezTo>
                    <a:pt x="958850" y="205740"/>
                    <a:pt x="939800" y="166370"/>
                    <a:pt x="905510" y="166370"/>
                  </a:cubicBezTo>
                  <a:cubicBezTo>
                    <a:pt x="840740" y="166370"/>
                    <a:pt x="694690" y="300990"/>
                    <a:pt x="623570" y="322580"/>
                  </a:cubicBezTo>
                  <a:cubicBezTo>
                    <a:pt x="584200" y="335280"/>
                    <a:pt x="565150" y="337820"/>
                    <a:pt x="525780" y="332740"/>
                  </a:cubicBezTo>
                  <a:cubicBezTo>
                    <a:pt x="462280" y="325120"/>
                    <a:pt x="361950" y="261620"/>
                    <a:pt x="279400" y="245110"/>
                  </a:cubicBezTo>
                  <a:cubicBezTo>
                    <a:pt x="200660" y="231140"/>
                    <a:pt x="82550" y="252730"/>
                    <a:pt x="43180" y="237490"/>
                  </a:cubicBezTo>
                  <a:cubicBezTo>
                    <a:pt x="27940" y="231140"/>
                    <a:pt x="21590" y="223520"/>
                    <a:pt x="15240" y="212090"/>
                  </a:cubicBezTo>
                  <a:cubicBezTo>
                    <a:pt x="6350" y="199390"/>
                    <a:pt x="0" y="176530"/>
                    <a:pt x="2540" y="158750"/>
                  </a:cubicBezTo>
                  <a:cubicBezTo>
                    <a:pt x="3810" y="142240"/>
                    <a:pt x="15240" y="121920"/>
                    <a:pt x="27940" y="110490"/>
                  </a:cubicBezTo>
                  <a:cubicBezTo>
                    <a:pt x="40640" y="99060"/>
                    <a:pt x="78740" y="90170"/>
                    <a:pt x="78740" y="90170"/>
                  </a:cubicBezTo>
                </a:path>
              </a:pathLst>
            </a:custGeom>
            <a:solidFill>
              <a:srgbClr val="FEE2B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7" name="Group 47"/>
          <p:cNvGrpSpPr/>
          <p:nvPr/>
        </p:nvGrpSpPr>
        <p:grpSpPr>
          <a:xfrm>
            <a:off x="10747057" y="9823132"/>
            <a:ext cx="1092518" cy="320992"/>
            <a:chOff x="0" y="0"/>
            <a:chExt cx="1456690" cy="427990"/>
          </a:xfrm>
        </p:grpSpPr>
        <p:sp>
          <p:nvSpPr>
            <p:cNvPr id="48" name="Freeform 48"/>
            <p:cNvSpPr/>
            <p:nvPr/>
          </p:nvSpPr>
          <p:spPr>
            <a:xfrm>
              <a:off x="49530" y="46990"/>
              <a:ext cx="1358900" cy="346710"/>
            </a:xfrm>
            <a:custGeom>
              <a:avLst/>
              <a:gdLst/>
              <a:ahLst/>
              <a:cxnLst/>
              <a:rect l="l" t="t" r="r" b="b"/>
              <a:pathLst>
                <a:path w="1358900" h="346710">
                  <a:moveTo>
                    <a:pt x="48260" y="128270"/>
                  </a:moveTo>
                  <a:cubicBezTo>
                    <a:pt x="424180" y="0"/>
                    <a:pt x="445770" y="2540"/>
                    <a:pt x="476250" y="20320"/>
                  </a:cubicBezTo>
                  <a:cubicBezTo>
                    <a:pt x="523240" y="46990"/>
                    <a:pt x="554990" y="166370"/>
                    <a:pt x="619760" y="184150"/>
                  </a:cubicBezTo>
                  <a:cubicBezTo>
                    <a:pt x="702310" y="207010"/>
                    <a:pt x="854710" y="92710"/>
                    <a:pt x="953770" y="69850"/>
                  </a:cubicBezTo>
                  <a:cubicBezTo>
                    <a:pt x="1031240" y="52070"/>
                    <a:pt x="1101090" y="34290"/>
                    <a:pt x="1162050" y="43180"/>
                  </a:cubicBezTo>
                  <a:cubicBezTo>
                    <a:pt x="1215390" y="50800"/>
                    <a:pt x="1272540" y="85090"/>
                    <a:pt x="1304290" y="104140"/>
                  </a:cubicBezTo>
                  <a:cubicBezTo>
                    <a:pt x="1323340" y="115570"/>
                    <a:pt x="1336040" y="123190"/>
                    <a:pt x="1343660" y="137160"/>
                  </a:cubicBezTo>
                  <a:cubicBezTo>
                    <a:pt x="1352550" y="151130"/>
                    <a:pt x="1358900" y="170180"/>
                    <a:pt x="1355090" y="186690"/>
                  </a:cubicBezTo>
                  <a:cubicBezTo>
                    <a:pt x="1352550" y="207010"/>
                    <a:pt x="1333500" y="238760"/>
                    <a:pt x="1314450" y="248920"/>
                  </a:cubicBezTo>
                  <a:cubicBezTo>
                    <a:pt x="1295400" y="260350"/>
                    <a:pt x="1258570" y="260350"/>
                    <a:pt x="1239520" y="250190"/>
                  </a:cubicBezTo>
                  <a:cubicBezTo>
                    <a:pt x="1220470" y="240030"/>
                    <a:pt x="1198880" y="210820"/>
                    <a:pt x="1196340" y="189230"/>
                  </a:cubicBezTo>
                  <a:cubicBezTo>
                    <a:pt x="1193800" y="167640"/>
                    <a:pt x="1209040" y="134620"/>
                    <a:pt x="1223010" y="119380"/>
                  </a:cubicBezTo>
                  <a:cubicBezTo>
                    <a:pt x="1235710" y="106680"/>
                    <a:pt x="1253490" y="99060"/>
                    <a:pt x="1271270" y="99060"/>
                  </a:cubicBezTo>
                  <a:cubicBezTo>
                    <a:pt x="1291590" y="100330"/>
                    <a:pt x="1324610" y="115570"/>
                    <a:pt x="1338580" y="130810"/>
                  </a:cubicBezTo>
                  <a:cubicBezTo>
                    <a:pt x="1350010" y="142240"/>
                    <a:pt x="1355090" y="162560"/>
                    <a:pt x="1356360" y="177800"/>
                  </a:cubicBezTo>
                  <a:cubicBezTo>
                    <a:pt x="1356360" y="194310"/>
                    <a:pt x="1350010" y="213360"/>
                    <a:pt x="1339850" y="227330"/>
                  </a:cubicBezTo>
                  <a:cubicBezTo>
                    <a:pt x="1330960" y="240030"/>
                    <a:pt x="1314450" y="251460"/>
                    <a:pt x="1297940" y="256540"/>
                  </a:cubicBezTo>
                  <a:cubicBezTo>
                    <a:pt x="1282700" y="260350"/>
                    <a:pt x="1264920" y="259080"/>
                    <a:pt x="1247140" y="254000"/>
                  </a:cubicBezTo>
                  <a:cubicBezTo>
                    <a:pt x="1225550" y="247650"/>
                    <a:pt x="1202690" y="227330"/>
                    <a:pt x="1177290" y="218440"/>
                  </a:cubicBezTo>
                  <a:cubicBezTo>
                    <a:pt x="1148080" y="208280"/>
                    <a:pt x="1111250" y="199390"/>
                    <a:pt x="1082040" y="199390"/>
                  </a:cubicBezTo>
                  <a:cubicBezTo>
                    <a:pt x="1055370" y="198120"/>
                    <a:pt x="1038860" y="201930"/>
                    <a:pt x="1005840" y="210820"/>
                  </a:cubicBezTo>
                  <a:cubicBezTo>
                    <a:pt x="935990" y="229870"/>
                    <a:pt x="770890" y="312420"/>
                    <a:pt x="687070" y="327660"/>
                  </a:cubicBezTo>
                  <a:cubicBezTo>
                    <a:pt x="633730" y="337820"/>
                    <a:pt x="594360" y="346710"/>
                    <a:pt x="553720" y="330200"/>
                  </a:cubicBezTo>
                  <a:cubicBezTo>
                    <a:pt x="508000" y="309880"/>
                    <a:pt x="472440" y="229870"/>
                    <a:pt x="434340" y="200660"/>
                  </a:cubicBezTo>
                  <a:cubicBezTo>
                    <a:pt x="407670" y="181610"/>
                    <a:pt x="387350" y="166370"/>
                    <a:pt x="359410" y="163830"/>
                  </a:cubicBezTo>
                  <a:cubicBezTo>
                    <a:pt x="328930" y="161290"/>
                    <a:pt x="293370" y="177800"/>
                    <a:pt x="257810" y="193040"/>
                  </a:cubicBezTo>
                  <a:cubicBezTo>
                    <a:pt x="212090" y="210820"/>
                    <a:pt x="148590" y="260350"/>
                    <a:pt x="109220" y="270510"/>
                  </a:cubicBezTo>
                  <a:cubicBezTo>
                    <a:pt x="87630" y="276860"/>
                    <a:pt x="69850" y="276860"/>
                    <a:pt x="54610" y="273050"/>
                  </a:cubicBezTo>
                  <a:cubicBezTo>
                    <a:pt x="41910" y="270510"/>
                    <a:pt x="31750" y="262890"/>
                    <a:pt x="22860" y="254000"/>
                  </a:cubicBezTo>
                  <a:cubicBezTo>
                    <a:pt x="12700" y="241300"/>
                    <a:pt x="2540" y="218440"/>
                    <a:pt x="1270" y="203200"/>
                  </a:cubicBezTo>
                  <a:cubicBezTo>
                    <a:pt x="0" y="189230"/>
                    <a:pt x="2540" y="177800"/>
                    <a:pt x="8890" y="166370"/>
                  </a:cubicBezTo>
                  <a:cubicBezTo>
                    <a:pt x="16510" y="152400"/>
                    <a:pt x="48260" y="128270"/>
                    <a:pt x="48260" y="12827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9" name="Group 49"/>
          <p:cNvGrpSpPr/>
          <p:nvPr/>
        </p:nvGrpSpPr>
        <p:grpSpPr>
          <a:xfrm>
            <a:off x="15415260" y="9555480"/>
            <a:ext cx="1048702" cy="371475"/>
            <a:chOff x="0" y="0"/>
            <a:chExt cx="1398270" cy="495300"/>
          </a:xfrm>
        </p:grpSpPr>
        <p:sp>
          <p:nvSpPr>
            <p:cNvPr id="50" name="Freeform 50"/>
            <p:cNvSpPr/>
            <p:nvPr/>
          </p:nvSpPr>
          <p:spPr>
            <a:xfrm>
              <a:off x="50800" y="48260"/>
              <a:ext cx="1299210" cy="401320"/>
            </a:xfrm>
            <a:custGeom>
              <a:avLst/>
              <a:gdLst/>
              <a:ahLst/>
              <a:cxnLst/>
              <a:rect l="l" t="t" r="r" b="b"/>
              <a:pathLst>
                <a:path w="1299210" h="401320">
                  <a:moveTo>
                    <a:pt x="46990" y="144780"/>
                  </a:moveTo>
                  <a:cubicBezTo>
                    <a:pt x="336550" y="25400"/>
                    <a:pt x="392430" y="0"/>
                    <a:pt x="443230" y="2540"/>
                  </a:cubicBezTo>
                  <a:cubicBezTo>
                    <a:pt x="488950" y="5080"/>
                    <a:pt x="529590" y="21590"/>
                    <a:pt x="570230" y="48260"/>
                  </a:cubicBezTo>
                  <a:cubicBezTo>
                    <a:pt x="621030" y="82550"/>
                    <a:pt x="674370" y="171450"/>
                    <a:pt x="717550" y="200660"/>
                  </a:cubicBezTo>
                  <a:cubicBezTo>
                    <a:pt x="742950" y="219710"/>
                    <a:pt x="755650" y="232410"/>
                    <a:pt x="787400" y="232410"/>
                  </a:cubicBezTo>
                  <a:cubicBezTo>
                    <a:pt x="853440" y="232410"/>
                    <a:pt x="1008380" y="121920"/>
                    <a:pt x="1092200" y="97790"/>
                  </a:cubicBezTo>
                  <a:cubicBezTo>
                    <a:pt x="1146810" y="81280"/>
                    <a:pt x="1200150" y="69850"/>
                    <a:pt x="1233170" y="76200"/>
                  </a:cubicBezTo>
                  <a:cubicBezTo>
                    <a:pt x="1252220" y="80010"/>
                    <a:pt x="1266190" y="91440"/>
                    <a:pt x="1277620" y="104140"/>
                  </a:cubicBezTo>
                  <a:cubicBezTo>
                    <a:pt x="1287780" y="116840"/>
                    <a:pt x="1296670" y="134620"/>
                    <a:pt x="1295400" y="152400"/>
                  </a:cubicBezTo>
                  <a:cubicBezTo>
                    <a:pt x="1295400" y="173990"/>
                    <a:pt x="1281430" y="208280"/>
                    <a:pt x="1262380" y="222250"/>
                  </a:cubicBezTo>
                  <a:cubicBezTo>
                    <a:pt x="1244600" y="234950"/>
                    <a:pt x="1207770" y="238760"/>
                    <a:pt x="1187450" y="233680"/>
                  </a:cubicBezTo>
                  <a:cubicBezTo>
                    <a:pt x="1170940" y="228600"/>
                    <a:pt x="1155700" y="214630"/>
                    <a:pt x="1145540" y="200660"/>
                  </a:cubicBezTo>
                  <a:cubicBezTo>
                    <a:pt x="1136650" y="186690"/>
                    <a:pt x="1130300" y="167640"/>
                    <a:pt x="1132840" y="151130"/>
                  </a:cubicBezTo>
                  <a:cubicBezTo>
                    <a:pt x="1135380" y="129540"/>
                    <a:pt x="1153160" y="96520"/>
                    <a:pt x="1173480" y="85090"/>
                  </a:cubicBezTo>
                  <a:cubicBezTo>
                    <a:pt x="1192530" y="73660"/>
                    <a:pt x="1229360" y="74930"/>
                    <a:pt x="1249680" y="82550"/>
                  </a:cubicBezTo>
                  <a:cubicBezTo>
                    <a:pt x="1266190" y="88900"/>
                    <a:pt x="1278890" y="104140"/>
                    <a:pt x="1286510" y="118110"/>
                  </a:cubicBezTo>
                  <a:cubicBezTo>
                    <a:pt x="1294130" y="133350"/>
                    <a:pt x="1299210" y="153670"/>
                    <a:pt x="1295400" y="170180"/>
                  </a:cubicBezTo>
                  <a:cubicBezTo>
                    <a:pt x="1289050" y="190500"/>
                    <a:pt x="1268730" y="218440"/>
                    <a:pt x="1247140" y="231140"/>
                  </a:cubicBezTo>
                  <a:cubicBezTo>
                    <a:pt x="1226820" y="242570"/>
                    <a:pt x="1202690" y="231140"/>
                    <a:pt x="1167130" y="241300"/>
                  </a:cubicBezTo>
                  <a:cubicBezTo>
                    <a:pt x="1089660" y="262890"/>
                    <a:pt x="887730" y="383540"/>
                    <a:pt x="810260" y="394970"/>
                  </a:cubicBezTo>
                  <a:cubicBezTo>
                    <a:pt x="775970" y="401320"/>
                    <a:pt x="756920" y="394970"/>
                    <a:pt x="730250" y="387350"/>
                  </a:cubicBezTo>
                  <a:cubicBezTo>
                    <a:pt x="702310" y="379730"/>
                    <a:pt x="676910" y="368300"/>
                    <a:pt x="647700" y="346710"/>
                  </a:cubicBezTo>
                  <a:cubicBezTo>
                    <a:pt x="605790" y="316230"/>
                    <a:pt x="558800" y="237490"/>
                    <a:pt x="513080" y="207010"/>
                  </a:cubicBezTo>
                  <a:cubicBezTo>
                    <a:pt x="477520" y="184150"/>
                    <a:pt x="448310" y="165100"/>
                    <a:pt x="403860" y="166370"/>
                  </a:cubicBezTo>
                  <a:cubicBezTo>
                    <a:pt x="328930" y="167640"/>
                    <a:pt x="167640" y="273050"/>
                    <a:pt x="107950" y="287020"/>
                  </a:cubicBezTo>
                  <a:cubicBezTo>
                    <a:pt x="82550" y="292100"/>
                    <a:pt x="69850" y="294640"/>
                    <a:pt x="53340" y="289560"/>
                  </a:cubicBezTo>
                  <a:cubicBezTo>
                    <a:pt x="36830" y="283210"/>
                    <a:pt x="19050" y="267970"/>
                    <a:pt x="10160" y="254000"/>
                  </a:cubicBezTo>
                  <a:cubicBezTo>
                    <a:pt x="3810" y="243840"/>
                    <a:pt x="1270" y="231140"/>
                    <a:pt x="0" y="219710"/>
                  </a:cubicBezTo>
                  <a:cubicBezTo>
                    <a:pt x="0" y="207010"/>
                    <a:pt x="1270" y="194310"/>
                    <a:pt x="7620" y="182880"/>
                  </a:cubicBezTo>
                  <a:cubicBezTo>
                    <a:pt x="15240" y="168910"/>
                    <a:pt x="46990" y="144780"/>
                    <a:pt x="46990" y="14478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1" name="Group 51"/>
          <p:cNvGrpSpPr/>
          <p:nvPr/>
        </p:nvGrpSpPr>
        <p:grpSpPr>
          <a:xfrm>
            <a:off x="17046892" y="9885998"/>
            <a:ext cx="628650" cy="262890"/>
            <a:chOff x="0" y="0"/>
            <a:chExt cx="838200" cy="350520"/>
          </a:xfrm>
        </p:grpSpPr>
        <p:sp>
          <p:nvSpPr>
            <p:cNvPr id="52" name="Freeform 52"/>
            <p:cNvSpPr/>
            <p:nvPr/>
          </p:nvSpPr>
          <p:spPr>
            <a:xfrm>
              <a:off x="48260" y="58420"/>
              <a:ext cx="741680" cy="246380"/>
            </a:xfrm>
            <a:custGeom>
              <a:avLst/>
              <a:gdLst/>
              <a:ahLst/>
              <a:cxnLst/>
              <a:rect l="l" t="t" r="r" b="b"/>
              <a:pathLst>
                <a:path w="741680" h="246380">
                  <a:moveTo>
                    <a:pt x="54610" y="90170"/>
                  </a:moveTo>
                  <a:cubicBezTo>
                    <a:pt x="425450" y="0"/>
                    <a:pt x="447040" y="58420"/>
                    <a:pt x="480060" y="68580"/>
                  </a:cubicBezTo>
                  <a:cubicBezTo>
                    <a:pt x="506730" y="74930"/>
                    <a:pt x="530860" y="66040"/>
                    <a:pt x="558800" y="59690"/>
                  </a:cubicBezTo>
                  <a:cubicBezTo>
                    <a:pt x="591820" y="52070"/>
                    <a:pt x="635000" y="19050"/>
                    <a:pt x="665480" y="22860"/>
                  </a:cubicBezTo>
                  <a:cubicBezTo>
                    <a:pt x="690880" y="25400"/>
                    <a:pt x="717550" y="48260"/>
                    <a:pt x="728980" y="66040"/>
                  </a:cubicBezTo>
                  <a:cubicBezTo>
                    <a:pt x="739140" y="80010"/>
                    <a:pt x="741680" y="100330"/>
                    <a:pt x="737870" y="116840"/>
                  </a:cubicBezTo>
                  <a:cubicBezTo>
                    <a:pt x="732790" y="137160"/>
                    <a:pt x="712470" y="168910"/>
                    <a:pt x="692150" y="177800"/>
                  </a:cubicBezTo>
                  <a:cubicBezTo>
                    <a:pt x="671830" y="187960"/>
                    <a:pt x="635000" y="185420"/>
                    <a:pt x="615950" y="173990"/>
                  </a:cubicBezTo>
                  <a:cubicBezTo>
                    <a:pt x="595630" y="162560"/>
                    <a:pt x="576580" y="130810"/>
                    <a:pt x="575310" y="109220"/>
                  </a:cubicBezTo>
                  <a:cubicBezTo>
                    <a:pt x="574040" y="86360"/>
                    <a:pt x="591820" y="53340"/>
                    <a:pt x="607060" y="39370"/>
                  </a:cubicBezTo>
                  <a:cubicBezTo>
                    <a:pt x="621030" y="27940"/>
                    <a:pt x="640080" y="22860"/>
                    <a:pt x="656590" y="22860"/>
                  </a:cubicBezTo>
                  <a:cubicBezTo>
                    <a:pt x="673100" y="22860"/>
                    <a:pt x="693420" y="26670"/>
                    <a:pt x="706120" y="39370"/>
                  </a:cubicBezTo>
                  <a:cubicBezTo>
                    <a:pt x="722630" y="53340"/>
                    <a:pt x="740410" y="85090"/>
                    <a:pt x="739140" y="107950"/>
                  </a:cubicBezTo>
                  <a:cubicBezTo>
                    <a:pt x="737870" y="130810"/>
                    <a:pt x="718820" y="157480"/>
                    <a:pt x="699770" y="173990"/>
                  </a:cubicBezTo>
                  <a:cubicBezTo>
                    <a:pt x="679450" y="191770"/>
                    <a:pt x="647700" y="200660"/>
                    <a:pt x="617220" y="210820"/>
                  </a:cubicBezTo>
                  <a:cubicBezTo>
                    <a:pt x="582930" y="223520"/>
                    <a:pt x="544830" y="242570"/>
                    <a:pt x="501650" y="240030"/>
                  </a:cubicBezTo>
                  <a:cubicBezTo>
                    <a:pt x="444500" y="236220"/>
                    <a:pt x="377190" y="168910"/>
                    <a:pt x="309880" y="166370"/>
                  </a:cubicBezTo>
                  <a:cubicBezTo>
                    <a:pt x="233680" y="163830"/>
                    <a:pt x="115570" y="246380"/>
                    <a:pt x="66040" y="240030"/>
                  </a:cubicBezTo>
                  <a:cubicBezTo>
                    <a:pt x="43180" y="237490"/>
                    <a:pt x="29210" y="224790"/>
                    <a:pt x="19050" y="213360"/>
                  </a:cubicBezTo>
                  <a:cubicBezTo>
                    <a:pt x="10160" y="203200"/>
                    <a:pt x="5080" y="191770"/>
                    <a:pt x="2540" y="179070"/>
                  </a:cubicBezTo>
                  <a:cubicBezTo>
                    <a:pt x="0" y="163830"/>
                    <a:pt x="2540" y="139700"/>
                    <a:pt x="11430" y="124460"/>
                  </a:cubicBezTo>
                  <a:cubicBezTo>
                    <a:pt x="20320" y="110490"/>
                    <a:pt x="54610" y="90170"/>
                    <a:pt x="54610" y="9017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2" name="Group 13">
            <a:extLst>
              <a:ext uri="{FF2B5EF4-FFF2-40B4-BE49-F238E27FC236}">
                <a16:creationId xmlns:a16="http://schemas.microsoft.com/office/drawing/2014/main" id="{9AE0DB8C-DD77-6920-1093-A4B222C8BD2D}"/>
              </a:ext>
            </a:extLst>
          </p:cNvPr>
          <p:cNvGrpSpPr/>
          <p:nvPr/>
        </p:nvGrpSpPr>
        <p:grpSpPr>
          <a:xfrm>
            <a:off x="8047533" y="587249"/>
            <a:ext cx="3602661" cy="1487337"/>
            <a:chOff x="0" y="0"/>
            <a:chExt cx="8582660" cy="3543300"/>
          </a:xfrm>
        </p:grpSpPr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17B7FE-E7FA-9789-C009-C977534D04BA}"/>
                </a:ext>
              </a:extLst>
            </p:cNvPr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4" name="Group 13">
            <a:extLst>
              <a:ext uri="{FF2B5EF4-FFF2-40B4-BE49-F238E27FC236}">
                <a16:creationId xmlns:a16="http://schemas.microsoft.com/office/drawing/2014/main" id="{330CFF02-3170-A679-3B36-038129EE1091}"/>
              </a:ext>
            </a:extLst>
          </p:cNvPr>
          <p:cNvGrpSpPr/>
          <p:nvPr/>
        </p:nvGrpSpPr>
        <p:grpSpPr>
          <a:xfrm>
            <a:off x="8839200" y="5235680"/>
            <a:ext cx="3602661" cy="1487337"/>
            <a:chOff x="0" y="0"/>
            <a:chExt cx="8582660" cy="3543300"/>
          </a:xfrm>
        </p:grpSpPr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0A5AA927-899A-F1EF-4D22-2CCFF7757EAC}"/>
                </a:ext>
              </a:extLst>
            </p:cNvPr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sp>
        <p:nvSpPr>
          <p:cNvPr id="66" name="Freeform 21">
            <a:extLst>
              <a:ext uri="{FF2B5EF4-FFF2-40B4-BE49-F238E27FC236}">
                <a16:creationId xmlns:a16="http://schemas.microsoft.com/office/drawing/2014/main" id="{B0C2AE94-7602-5644-DFAD-E57C58B758F2}"/>
              </a:ext>
            </a:extLst>
          </p:cNvPr>
          <p:cNvSpPr/>
          <p:nvPr/>
        </p:nvSpPr>
        <p:spPr>
          <a:xfrm rot="21442801" flipH="1">
            <a:off x="6903250" y="4807546"/>
            <a:ext cx="4671060" cy="6453969"/>
          </a:xfrm>
          <a:custGeom>
            <a:avLst/>
            <a:gdLst/>
            <a:ahLst/>
            <a:cxnLst/>
            <a:rect l="l" t="t" r="r" b="b"/>
            <a:pathLst>
              <a:path w="4671060" h="6453969">
                <a:moveTo>
                  <a:pt x="4671060" y="0"/>
                </a:moveTo>
                <a:lnTo>
                  <a:pt x="0" y="0"/>
                </a:lnTo>
                <a:lnTo>
                  <a:pt x="0" y="6453969"/>
                </a:lnTo>
                <a:lnTo>
                  <a:pt x="4671060" y="6453969"/>
                </a:lnTo>
                <a:lnTo>
                  <a:pt x="46710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68CE5-147C-6962-A5DF-3A65A67A7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E242AAD-3216-0DD2-AA26-07EBA7F89A87}"/>
              </a:ext>
            </a:extLst>
          </p:cNvPr>
          <p:cNvGrpSpPr/>
          <p:nvPr/>
        </p:nvGrpSpPr>
        <p:grpSpPr>
          <a:xfrm>
            <a:off x="-1421130" y="8360093"/>
            <a:ext cx="15038070" cy="2775585"/>
            <a:chOff x="0" y="0"/>
            <a:chExt cx="20050760" cy="370078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0385EB-9CA5-687D-ACA4-4E9C95D5D5A8}"/>
                </a:ext>
              </a:extLst>
            </p:cNvPr>
            <p:cNvSpPr/>
            <p:nvPr/>
          </p:nvSpPr>
          <p:spPr>
            <a:xfrm>
              <a:off x="50800" y="46990"/>
              <a:ext cx="20046950" cy="3602990"/>
            </a:xfrm>
            <a:custGeom>
              <a:avLst/>
              <a:gdLst/>
              <a:ahLst/>
              <a:cxnLst/>
              <a:rect l="l" t="t" r="r" b="b"/>
              <a:pathLst>
                <a:path w="20046950" h="3602990">
                  <a:moveTo>
                    <a:pt x="0" y="2550160"/>
                  </a:moveTo>
                  <a:cubicBezTo>
                    <a:pt x="1270" y="2548890"/>
                    <a:pt x="12700" y="2495550"/>
                    <a:pt x="19050" y="2467610"/>
                  </a:cubicBezTo>
                  <a:cubicBezTo>
                    <a:pt x="25400" y="2440940"/>
                    <a:pt x="38100" y="2386330"/>
                    <a:pt x="38100" y="2386330"/>
                  </a:cubicBezTo>
                  <a:cubicBezTo>
                    <a:pt x="39370" y="2385060"/>
                    <a:pt x="63500" y="2335530"/>
                    <a:pt x="76200" y="2311400"/>
                  </a:cubicBezTo>
                  <a:cubicBezTo>
                    <a:pt x="88900" y="2286000"/>
                    <a:pt x="114300" y="2236470"/>
                    <a:pt x="114300" y="2235200"/>
                  </a:cubicBezTo>
                  <a:cubicBezTo>
                    <a:pt x="115570" y="2235200"/>
                    <a:pt x="115570" y="2235200"/>
                    <a:pt x="115570" y="2235200"/>
                  </a:cubicBezTo>
                  <a:cubicBezTo>
                    <a:pt x="115570" y="2235200"/>
                    <a:pt x="151130" y="2193290"/>
                    <a:pt x="170180" y="2171700"/>
                  </a:cubicBezTo>
                  <a:cubicBezTo>
                    <a:pt x="187960" y="2151380"/>
                    <a:pt x="223520" y="2109470"/>
                    <a:pt x="224790" y="2108200"/>
                  </a:cubicBezTo>
                  <a:cubicBezTo>
                    <a:pt x="226060" y="2108200"/>
                    <a:pt x="270510" y="2076450"/>
                    <a:pt x="293370" y="2059940"/>
                  </a:cubicBezTo>
                  <a:cubicBezTo>
                    <a:pt x="316230" y="2043430"/>
                    <a:pt x="360680" y="2011680"/>
                    <a:pt x="361950" y="2010410"/>
                  </a:cubicBezTo>
                  <a:cubicBezTo>
                    <a:pt x="363220" y="2010410"/>
                    <a:pt x="414020" y="1990090"/>
                    <a:pt x="440690" y="1979930"/>
                  </a:cubicBezTo>
                  <a:cubicBezTo>
                    <a:pt x="466090" y="1969770"/>
                    <a:pt x="518160" y="1949450"/>
                    <a:pt x="518160" y="1949450"/>
                  </a:cubicBezTo>
                  <a:cubicBezTo>
                    <a:pt x="519430" y="1949450"/>
                    <a:pt x="519430" y="1949450"/>
                    <a:pt x="519430" y="1949450"/>
                  </a:cubicBezTo>
                  <a:cubicBezTo>
                    <a:pt x="519430" y="1949450"/>
                    <a:pt x="574040" y="1941830"/>
                    <a:pt x="601980" y="1938020"/>
                  </a:cubicBezTo>
                  <a:cubicBezTo>
                    <a:pt x="629920" y="1934210"/>
                    <a:pt x="684530" y="1926590"/>
                    <a:pt x="685800" y="1926590"/>
                  </a:cubicBezTo>
                  <a:cubicBezTo>
                    <a:pt x="690880" y="1925320"/>
                    <a:pt x="1281430" y="1470660"/>
                    <a:pt x="1435100" y="1394460"/>
                  </a:cubicBezTo>
                  <a:cubicBezTo>
                    <a:pt x="1494790" y="1365250"/>
                    <a:pt x="1554480" y="1367790"/>
                    <a:pt x="1570990" y="1352550"/>
                  </a:cubicBezTo>
                  <a:cubicBezTo>
                    <a:pt x="1577340" y="1347470"/>
                    <a:pt x="1573530" y="1344930"/>
                    <a:pt x="1578610" y="1337310"/>
                  </a:cubicBezTo>
                  <a:cubicBezTo>
                    <a:pt x="1591310" y="1315720"/>
                    <a:pt x="1639570" y="1250950"/>
                    <a:pt x="1676400" y="1214120"/>
                  </a:cubicBezTo>
                  <a:cubicBezTo>
                    <a:pt x="1713230" y="1177290"/>
                    <a:pt x="1756410" y="1144270"/>
                    <a:pt x="1800860" y="1117600"/>
                  </a:cubicBezTo>
                  <a:cubicBezTo>
                    <a:pt x="1845310" y="1090930"/>
                    <a:pt x="1880870" y="1078230"/>
                    <a:pt x="1944370" y="1054100"/>
                  </a:cubicBezTo>
                  <a:cubicBezTo>
                    <a:pt x="2067560" y="1008380"/>
                    <a:pt x="2302510" y="949960"/>
                    <a:pt x="2489200" y="889000"/>
                  </a:cubicBezTo>
                  <a:cubicBezTo>
                    <a:pt x="2688590" y="822960"/>
                    <a:pt x="2884170" y="741680"/>
                    <a:pt x="3105150" y="668020"/>
                  </a:cubicBezTo>
                  <a:cubicBezTo>
                    <a:pt x="3356610" y="584200"/>
                    <a:pt x="3644900" y="492760"/>
                    <a:pt x="3916680" y="419100"/>
                  </a:cubicBezTo>
                  <a:cubicBezTo>
                    <a:pt x="4187190" y="345440"/>
                    <a:pt x="4476750" y="284480"/>
                    <a:pt x="4732020" y="228600"/>
                  </a:cubicBezTo>
                  <a:cubicBezTo>
                    <a:pt x="4959350" y="177800"/>
                    <a:pt x="5146040" y="119380"/>
                    <a:pt x="5375910" y="92710"/>
                  </a:cubicBezTo>
                  <a:cubicBezTo>
                    <a:pt x="5638800" y="62230"/>
                    <a:pt x="5958840" y="76200"/>
                    <a:pt x="6226810" y="71120"/>
                  </a:cubicBezTo>
                  <a:cubicBezTo>
                    <a:pt x="6466840" y="67310"/>
                    <a:pt x="6677660" y="68580"/>
                    <a:pt x="6907530" y="66040"/>
                  </a:cubicBezTo>
                  <a:cubicBezTo>
                    <a:pt x="7143750" y="64770"/>
                    <a:pt x="7387590" y="63500"/>
                    <a:pt x="7628890" y="62230"/>
                  </a:cubicBezTo>
                  <a:cubicBezTo>
                    <a:pt x="7871460" y="62230"/>
                    <a:pt x="8117840" y="66040"/>
                    <a:pt x="8357870" y="59690"/>
                  </a:cubicBezTo>
                  <a:cubicBezTo>
                    <a:pt x="8592820" y="53340"/>
                    <a:pt x="8820150" y="31750"/>
                    <a:pt x="9051290" y="24130"/>
                  </a:cubicBezTo>
                  <a:cubicBezTo>
                    <a:pt x="9283700" y="16510"/>
                    <a:pt x="9507220" y="13970"/>
                    <a:pt x="9749790" y="11430"/>
                  </a:cubicBezTo>
                  <a:cubicBezTo>
                    <a:pt x="10010140" y="8890"/>
                    <a:pt x="10306050" y="8890"/>
                    <a:pt x="10565130" y="8890"/>
                  </a:cubicBezTo>
                  <a:cubicBezTo>
                    <a:pt x="10802620" y="7620"/>
                    <a:pt x="11013440" y="7620"/>
                    <a:pt x="11245850" y="6350"/>
                  </a:cubicBezTo>
                  <a:cubicBezTo>
                    <a:pt x="11489690" y="6350"/>
                    <a:pt x="11736070" y="0"/>
                    <a:pt x="11997690" y="3810"/>
                  </a:cubicBezTo>
                  <a:cubicBezTo>
                    <a:pt x="12279630" y="7620"/>
                    <a:pt x="12588240" y="12700"/>
                    <a:pt x="12880340" y="30480"/>
                  </a:cubicBezTo>
                  <a:cubicBezTo>
                    <a:pt x="13168630" y="46990"/>
                    <a:pt x="13469620" y="78740"/>
                    <a:pt x="13737589" y="109220"/>
                  </a:cubicBezTo>
                  <a:cubicBezTo>
                    <a:pt x="13973811" y="134620"/>
                    <a:pt x="14175739" y="168910"/>
                    <a:pt x="14403070" y="194310"/>
                  </a:cubicBezTo>
                  <a:cubicBezTo>
                    <a:pt x="14639289" y="222250"/>
                    <a:pt x="14894561" y="237490"/>
                    <a:pt x="15129511" y="270510"/>
                  </a:cubicBezTo>
                  <a:cubicBezTo>
                    <a:pt x="15351761" y="300990"/>
                    <a:pt x="15552420" y="341630"/>
                    <a:pt x="15777211" y="381000"/>
                  </a:cubicBezTo>
                  <a:cubicBezTo>
                    <a:pt x="16019780" y="422910"/>
                    <a:pt x="16283939" y="461010"/>
                    <a:pt x="16534130" y="511810"/>
                  </a:cubicBezTo>
                  <a:cubicBezTo>
                    <a:pt x="16781780" y="562610"/>
                    <a:pt x="17029430" y="628650"/>
                    <a:pt x="17268189" y="685800"/>
                  </a:cubicBezTo>
                  <a:cubicBezTo>
                    <a:pt x="17498061" y="739140"/>
                    <a:pt x="17716500" y="783590"/>
                    <a:pt x="17941289" y="844550"/>
                  </a:cubicBezTo>
                  <a:cubicBezTo>
                    <a:pt x="18171161" y="906780"/>
                    <a:pt x="18407380" y="967740"/>
                    <a:pt x="18634711" y="1059180"/>
                  </a:cubicBezTo>
                  <a:cubicBezTo>
                    <a:pt x="18868389" y="1153160"/>
                    <a:pt x="19109689" y="1258570"/>
                    <a:pt x="19325589" y="1403350"/>
                  </a:cubicBezTo>
                  <a:cubicBezTo>
                    <a:pt x="19549111" y="1550670"/>
                    <a:pt x="19856450" y="1709420"/>
                    <a:pt x="19949161" y="1941830"/>
                  </a:cubicBezTo>
                  <a:cubicBezTo>
                    <a:pt x="20046950" y="2189480"/>
                    <a:pt x="20002500" y="2669540"/>
                    <a:pt x="19851370" y="2865120"/>
                  </a:cubicBezTo>
                  <a:cubicBezTo>
                    <a:pt x="19719289" y="3037840"/>
                    <a:pt x="19408139" y="3082290"/>
                    <a:pt x="19182080" y="3124200"/>
                  </a:cubicBezTo>
                  <a:cubicBezTo>
                    <a:pt x="18966180" y="3164840"/>
                    <a:pt x="18743930" y="3133090"/>
                    <a:pt x="18526761" y="3122930"/>
                  </a:cubicBezTo>
                  <a:cubicBezTo>
                    <a:pt x="18312130" y="3114040"/>
                    <a:pt x="17934939" y="3042920"/>
                    <a:pt x="17886680" y="3070860"/>
                  </a:cubicBezTo>
                  <a:cubicBezTo>
                    <a:pt x="17877789" y="3075940"/>
                    <a:pt x="17880330" y="3083560"/>
                    <a:pt x="17877789" y="3091180"/>
                  </a:cubicBezTo>
                  <a:cubicBezTo>
                    <a:pt x="17873980" y="3102610"/>
                    <a:pt x="17875250" y="3116580"/>
                    <a:pt x="17870170" y="3130550"/>
                  </a:cubicBezTo>
                  <a:cubicBezTo>
                    <a:pt x="17862550" y="3150870"/>
                    <a:pt x="17842230" y="3176270"/>
                    <a:pt x="17829530" y="3199130"/>
                  </a:cubicBezTo>
                  <a:cubicBezTo>
                    <a:pt x="17818100" y="3223260"/>
                    <a:pt x="17809211" y="3253740"/>
                    <a:pt x="17797780" y="3271520"/>
                  </a:cubicBezTo>
                  <a:cubicBezTo>
                    <a:pt x="17790161" y="3284220"/>
                    <a:pt x="17778730" y="3290570"/>
                    <a:pt x="17771111" y="3300730"/>
                  </a:cubicBezTo>
                  <a:cubicBezTo>
                    <a:pt x="17763489" y="3310890"/>
                    <a:pt x="17760950" y="3323590"/>
                    <a:pt x="17750789" y="3335020"/>
                  </a:cubicBezTo>
                  <a:cubicBezTo>
                    <a:pt x="17738089" y="3351530"/>
                    <a:pt x="17710150" y="3369310"/>
                    <a:pt x="17692370" y="3387090"/>
                  </a:cubicBezTo>
                  <a:cubicBezTo>
                    <a:pt x="17673320" y="3406140"/>
                    <a:pt x="17655539" y="3432810"/>
                    <a:pt x="17637761" y="3445510"/>
                  </a:cubicBezTo>
                  <a:cubicBezTo>
                    <a:pt x="17626330" y="3455670"/>
                    <a:pt x="17614900" y="3456940"/>
                    <a:pt x="17603470" y="3464560"/>
                  </a:cubicBezTo>
                  <a:cubicBezTo>
                    <a:pt x="17593311" y="3472180"/>
                    <a:pt x="17586961" y="3483610"/>
                    <a:pt x="17574261" y="3491230"/>
                  </a:cubicBezTo>
                  <a:cubicBezTo>
                    <a:pt x="17555211" y="3502660"/>
                    <a:pt x="17524730" y="3510280"/>
                    <a:pt x="17500600" y="3521710"/>
                  </a:cubicBezTo>
                  <a:cubicBezTo>
                    <a:pt x="17476470" y="3533140"/>
                    <a:pt x="17452339" y="3553460"/>
                    <a:pt x="17432020" y="3559810"/>
                  </a:cubicBezTo>
                  <a:cubicBezTo>
                    <a:pt x="17416780" y="3564890"/>
                    <a:pt x="17405350" y="3563620"/>
                    <a:pt x="17392650" y="3567430"/>
                  </a:cubicBezTo>
                  <a:cubicBezTo>
                    <a:pt x="17379950" y="3571240"/>
                    <a:pt x="17371061" y="3578860"/>
                    <a:pt x="17355820" y="3582670"/>
                  </a:cubicBezTo>
                  <a:cubicBezTo>
                    <a:pt x="17334230" y="3587750"/>
                    <a:pt x="17302480" y="3585210"/>
                    <a:pt x="17277080" y="3587750"/>
                  </a:cubicBezTo>
                  <a:cubicBezTo>
                    <a:pt x="17250411" y="3591560"/>
                    <a:pt x="17219930" y="3601720"/>
                    <a:pt x="17198339" y="3601720"/>
                  </a:cubicBezTo>
                  <a:cubicBezTo>
                    <a:pt x="17183100" y="3602990"/>
                    <a:pt x="17172939" y="3596640"/>
                    <a:pt x="17158970" y="3596640"/>
                  </a:cubicBezTo>
                  <a:cubicBezTo>
                    <a:pt x="17146270" y="3596640"/>
                    <a:pt x="17134839" y="3600450"/>
                    <a:pt x="17119600" y="3599180"/>
                  </a:cubicBezTo>
                  <a:cubicBezTo>
                    <a:pt x="17098011" y="3597910"/>
                    <a:pt x="17068800" y="3585210"/>
                    <a:pt x="17043400" y="3578860"/>
                  </a:cubicBezTo>
                  <a:cubicBezTo>
                    <a:pt x="17018000" y="3573780"/>
                    <a:pt x="16976089" y="3575050"/>
                    <a:pt x="16964661" y="3567430"/>
                  </a:cubicBezTo>
                  <a:cubicBezTo>
                    <a:pt x="16960850" y="3564890"/>
                    <a:pt x="16963389" y="3561080"/>
                    <a:pt x="16959580" y="3557270"/>
                  </a:cubicBezTo>
                  <a:cubicBezTo>
                    <a:pt x="16949420" y="3549650"/>
                    <a:pt x="16917670" y="3552190"/>
                    <a:pt x="16891000" y="3539490"/>
                  </a:cubicBezTo>
                  <a:cubicBezTo>
                    <a:pt x="16845280" y="3520440"/>
                    <a:pt x="16793211" y="3465830"/>
                    <a:pt x="16719550" y="3427730"/>
                  </a:cubicBezTo>
                  <a:cubicBezTo>
                    <a:pt x="16606520" y="3370580"/>
                    <a:pt x="16413480" y="3318510"/>
                    <a:pt x="16263620" y="3252470"/>
                  </a:cubicBezTo>
                  <a:cubicBezTo>
                    <a:pt x="16113761" y="3185160"/>
                    <a:pt x="15946120" y="3058160"/>
                    <a:pt x="15819120" y="3028950"/>
                  </a:cubicBezTo>
                  <a:cubicBezTo>
                    <a:pt x="15735300" y="3007360"/>
                    <a:pt x="15694661" y="3027680"/>
                    <a:pt x="15594330" y="3026410"/>
                  </a:cubicBezTo>
                  <a:cubicBezTo>
                    <a:pt x="15396211" y="3025140"/>
                    <a:pt x="14986000" y="3018790"/>
                    <a:pt x="14707870" y="3025140"/>
                  </a:cubicBezTo>
                  <a:cubicBezTo>
                    <a:pt x="14457680" y="3028950"/>
                    <a:pt x="14239239" y="3048000"/>
                    <a:pt x="14000480" y="3054350"/>
                  </a:cubicBezTo>
                  <a:cubicBezTo>
                    <a:pt x="13755370" y="3059430"/>
                    <a:pt x="13495020" y="3056890"/>
                    <a:pt x="13253720" y="3056890"/>
                  </a:cubicBezTo>
                  <a:cubicBezTo>
                    <a:pt x="13027661" y="3058160"/>
                    <a:pt x="12818110" y="3056890"/>
                    <a:pt x="12594590" y="3056890"/>
                  </a:cubicBezTo>
                  <a:cubicBezTo>
                    <a:pt x="12362180" y="3056890"/>
                    <a:pt x="12124690" y="3050540"/>
                    <a:pt x="11884660" y="3054350"/>
                  </a:cubicBezTo>
                  <a:cubicBezTo>
                    <a:pt x="11637010" y="3059430"/>
                    <a:pt x="11375390" y="3078480"/>
                    <a:pt x="11130280" y="3084830"/>
                  </a:cubicBezTo>
                  <a:cubicBezTo>
                    <a:pt x="10897870" y="3089910"/>
                    <a:pt x="10699750" y="3086100"/>
                    <a:pt x="10450830" y="3089910"/>
                  </a:cubicBezTo>
                  <a:cubicBezTo>
                    <a:pt x="10149840" y="3094990"/>
                    <a:pt x="9770110" y="3110230"/>
                    <a:pt x="9451340" y="3115310"/>
                  </a:cubicBezTo>
                  <a:cubicBezTo>
                    <a:pt x="9159240" y="3119120"/>
                    <a:pt x="8887460" y="3117850"/>
                    <a:pt x="8610600" y="3117850"/>
                  </a:cubicBezTo>
                  <a:cubicBezTo>
                    <a:pt x="8338820" y="3117850"/>
                    <a:pt x="8096250" y="3116580"/>
                    <a:pt x="7805420" y="3117850"/>
                  </a:cubicBezTo>
                  <a:cubicBezTo>
                    <a:pt x="7459980" y="3119120"/>
                    <a:pt x="7052310" y="3126740"/>
                    <a:pt x="6673850" y="3129280"/>
                  </a:cubicBezTo>
                  <a:cubicBezTo>
                    <a:pt x="6291580" y="3133090"/>
                    <a:pt x="5892800" y="3135630"/>
                    <a:pt x="5521960" y="3136900"/>
                  </a:cubicBezTo>
                  <a:cubicBezTo>
                    <a:pt x="5172710" y="3136900"/>
                    <a:pt x="4827270" y="3131820"/>
                    <a:pt x="4508500" y="3136900"/>
                  </a:cubicBezTo>
                  <a:cubicBezTo>
                    <a:pt x="4222750" y="3140710"/>
                    <a:pt x="3975100" y="3154680"/>
                    <a:pt x="3696970" y="3162300"/>
                  </a:cubicBezTo>
                  <a:cubicBezTo>
                    <a:pt x="3404870" y="3168650"/>
                    <a:pt x="3097530" y="3163570"/>
                    <a:pt x="2796540" y="3177540"/>
                  </a:cubicBezTo>
                  <a:cubicBezTo>
                    <a:pt x="2495550" y="3191510"/>
                    <a:pt x="2181860" y="3223260"/>
                    <a:pt x="1893570" y="3246120"/>
                  </a:cubicBezTo>
                  <a:cubicBezTo>
                    <a:pt x="1628140" y="3266440"/>
                    <a:pt x="1350010" y="3294380"/>
                    <a:pt x="1131570" y="3307080"/>
                  </a:cubicBezTo>
                  <a:cubicBezTo>
                    <a:pt x="969010" y="3317240"/>
                    <a:pt x="704850" y="3322320"/>
                    <a:pt x="703580" y="3323590"/>
                  </a:cubicBezTo>
                  <a:cubicBezTo>
                    <a:pt x="702310" y="3323590"/>
                    <a:pt x="647700" y="3317240"/>
                    <a:pt x="619760" y="3313430"/>
                  </a:cubicBezTo>
                  <a:cubicBezTo>
                    <a:pt x="591820" y="3310890"/>
                    <a:pt x="537210" y="3305810"/>
                    <a:pt x="535940" y="3304540"/>
                  </a:cubicBezTo>
                  <a:cubicBezTo>
                    <a:pt x="535940" y="3304540"/>
                    <a:pt x="483870" y="3285490"/>
                    <a:pt x="457200" y="3276600"/>
                  </a:cubicBezTo>
                  <a:cubicBezTo>
                    <a:pt x="430530" y="3266440"/>
                    <a:pt x="379730" y="3247390"/>
                    <a:pt x="378460" y="3247390"/>
                  </a:cubicBezTo>
                  <a:cubicBezTo>
                    <a:pt x="377190" y="3247390"/>
                    <a:pt x="331470" y="3215640"/>
                    <a:pt x="308610" y="3200400"/>
                  </a:cubicBezTo>
                  <a:cubicBezTo>
                    <a:pt x="285750" y="3185160"/>
                    <a:pt x="240030" y="3154680"/>
                    <a:pt x="238760" y="3153410"/>
                  </a:cubicBezTo>
                  <a:cubicBezTo>
                    <a:pt x="237490" y="3153410"/>
                    <a:pt x="200660" y="3111500"/>
                    <a:pt x="181610" y="3091180"/>
                  </a:cubicBezTo>
                  <a:cubicBezTo>
                    <a:pt x="162560" y="3070860"/>
                    <a:pt x="125730" y="3030220"/>
                    <a:pt x="125730" y="3028950"/>
                  </a:cubicBezTo>
                  <a:cubicBezTo>
                    <a:pt x="124460" y="3027680"/>
                    <a:pt x="99060" y="2979420"/>
                    <a:pt x="85090" y="2955290"/>
                  </a:cubicBezTo>
                  <a:cubicBezTo>
                    <a:pt x="72390" y="2929890"/>
                    <a:pt x="45720" y="2881630"/>
                    <a:pt x="45720" y="2881630"/>
                  </a:cubicBezTo>
                  <a:cubicBezTo>
                    <a:pt x="45720" y="2880360"/>
                    <a:pt x="45720" y="2880360"/>
                    <a:pt x="45720" y="2880360"/>
                  </a:cubicBezTo>
                  <a:cubicBezTo>
                    <a:pt x="44450" y="2880360"/>
                    <a:pt x="30480" y="2827020"/>
                    <a:pt x="24130" y="2799080"/>
                  </a:cubicBezTo>
                  <a:cubicBezTo>
                    <a:pt x="16510" y="2772410"/>
                    <a:pt x="2540" y="2719070"/>
                    <a:pt x="2540" y="2717800"/>
                  </a:cubicBezTo>
                  <a:cubicBezTo>
                    <a:pt x="2540" y="2716530"/>
                    <a:pt x="2540" y="2661920"/>
                    <a:pt x="1270" y="2633980"/>
                  </a:cubicBezTo>
                  <a:cubicBezTo>
                    <a:pt x="1270" y="2606040"/>
                    <a:pt x="0" y="2550160"/>
                    <a:pt x="0" y="2550160"/>
                  </a:cubicBezTo>
                  <a:moveTo>
                    <a:pt x="16964661" y="3567430"/>
                  </a:moveTo>
                  <a:cubicBezTo>
                    <a:pt x="16964661" y="3568700"/>
                    <a:pt x="16964661" y="3567430"/>
                    <a:pt x="16964661" y="356743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684FCFF-ADB8-DD3A-6A3B-E32EC4A6A0A2}"/>
              </a:ext>
            </a:extLst>
          </p:cNvPr>
          <p:cNvGrpSpPr/>
          <p:nvPr/>
        </p:nvGrpSpPr>
        <p:grpSpPr>
          <a:xfrm>
            <a:off x="6725788" y="8899207"/>
            <a:ext cx="15038070" cy="2775585"/>
            <a:chOff x="0" y="0"/>
            <a:chExt cx="20050760" cy="370078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94F6E62-E7C2-1BC5-0A3B-398282791A8B}"/>
                </a:ext>
              </a:extLst>
            </p:cNvPr>
            <p:cNvSpPr/>
            <p:nvPr/>
          </p:nvSpPr>
          <p:spPr>
            <a:xfrm>
              <a:off x="50800" y="46990"/>
              <a:ext cx="20046950" cy="3602990"/>
            </a:xfrm>
            <a:custGeom>
              <a:avLst/>
              <a:gdLst/>
              <a:ahLst/>
              <a:cxnLst/>
              <a:rect l="l" t="t" r="r" b="b"/>
              <a:pathLst>
                <a:path w="20046950" h="3602990">
                  <a:moveTo>
                    <a:pt x="0" y="2550160"/>
                  </a:moveTo>
                  <a:cubicBezTo>
                    <a:pt x="1270" y="2548890"/>
                    <a:pt x="12700" y="2495550"/>
                    <a:pt x="19050" y="2467610"/>
                  </a:cubicBezTo>
                  <a:cubicBezTo>
                    <a:pt x="25400" y="2440940"/>
                    <a:pt x="38100" y="2386330"/>
                    <a:pt x="38100" y="2386330"/>
                  </a:cubicBezTo>
                  <a:cubicBezTo>
                    <a:pt x="39370" y="2385060"/>
                    <a:pt x="63500" y="2335530"/>
                    <a:pt x="76200" y="2311400"/>
                  </a:cubicBezTo>
                  <a:cubicBezTo>
                    <a:pt x="88900" y="2286000"/>
                    <a:pt x="114300" y="2236470"/>
                    <a:pt x="114300" y="2235200"/>
                  </a:cubicBezTo>
                  <a:cubicBezTo>
                    <a:pt x="115570" y="2235200"/>
                    <a:pt x="115570" y="2235200"/>
                    <a:pt x="115570" y="2235200"/>
                  </a:cubicBezTo>
                  <a:cubicBezTo>
                    <a:pt x="115570" y="2235200"/>
                    <a:pt x="151130" y="2193290"/>
                    <a:pt x="170180" y="2171700"/>
                  </a:cubicBezTo>
                  <a:cubicBezTo>
                    <a:pt x="187960" y="2151380"/>
                    <a:pt x="223520" y="2109470"/>
                    <a:pt x="224790" y="2108200"/>
                  </a:cubicBezTo>
                  <a:cubicBezTo>
                    <a:pt x="226060" y="2108200"/>
                    <a:pt x="270510" y="2076450"/>
                    <a:pt x="293370" y="2059940"/>
                  </a:cubicBezTo>
                  <a:cubicBezTo>
                    <a:pt x="316230" y="2043430"/>
                    <a:pt x="360680" y="2011680"/>
                    <a:pt x="361950" y="2010410"/>
                  </a:cubicBezTo>
                  <a:cubicBezTo>
                    <a:pt x="363220" y="2010410"/>
                    <a:pt x="414020" y="1990090"/>
                    <a:pt x="440690" y="1979930"/>
                  </a:cubicBezTo>
                  <a:cubicBezTo>
                    <a:pt x="466090" y="1969770"/>
                    <a:pt x="518160" y="1949450"/>
                    <a:pt x="518160" y="1949450"/>
                  </a:cubicBezTo>
                  <a:cubicBezTo>
                    <a:pt x="519430" y="1949450"/>
                    <a:pt x="519430" y="1949450"/>
                    <a:pt x="519430" y="1949450"/>
                  </a:cubicBezTo>
                  <a:cubicBezTo>
                    <a:pt x="519430" y="1949450"/>
                    <a:pt x="574040" y="1941830"/>
                    <a:pt x="601980" y="1938020"/>
                  </a:cubicBezTo>
                  <a:cubicBezTo>
                    <a:pt x="629920" y="1934210"/>
                    <a:pt x="684530" y="1926590"/>
                    <a:pt x="685800" y="1926590"/>
                  </a:cubicBezTo>
                  <a:cubicBezTo>
                    <a:pt x="690880" y="1925320"/>
                    <a:pt x="1281430" y="1470660"/>
                    <a:pt x="1435100" y="1394460"/>
                  </a:cubicBezTo>
                  <a:cubicBezTo>
                    <a:pt x="1494790" y="1365250"/>
                    <a:pt x="1554480" y="1367790"/>
                    <a:pt x="1570990" y="1352550"/>
                  </a:cubicBezTo>
                  <a:cubicBezTo>
                    <a:pt x="1577340" y="1347470"/>
                    <a:pt x="1573530" y="1344930"/>
                    <a:pt x="1578610" y="1337310"/>
                  </a:cubicBezTo>
                  <a:cubicBezTo>
                    <a:pt x="1591310" y="1315720"/>
                    <a:pt x="1639570" y="1250950"/>
                    <a:pt x="1676400" y="1214120"/>
                  </a:cubicBezTo>
                  <a:cubicBezTo>
                    <a:pt x="1713230" y="1177290"/>
                    <a:pt x="1756410" y="1144270"/>
                    <a:pt x="1800860" y="1117600"/>
                  </a:cubicBezTo>
                  <a:cubicBezTo>
                    <a:pt x="1845310" y="1090930"/>
                    <a:pt x="1880870" y="1078230"/>
                    <a:pt x="1944370" y="1054100"/>
                  </a:cubicBezTo>
                  <a:cubicBezTo>
                    <a:pt x="2067560" y="1008380"/>
                    <a:pt x="2302510" y="949960"/>
                    <a:pt x="2489200" y="889000"/>
                  </a:cubicBezTo>
                  <a:cubicBezTo>
                    <a:pt x="2688590" y="822960"/>
                    <a:pt x="2884170" y="741680"/>
                    <a:pt x="3105150" y="668020"/>
                  </a:cubicBezTo>
                  <a:cubicBezTo>
                    <a:pt x="3356610" y="584200"/>
                    <a:pt x="3644900" y="492760"/>
                    <a:pt x="3916680" y="419100"/>
                  </a:cubicBezTo>
                  <a:cubicBezTo>
                    <a:pt x="4187190" y="345440"/>
                    <a:pt x="4476750" y="284480"/>
                    <a:pt x="4732020" y="228600"/>
                  </a:cubicBezTo>
                  <a:cubicBezTo>
                    <a:pt x="4959350" y="177800"/>
                    <a:pt x="5146040" y="119380"/>
                    <a:pt x="5375910" y="92710"/>
                  </a:cubicBezTo>
                  <a:cubicBezTo>
                    <a:pt x="5638800" y="62230"/>
                    <a:pt x="5958840" y="76200"/>
                    <a:pt x="6226810" y="71120"/>
                  </a:cubicBezTo>
                  <a:cubicBezTo>
                    <a:pt x="6466840" y="67310"/>
                    <a:pt x="6677660" y="68580"/>
                    <a:pt x="6907530" y="66040"/>
                  </a:cubicBezTo>
                  <a:cubicBezTo>
                    <a:pt x="7143750" y="64770"/>
                    <a:pt x="7387590" y="63500"/>
                    <a:pt x="7628890" y="62230"/>
                  </a:cubicBezTo>
                  <a:cubicBezTo>
                    <a:pt x="7871460" y="62230"/>
                    <a:pt x="8117840" y="66040"/>
                    <a:pt x="8357870" y="59690"/>
                  </a:cubicBezTo>
                  <a:cubicBezTo>
                    <a:pt x="8592820" y="53340"/>
                    <a:pt x="8820150" y="31750"/>
                    <a:pt x="9051290" y="24130"/>
                  </a:cubicBezTo>
                  <a:cubicBezTo>
                    <a:pt x="9283700" y="16510"/>
                    <a:pt x="9507220" y="13970"/>
                    <a:pt x="9749790" y="11430"/>
                  </a:cubicBezTo>
                  <a:cubicBezTo>
                    <a:pt x="10010140" y="8890"/>
                    <a:pt x="10306050" y="8890"/>
                    <a:pt x="10565130" y="8890"/>
                  </a:cubicBezTo>
                  <a:cubicBezTo>
                    <a:pt x="10802620" y="7620"/>
                    <a:pt x="11013440" y="7620"/>
                    <a:pt x="11245850" y="6350"/>
                  </a:cubicBezTo>
                  <a:cubicBezTo>
                    <a:pt x="11489690" y="6350"/>
                    <a:pt x="11736070" y="0"/>
                    <a:pt x="11997690" y="3810"/>
                  </a:cubicBezTo>
                  <a:cubicBezTo>
                    <a:pt x="12279630" y="7620"/>
                    <a:pt x="12588240" y="12700"/>
                    <a:pt x="12880340" y="30480"/>
                  </a:cubicBezTo>
                  <a:cubicBezTo>
                    <a:pt x="13168630" y="46990"/>
                    <a:pt x="13469620" y="78740"/>
                    <a:pt x="13737589" y="109220"/>
                  </a:cubicBezTo>
                  <a:cubicBezTo>
                    <a:pt x="13973811" y="134620"/>
                    <a:pt x="14175739" y="168910"/>
                    <a:pt x="14403070" y="194310"/>
                  </a:cubicBezTo>
                  <a:cubicBezTo>
                    <a:pt x="14639289" y="222250"/>
                    <a:pt x="14894561" y="237490"/>
                    <a:pt x="15129511" y="270510"/>
                  </a:cubicBezTo>
                  <a:cubicBezTo>
                    <a:pt x="15351761" y="300990"/>
                    <a:pt x="15552420" y="341630"/>
                    <a:pt x="15777211" y="381000"/>
                  </a:cubicBezTo>
                  <a:cubicBezTo>
                    <a:pt x="16019780" y="422910"/>
                    <a:pt x="16283939" y="461010"/>
                    <a:pt x="16534130" y="511810"/>
                  </a:cubicBezTo>
                  <a:cubicBezTo>
                    <a:pt x="16781780" y="562610"/>
                    <a:pt x="17029430" y="628650"/>
                    <a:pt x="17268189" y="685800"/>
                  </a:cubicBezTo>
                  <a:cubicBezTo>
                    <a:pt x="17498061" y="739140"/>
                    <a:pt x="17716500" y="783590"/>
                    <a:pt x="17941289" y="844550"/>
                  </a:cubicBezTo>
                  <a:cubicBezTo>
                    <a:pt x="18171161" y="906780"/>
                    <a:pt x="18407380" y="967740"/>
                    <a:pt x="18634711" y="1059180"/>
                  </a:cubicBezTo>
                  <a:cubicBezTo>
                    <a:pt x="18868389" y="1153160"/>
                    <a:pt x="19109689" y="1258570"/>
                    <a:pt x="19325589" y="1403350"/>
                  </a:cubicBezTo>
                  <a:cubicBezTo>
                    <a:pt x="19549111" y="1550670"/>
                    <a:pt x="19856450" y="1709420"/>
                    <a:pt x="19949161" y="1941830"/>
                  </a:cubicBezTo>
                  <a:cubicBezTo>
                    <a:pt x="20046950" y="2189480"/>
                    <a:pt x="20002500" y="2669540"/>
                    <a:pt x="19851370" y="2865120"/>
                  </a:cubicBezTo>
                  <a:cubicBezTo>
                    <a:pt x="19719289" y="3037840"/>
                    <a:pt x="19408139" y="3082290"/>
                    <a:pt x="19182080" y="3124200"/>
                  </a:cubicBezTo>
                  <a:cubicBezTo>
                    <a:pt x="18966180" y="3164840"/>
                    <a:pt x="18743930" y="3133090"/>
                    <a:pt x="18526761" y="3122930"/>
                  </a:cubicBezTo>
                  <a:cubicBezTo>
                    <a:pt x="18312130" y="3114040"/>
                    <a:pt x="17934939" y="3042920"/>
                    <a:pt x="17886680" y="3070860"/>
                  </a:cubicBezTo>
                  <a:cubicBezTo>
                    <a:pt x="17877789" y="3075940"/>
                    <a:pt x="17880330" y="3083560"/>
                    <a:pt x="17877789" y="3091180"/>
                  </a:cubicBezTo>
                  <a:cubicBezTo>
                    <a:pt x="17873980" y="3102610"/>
                    <a:pt x="17875250" y="3116580"/>
                    <a:pt x="17870170" y="3130550"/>
                  </a:cubicBezTo>
                  <a:cubicBezTo>
                    <a:pt x="17862550" y="3150870"/>
                    <a:pt x="17842230" y="3176270"/>
                    <a:pt x="17829530" y="3199130"/>
                  </a:cubicBezTo>
                  <a:cubicBezTo>
                    <a:pt x="17818100" y="3223260"/>
                    <a:pt x="17809211" y="3253740"/>
                    <a:pt x="17797780" y="3271520"/>
                  </a:cubicBezTo>
                  <a:cubicBezTo>
                    <a:pt x="17790161" y="3284220"/>
                    <a:pt x="17778730" y="3290570"/>
                    <a:pt x="17771111" y="3300730"/>
                  </a:cubicBezTo>
                  <a:cubicBezTo>
                    <a:pt x="17763489" y="3310890"/>
                    <a:pt x="17760950" y="3323590"/>
                    <a:pt x="17750789" y="3335020"/>
                  </a:cubicBezTo>
                  <a:cubicBezTo>
                    <a:pt x="17738089" y="3351530"/>
                    <a:pt x="17710150" y="3369310"/>
                    <a:pt x="17692370" y="3387090"/>
                  </a:cubicBezTo>
                  <a:cubicBezTo>
                    <a:pt x="17673320" y="3406140"/>
                    <a:pt x="17655539" y="3432810"/>
                    <a:pt x="17637761" y="3445510"/>
                  </a:cubicBezTo>
                  <a:cubicBezTo>
                    <a:pt x="17626330" y="3455670"/>
                    <a:pt x="17614900" y="3456940"/>
                    <a:pt x="17603470" y="3464560"/>
                  </a:cubicBezTo>
                  <a:cubicBezTo>
                    <a:pt x="17593311" y="3472180"/>
                    <a:pt x="17586961" y="3483610"/>
                    <a:pt x="17574261" y="3491230"/>
                  </a:cubicBezTo>
                  <a:cubicBezTo>
                    <a:pt x="17555211" y="3502660"/>
                    <a:pt x="17524730" y="3510280"/>
                    <a:pt x="17500600" y="3521710"/>
                  </a:cubicBezTo>
                  <a:cubicBezTo>
                    <a:pt x="17476470" y="3533140"/>
                    <a:pt x="17452339" y="3553460"/>
                    <a:pt x="17432020" y="3559810"/>
                  </a:cubicBezTo>
                  <a:cubicBezTo>
                    <a:pt x="17416780" y="3564890"/>
                    <a:pt x="17405350" y="3563620"/>
                    <a:pt x="17392650" y="3567430"/>
                  </a:cubicBezTo>
                  <a:cubicBezTo>
                    <a:pt x="17379950" y="3571240"/>
                    <a:pt x="17371061" y="3578860"/>
                    <a:pt x="17355820" y="3582670"/>
                  </a:cubicBezTo>
                  <a:cubicBezTo>
                    <a:pt x="17334230" y="3587750"/>
                    <a:pt x="17302480" y="3585210"/>
                    <a:pt x="17277080" y="3587750"/>
                  </a:cubicBezTo>
                  <a:cubicBezTo>
                    <a:pt x="17250411" y="3591560"/>
                    <a:pt x="17219930" y="3601720"/>
                    <a:pt x="17198339" y="3601720"/>
                  </a:cubicBezTo>
                  <a:cubicBezTo>
                    <a:pt x="17183100" y="3602990"/>
                    <a:pt x="17172939" y="3596640"/>
                    <a:pt x="17158970" y="3596640"/>
                  </a:cubicBezTo>
                  <a:cubicBezTo>
                    <a:pt x="17146270" y="3596640"/>
                    <a:pt x="17134839" y="3600450"/>
                    <a:pt x="17119600" y="3599180"/>
                  </a:cubicBezTo>
                  <a:cubicBezTo>
                    <a:pt x="17098011" y="3597910"/>
                    <a:pt x="17068800" y="3585210"/>
                    <a:pt x="17043400" y="3578860"/>
                  </a:cubicBezTo>
                  <a:cubicBezTo>
                    <a:pt x="17018000" y="3573780"/>
                    <a:pt x="16976089" y="3575050"/>
                    <a:pt x="16964661" y="3567430"/>
                  </a:cubicBezTo>
                  <a:cubicBezTo>
                    <a:pt x="16960850" y="3564890"/>
                    <a:pt x="16963389" y="3561080"/>
                    <a:pt x="16959580" y="3557270"/>
                  </a:cubicBezTo>
                  <a:cubicBezTo>
                    <a:pt x="16949420" y="3549650"/>
                    <a:pt x="16917670" y="3552190"/>
                    <a:pt x="16891000" y="3539490"/>
                  </a:cubicBezTo>
                  <a:cubicBezTo>
                    <a:pt x="16845280" y="3520440"/>
                    <a:pt x="16793211" y="3465830"/>
                    <a:pt x="16719550" y="3427730"/>
                  </a:cubicBezTo>
                  <a:cubicBezTo>
                    <a:pt x="16606520" y="3370580"/>
                    <a:pt x="16413480" y="3318510"/>
                    <a:pt x="16263620" y="3252470"/>
                  </a:cubicBezTo>
                  <a:cubicBezTo>
                    <a:pt x="16113761" y="3185160"/>
                    <a:pt x="15946120" y="3058160"/>
                    <a:pt x="15819120" y="3028950"/>
                  </a:cubicBezTo>
                  <a:cubicBezTo>
                    <a:pt x="15735300" y="3007360"/>
                    <a:pt x="15694661" y="3027680"/>
                    <a:pt x="15594330" y="3026410"/>
                  </a:cubicBezTo>
                  <a:cubicBezTo>
                    <a:pt x="15396211" y="3025140"/>
                    <a:pt x="14986000" y="3018790"/>
                    <a:pt x="14707870" y="3025140"/>
                  </a:cubicBezTo>
                  <a:cubicBezTo>
                    <a:pt x="14457680" y="3028950"/>
                    <a:pt x="14239239" y="3048000"/>
                    <a:pt x="14000480" y="3054350"/>
                  </a:cubicBezTo>
                  <a:cubicBezTo>
                    <a:pt x="13755370" y="3059430"/>
                    <a:pt x="13495020" y="3056890"/>
                    <a:pt x="13253720" y="3056890"/>
                  </a:cubicBezTo>
                  <a:cubicBezTo>
                    <a:pt x="13027661" y="3058160"/>
                    <a:pt x="12818110" y="3056890"/>
                    <a:pt x="12594590" y="3056890"/>
                  </a:cubicBezTo>
                  <a:cubicBezTo>
                    <a:pt x="12362180" y="3056890"/>
                    <a:pt x="12124690" y="3050540"/>
                    <a:pt x="11884660" y="3054350"/>
                  </a:cubicBezTo>
                  <a:cubicBezTo>
                    <a:pt x="11637010" y="3059430"/>
                    <a:pt x="11375390" y="3078480"/>
                    <a:pt x="11130280" y="3084830"/>
                  </a:cubicBezTo>
                  <a:cubicBezTo>
                    <a:pt x="10897870" y="3089910"/>
                    <a:pt x="10699750" y="3086100"/>
                    <a:pt x="10450830" y="3089910"/>
                  </a:cubicBezTo>
                  <a:cubicBezTo>
                    <a:pt x="10149840" y="3094990"/>
                    <a:pt x="9770110" y="3110230"/>
                    <a:pt x="9451340" y="3115310"/>
                  </a:cubicBezTo>
                  <a:cubicBezTo>
                    <a:pt x="9159240" y="3119120"/>
                    <a:pt x="8887460" y="3117850"/>
                    <a:pt x="8610600" y="3117850"/>
                  </a:cubicBezTo>
                  <a:cubicBezTo>
                    <a:pt x="8338820" y="3117850"/>
                    <a:pt x="8096250" y="3116580"/>
                    <a:pt x="7805420" y="3117850"/>
                  </a:cubicBezTo>
                  <a:cubicBezTo>
                    <a:pt x="7459980" y="3119120"/>
                    <a:pt x="7052310" y="3126740"/>
                    <a:pt x="6673850" y="3129280"/>
                  </a:cubicBezTo>
                  <a:cubicBezTo>
                    <a:pt x="6291580" y="3133090"/>
                    <a:pt x="5892800" y="3135630"/>
                    <a:pt x="5521960" y="3136900"/>
                  </a:cubicBezTo>
                  <a:cubicBezTo>
                    <a:pt x="5172710" y="3136900"/>
                    <a:pt x="4827270" y="3131820"/>
                    <a:pt x="4508500" y="3136900"/>
                  </a:cubicBezTo>
                  <a:cubicBezTo>
                    <a:pt x="4222750" y="3140710"/>
                    <a:pt x="3975100" y="3154680"/>
                    <a:pt x="3696970" y="3162300"/>
                  </a:cubicBezTo>
                  <a:cubicBezTo>
                    <a:pt x="3404870" y="3168650"/>
                    <a:pt x="3097530" y="3163570"/>
                    <a:pt x="2796540" y="3177540"/>
                  </a:cubicBezTo>
                  <a:cubicBezTo>
                    <a:pt x="2495550" y="3191510"/>
                    <a:pt x="2181860" y="3223260"/>
                    <a:pt x="1893570" y="3246120"/>
                  </a:cubicBezTo>
                  <a:cubicBezTo>
                    <a:pt x="1628140" y="3266440"/>
                    <a:pt x="1350010" y="3294380"/>
                    <a:pt x="1131570" y="3307080"/>
                  </a:cubicBezTo>
                  <a:cubicBezTo>
                    <a:pt x="969010" y="3317240"/>
                    <a:pt x="704850" y="3322320"/>
                    <a:pt x="703580" y="3323590"/>
                  </a:cubicBezTo>
                  <a:cubicBezTo>
                    <a:pt x="702310" y="3323590"/>
                    <a:pt x="647700" y="3317240"/>
                    <a:pt x="619760" y="3313430"/>
                  </a:cubicBezTo>
                  <a:cubicBezTo>
                    <a:pt x="591820" y="3310890"/>
                    <a:pt x="537210" y="3305810"/>
                    <a:pt x="535940" y="3304540"/>
                  </a:cubicBezTo>
                  <a:cubicBezTo>
                    <a:pt x="535940" y="3304540"/>
                    <a:pt x="483870" y="3285490"/>
                    <a:pt x="457200" y="3276600"/>
                  </a:cubicBezTo>
                  <a:cubicBezTo>
                    <a:pt x="430530" y="3266440"/>
                    <a:pt x="379730" y="3247390"/>
                    <a:pt x="378460" y="3247390"/>
                  </a:cubicBezTo>
                  <a:cubicBezTo>
                    <a:pt x="377190" y="3247390"/>
                    <a:pt x="331470" y="3215640"/>
                    <a:pt x="308610" y="3200400"/>
                  </a:cubicBezTo>
                  <a:cubicBezTo>
                    <a:pt x="285750" y="3185160"/>
                    <a:pt x="240030" y="3154680"/>
                    <a:pt x="238760" y="3153410"/>
                  </a:cubicBezTo>
                  <a:cubicBezTo>
                    <a:pt x="237490" y="3153410"/>
                    <a:pt x="200660" y="3111500"/>
                    <a:pt x="181610" y="3091180"/>
                  </a:cubicBezTo>
                  <a:cubicBezTo>
                    <a:pt x="162560" y="3070860"/>
                    <a:pt x="125730" y="3030220"/>
                    <a:pt x="125730" y="3028950"/>
                  </a:cubicBezTo>
                  <a:cubicBezTo>
                    <a:pt x="124460" y="3027680"/>
                    <a:pt x="99060" y="2979420"/>
                    <a:pt x="85090" y="2955290"/>
                  </a:cubicBezTo>
                  <a:cubicBezTo>
                    <a:pt x="72390" y="2929890"/>
                    <a:pt x="45720" y="2881630"/>
                    <a:pt x="45720" y="2881630"/>
                  </a:cubicBezTo>
                  <a:cubicBezTo>
                    <a:pt x="45720" y="2880360"/>
                    <a:pt x="45720" y="2880360"/>
                    <a:pt x="45720" y="2880360"/>
                  </a:cubicBezTo>
                  <a:cubicBezTo>
                    <a:pt x="44450" y="2880360"/>
                    <a:pt x="30480" y="2827020"/>
                    <a:pt x="24130" y="2799080"/>
                  </a:cubicBezTo>
                  <a:cubicBezTo>
                    <a:pt x="16510" y="2772410"/>
                    <a:pt x="2540" y="2719070"/>
                    <a:pt x="2540" y="2717800"/>
                  </a:cubicBezTo>
                  <a:cubicBezTo>
                    <a:pt x="2540" y="2716530"/>
                    <a:pt x="2540" y="2661920"/>
                    <a:pt x="1270" y="2633980"/>
                  </a:cubicBezTo>
                  <a:cubicBezTo>
                    <a:pt x="1270" y="2606040"/>
                    <a:pt x="0" y="2550160"/>
                    <a:pt x="0" y="2550160"/>
                  </a:cubicBezTo>
                  <a:moveTo>
                    <a:pt x="16964661" y="3567430"/>
                  </a:moveTo>
                  <a:cubicBezTo>
                    <a:pt x="16964661" y="3568700"/>
                    <a:pt x="16964661" y="3567430"/>
                    <a:pt x="16964661" y="3567430"/>
                  </a:cubicBezTo>
                </a:path>
              </a:pathLst>
            </a:custGeom>
            <a:solidFill>
              <a:srgbClr val="FDE6B3"/>
            </a:solidFill>
            <a:ln cap="sq">
              <a:noFill/>
              <a:prstDash val="solid"/>
              <a:miter/>
            </a:ln>
          </p:spPr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C3216C7D-535C-0D49-6654-0F62BF4D3B8B}"/>
              </a:ext>
            </a:extLst>
          </p:cNvPr>
          <p:cNvSpPr/>
          <p:nvPr/>
        </p:nvSpPr>
        <p:spPr>
          <a:xfrm>
            <a:off x="3159673" y="6746426"/>
            <a:ext cx="3566115" cy="3227334"/>
          </a:xfrm>
          <a:custGeom>
            <a:avLst/>
            <a:gdLst/>
            <a:ahLst/>
            <a:cxnLst/>
            <a:rect l="l" t="t" r="r" b="b"/>
            <a:pathLst>
              <a:path w="3566115" h="3227334">
                <a:moveTo>
                  <a:pt x="0" y="0"/>
                </a:moveTo>
                <a:lnTo>
                  <a:pt x="3566115" y="0"/>
                </a:lnTo>
                <a:lnTo>
                  <a:pt x="3566115" y="3227333"/>
                </a:lnTo>
                <a:lnTo>
                  <a:pt x="0" y="32273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9E5CD0B-9EB3-C0D8-0835-40ABDD3D62C3}"/>
              </a:ext>
            </a:extLst>
          </p:cNvPr>
          <p:cNvGrpSpPr/>
          <p:nvPr/>
        </p:nvGrpSpPr>
        <p:grpSpPr>
          <a:xfrm>
            <a:off x="940275" y="3583974"/>
            <a:ext cx="4204101" cy="1735638"/>
            <a:chOff x="0" y="0"/>
            <a:chExt cx="8582660" cy="35433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18D01C9-7300-67FC-267C-DF7EF9510B5A}"/>
                </a:ext>
              </a:extLst>
            </p:cNvPr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433086B-AFD2-F8CF-2B7F-207F12AB93EE}"/>
              </a:ext>
            </a:extLst>
          </p:cNvPr>
          <p:cNvGrpSpPr/>
          <p:nvPr/>
        </p:nvGrpSpPr>
        <p:grpSpPr>
          <a:xfrm>
            <a:off x="15391024" y="530505"/>
            <a:ext cx="4208548" cy="1737474"/>
            <a:chOff x="0" y="0"/>
            <a:chExt cx="8582660" cy="35433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36236DB-B92B-601A-FC4A-4B3449D15463}"/>
                </a:ext>
              </a:extLst>
            </p:cNvPr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87C8990-F1AF-ADAD-9EEF-182FA315D22E}"/>
              </a:ext>
            </a:extLst>
          </p:cNvPr>
          <p:cNvGrpSpPr/>
          <p:nvPr/>
        </p:nvGrpSpPr>
        <p:grpSpPr>
          <a:xfrm>
            <a:off x="13616940" y="3307228"/>
            <a:ext cx="4671060" cy="1928419"/>
            <a:chOff x="0" y="0"/>
            <a:chExt cx="8582660" cy="35433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E543191-CDC1-200B-747F-D526C0BF0D43}"/>
                </a:ext>
              </a:extLst>
            </p:cNvPr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E6CF119-C3A9-E7CF-7AD7-CD1871D3101B}"/>
              </a:ext>
            </a:extLst>
          </p:cNvPr>
          <p:cNvGrpSpPr/>
          <p:nvPr/>
        </p:nvGrpSpPr>
        <p:grpSpPr>
          <a:xfrm>
            <a:off x="-1325100" y="530505"/>
            <a:ext cx="4208548" cy="1737474"/>
            <a:chOff x="0" y="0"/>
            <a:chExt cx="8582660" cy="35433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2D5BF47-9D7E-405D-FE82-A5CBC6701629}"/>
                </a:ext>
              </a:extLst>
            </p:cNvPr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3CC9352A-8E8F-B0D2-0CCF-AFBDB98A2738}"/>
              </a:ext>
            </a:extLst>
          </p:cNvPr>
          <p:cNvSpPr/>
          <p:nvPr/>
        </p:nvSpPr>
        <p:spPr>
          <a:xfrm flipH="1">
            <a:off x="12239625" y="5427093"/>
            <a:ext cx="3234132" cy="4422745"/>
          </a:xfrm>
          <a:custGeom>
            <a:avLst/>
            <a:gdLst/>
            <a:ahLst/>
            <a:cxnLst/>
            <a:rect l="l" t="t" r="r" b="b"/>
            <a:pathLst>
              <a:path w="3234132" h="4422745">
                <a:moveTo>
                  <a:pt x="3234132" y="0"/>
                </a:moveTo>
                <a:lnTo>
                  <a:pt x="0" y="0"/>
                </a:lnTo>
                <a:lnTo>
                  <a:pt x="0" y="4422745"/>
                </a:lnTo>
                <a:lnTo>
                  <a:pt x="3234132" y="4422745"/>
                </a:lnTo>
                <a:lnTo>
                  <a:pt x="323413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E57561A3-E406-C9C7-0882-7CA5A67F0087}"/>
              </a:ext>
            </a:extLst>
          </p:cNvPr>
          <p:cNvSpPr/>
          <p:nvPr/>
        </p:nvSpPr>
        <p:spPr>
          <a:xfrm>
            <a:off x="8208636" y="6443522"/>
            <a:ext cx="2289681" cy="3612909"/>
          </a:xfrm>
          <a:custGeom>
            <a:avLst/>
            <a:gdLst/>
            <a:ahLst/>
            <a:cxnLst/>
            <a:rect l="l" t="t" r="r" b="b"/>
            <a:pathLst>
              <a:path w="2289681" h="3612909">
                <a:moveTo>
                  <a:pt x="0" y="0"/>
                </a:moveTo>
                <a:lnTo>
                  <a:pt x="2289681" y="0"/>
                </a:lnTo>
                <a:lnTo>
                  <a:pt x="2289681" y="3612909"/>
                </a:lnTo>
                <a:lnTo>
                  <a:pt x="0" y="36129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2D6BE7D-DCA2-B3A6-FC89-E6B44EDBAD2D}"/>
              </a:ext>
            </a:extLst>
          </p:cNvPr>
          <p:cNvGrpSpPr/>
          <p:nvPr/>
        </p:nvGrpSpPr>
        <p:grpSpPr>
          <a:xfrm>
            <a:off x="5608320" y="5374005"/>
            <a:ext cx="7040880" cy="547688"/>
            <a:chOff x="0" y="0"/>
            <a:chExt cx="9387840" cy="73025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63163D6-5E68-BEC0-C962-ACEB2F915EED}"/>
                </a:ext>
              </a:extLst>
            </p:cNvPr>
            <p:cNvSpPr/>
            <p:nvPr/>
          </p:nvSpPr>
          <p:spPr>
            <a:xfrm>
              <a:off x="46990" y="20320"/>
              <a:ext cx="9291320" cy="688340"/>
            </a:xfrm>
            <a:custGeom>
              <a:avLst/>
              <a:gdLst/>
              <a:ahLst/>
              <a:cxnLst/>
              <a:rect l="l" t="t" r="r" b="b"/>
              <a:pathLst>
                <a:path w="9291320" h="688340">
                  <a:moveTo>
                    <a:pt x="270510" y="74930"/>
                  </a:moveTo>
                  <a:cubicBezTo>
                    <a:pt x="5994400" y="68580"/>
                    <a:pt x="8589010" y="0"/>
                    <a:pt x="8976360" y="30480"/>
                  </a:cubicBezTo>
                  <a:cubicBezTo>
                    <a:pt x="9034780" y="34290"/>
                    <a:pt x="9044940" y="35560"/>
                    <a:pt x="9076690" y="46990"/>
                  </a:cubicBezTo>
                  <a:cubicBezTo>
                    <a:pt x="9108440" y="57150"/>
                    <a:pt x="9140190" y="73660"/>
                    <a:pt x="9166860" y="93980"/>
                  </a:cubicBezTo>
                  <a:cubicBezTo>
                    <a:pt x="9193530" y="114300"/>
                    <a:pt x="9217660" y="139700"/>
                    <a:pt x="9236710" y="167640"/>
                  </a:cubicBezTo>
                  <a:cubicBezTo>
                    <a:pt x="9255760" y="195580"/>
                    <a:pt x="9269730" y="228600"/>
                    <a:pt x="9278620" y="260350"/>
                  </a:cubicBezTo>
                  <a:cubicBezTo>
                    <a:pt x="9287510" y="292100"/>
                    <a:pt x="9291320" y="327660"/>
                    <a:pt x="9290050" y="360680"/>
                  </a:cubicBezTo>
                  <a:cubicBezTo>
                    <a:pt x="9288780" y="394970"/>
                    <a:pt x="9281160" y="429260"/>
                    <a:pt x="9268460" y="461010"/>
                  </a:cubicBezTo>
                  <a:cubicBezTo>
                    <a:pt x="9255760" y="491490"/>
                    <a:pt x="9237980" y="521970"/>
                    <a:pt x="9216390" y="547370"/>
                  </a:cubicBezTo>
                  <a:cubicBezTo>
                    <a:pt x="9193530" y="572770"/>
                    <a:pt x="9166860" y="596900"/>
                    <a:pt x="9137650" y="613410"/>
                  </a:cubicBezTo>
                  <a:cubicBezTo>
                    <a:pt x="9109710" y="631190"/>
                    <a:pt x="9076690" y="643890"/>
                    <a:pt x="9043670" y="651510"/>
                  </a:cubicBezTo>
                  <a:cubicBezTo>
                    <a:pt x="9010650" y="657860"/>
                    <a:pt x="8975090" y="660400"/>
                    <a:pt x="8942070" y="656590"/>
                  </a:cubicBezTo>
                  <a:cubicBezTo>
                    <a:pt x="8909050" y="652780"/>
                    <a:pt x="8874760" y="643890"/>
                    <a:pt x="8844280" y="629920"/>
                  </a:cubicBezTo>
                  <a:cubicBezTo>
                    <a:pt x="8813800" y="615950"/>
                    <a:pt x="8784590" y="595630"/>
                    <a:pt x="8760460" y="572770"/>
                  </a:cubicBezTo>
                  <a:cubicBezTo>
                    <a:pt x="8736330" y="549910"/>
                    <a:pt x="8714740" y="520700"/>
                    <a:pt x="8698230" y="491490"/>
                  </a:cubicBezTo>
                  <a:cubicBezTo>
                    <a:pt x="8682990" y="462280"/>
                    <a:pt x="8671560" y="427990"/>
                    <a:pt x="8666480" y="394970"/>
                  </a:cubicBezTo>
                  <a:cubicBezTo>
                    <a:pt x="8661400" y="361950"/>
                    <a:pt x="8661400" y="326390"/>
                    <a:pt x="8666480" y="293370"/>
                  </a:cubicBezTo>
                  <a:cubicBezTo>
                    <a:pt x="8671560" y="260350"/>
                    <a:pt x="8682990" y="226060"/>
                    <a:pt x="8698230" y="196850"/>
                  </a:cubicBezTo>
                  <a:cubicBezTo>
                    <a:pt x="8714740" y="167640"/>
                    <a:pt x="8736330" y="139700"/>
                    <a:pt x="8760460" y="115570"/>
                  </a:cubicBezTo>
                  <a:cubicBezTo>
                    <a:pt x="8784590" y="92710"/>
                    <a:pt x="8813800" y="73660"/>
                    <a:pt x="8844280" y="59690"/>
                  </a:cubicBezTo>
                  <a:cubicBezTo>
                    <a:pt x="8874760" y="44450"/>
                    <a:pt x="8909050" y="35560"/>
                    <a:pt x="8942070" y="31750"/>
                  </a:cubicBezTo>
                  <a:cubicBezTo>
                    <a:pt x="8975090" y="27940"/>
                    <a:pt x="9010650" y="30480"/>
                    <a:pt x="9043670" y="36830"/>
                  </a:cubicBezTo>
                  <a:cubicBezTo>
                    <a:pt x="9076690" y="44450"/>
                    <a:pt x="9109710" y="58420"/>
                    <a:pt x="9138920" y="74930"/>
                  </a:cubicBezTo>
                  <a:cubicBezTo>
                    <a:pt x="9166860" y="92710"/>
                    <a:pt x="9194800" y="115570"/>
                    <a:pt x="9216390" y="140970"/>
                  </a:cubicBezTo>
                  <a:cubicBezTo>
                    <a:pt x="9237980" y="166370"/>
                    <a:pt x="9255760" y="196850"/>
                    <a:pt x="9268460" y="228600"/>
                  </a:cubicBezTo>
                  <a:cubicBezTo>
                    <a:pt x="9281160" y="259080"/>
                    <a:pt x="9288780" y="293370"/>
                    <a:pt x="9290050" y="327660"/>
                  </a:cubicBezTo>
                  <a:cubicBezTo>
                    <a:pt x="9291320" y="360680"/>
                    <a:pt x="9287510" y="396240"/>
                    <a:pt x="9278620" y="427990"/>
                  </a:cubicBezTo>
                  <a:cubicBezTo>
                    <a:pt x="9269730" y="461010"/>
                    <a:pt x="9254490" y="492760"/>
                    <a:pt x="9236710" y="520700"/>
                  </a:cubicBezTo>
                  <a:cubicBezTo>
                    <a:pt x="9217660" y="548640"/>
                    <a:pt x="9193530" y="574040"/>
                    <a:pt x="9166860" y="594360"/>
                  </a:cubicBezTo>
                  <a:cubicBezTo>
                    <a:pt x="9140190" y="614680"/>
                    <a:pt x="9108440" y="631190"/>
                    <a:pt x="9076690" y="642620"/>
                  </a:cubicBezTo>
                  <a:cubicBezTo>
                    <a:pt x="9044940" y="652780"/>
                    <a:pt x="9034780" y="654050"/>
                    <a:pt x="8976360" y="657860"/>
                  </a:cubicBezTo>
                  <a:cubicBezTo>
                    <a:pt x="8589010" y="688340"/>
                    <a:pt x="5994400" y="619760"/>
                    <a:pt x="4527550" y="612140"/>
                  </a:cubicBezTo>
                  <a:cubicBezTo>
                    <a:pt x="3093720" y="605790"/>
                    <a:pt x="581660" y="632460"/>
                    <a:pt x="270510" y="613410"/>
                  </a:cubicBezTo>
                  <a:cubicBezTo>
                    <a:pt x="232410" y="610870"/>
                    <a:pt x="229870" y="613410"/>
                    <a:pt x="207010" y="605790"/>
                  </a:cubicBezTo>
                  <a:cubicBezTo>
                    <a:pt x="172720" y="595630"/>
                    <a:pt x="124460" y="572770"/>
                    <a:pt x="92710" y="546100"/>
                  </a:cubicBezTo>
                  <a:cubicBezTo>
                    <a:pt x="60960" y="518160"/>
                    <a:pt x="34290" y="471170"/>
                    <a:pt x="19050" y="439420"/>
                  </a:cubicBezTo>
                  <a:cubicBezTo>
                    <a:pt x="8890" y="416560"/>
                    <a:pt x="6350" y="397510"/>
                    <a:pt x="3810" y="377190"/>
                  </a:cubicBezTo>
                  <a:cubicBezTo>
                    <a:pt x="1270" y="355600"/>
                    <a:pt x="0" y="336550"/>
                    <a:pt x="3810" y="312420"/>
                  </a:cubicBezTo>
                  <a:cubicBezTo>
                    <a:pt x="10160" y="276860"/>
                    <a:pt x="25400" y="226060"/>
                    <a:pt x="49530" y="191770"/>
                  </a:cubicBezTo>
                  <a:cubicBezTo>
                    <a:pt x="73660" y="157480"/>
                    <a:pt x="109220" y="125730"/>
                    <a:pt x="146050" y="105410"/>
                  </a:cubicBezTo>
                  <a:cubicBezTo>
                    <a:pt x="182880" y="86360"/>
                    <a:pt x="270510" y="74930"/>
                    <a:pt x="270510" y="7493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0778A2A5-A685-2F40-CC96-F39DDE2CAA47}"/>
              </a:ext>
            </a:extLst>
          </p:cNvPr>
          <p:cNvGrpSpPr/>
          <p:nvPr/>
        </p:nvGrpSpPr>
        <p:grpSpPr>
          <a:xfrm>
            <a:off x="7209472" y="825818"/>
            <a:ext cx="3817620" cy="547688"/>
            <a:chOff x="0" y="0"/>
            <a:chExt cx="5090160" cy="73025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4BA8C64-3E79-9104-E3F0-CCFA16DE9F0A}"/>
                </a:ext>
              </a:extLst>
            </p:cNvPr>
            <p:cNvSpPr/>
            <p:nvPr/>
          </p:nvSpPr>
          <p:spPr>
            <a:xfrm>
              <a:off x="45720" y="34290"/>
              <a:ext cx="4998720" cy="702310"/>
            </a:xfrm>
            <a:custGeom>
              <a:avLst/>
              <a:gdLst/>
              <a:ahLst/>
              <a:cxnLst/>
              <a:rect l="l" t="t" r="r" b="b"/>
              <a:pathLst>
                <a:path w="4998720" h="702310">
                  <a:moveTo>
                    <a:pt x="279400" y="53340"/>
                  </a:moveTo>
                  <a:cubicBezTo>
                    <a:pt x="1727200" y="62230"/>
                    <a:pt x="4373880" y="0"/>
                    <a:pt x="4681220" y="16510"/>
                  </a:cubicBezTo>
                  <a:cubicBezTo>
                    <a:pt x="4724400" y="19050"/>
                    <a:pt x="4732020" y="19050"/>
                    <a:pt x="4756150" y="25400"/>
                  </a:cubicBezTo>
                  <a:cubicBezTo>
                    <a:pt x="4780280" y="31750"/>
                    <a:pt x="4801870" y="36830"/>
                    <a:pt x="4827270" y="52070"/>
                  </a:cubicBezTo>
                  <a:cubicBezTo>
                    <a:pt x="4861560" y="73660"/>
                    <a:pt x="4912360" y="111760"/>
                    <a:pt x="4939030" y="152400"/>
                  </a:cubicBezTo>
                  <a:cubicBezTo>
                    <a:pt x="4966970" y="191770"/>
                    <a:pt x="4986020" y="252730"/>
                    <a:pt x="4992370" y="292100"/>
                  </a:cubicBezTo>
                  <a:cubicBezTo>
                    <a:pt x="4997450" y="321310"/>
                    <a:pt x="4997450" y="339090"/>
                    <a:pt x="4992370" y="368300"/>
                  </a:cubicBezTo>
                  <a:cubicBezTo>
                    <a:pt x="4986020" y="408940"/>
                    <a:pt x="4960620" y="473710"/>
                    <a:pt x="4939030" y="509270"/>
                  </a:cubicBezTo>
                  <a:cubicBezTo>
                    <a:pt x="4925060" y="533400"/>
                    <a:pt x="4912360" y="547370"/>
                    <a:pt x="4889500" y="565150"/>
                  </a:cubicBezTo>
                  <a:cubicBezTo>
                    <a:pt x="4856480" y="590550"/>
                    <a:pt x="4795520" y="623570"/>
                    <a:pt x="4756150" y="635000"/>
                  </a:cubicBezTo>
                  <a:cubicBezTo>
                    <a:pt x="4728210" y="643890"/>
                    <a:pt x="4707890" y="645160"/>
                    <a:pt x="4681220" y="643890"/>
                  </a:cubicBezTo>
                  <a:cubicBezTo>
                    <a:pt x="4649470" y="643890"/>
                    <a:pt x="4612640" y="638810"/>
                    <a:pt x="4580890" y="627380"/>
                  </a:cubicBezTo>
                  <a:cubicBezTo>
                    <a:pt x="4549140" y="617220"/>
                    <a:pt x="4517390" y="600710"/>
                    <a:pt x="4490720" y="580390"/>
                  </a:cubicBezTo>
                  <a:cubicBezTo>
                    <a:pt x="4464050" y="560070"/>
                    <a:pt x="4439920" y="534670"/>
                    <a:pt x="4420870" y="506730"/>
                  </a:cubicBezTo>
                  <a:cubicBezTo>
                    <a:pt x="4401820" y="478790"/>
                    <a:pt x="4387850" y="447040"/>
                    <a:pt x="4378960" y="414020"/>
                  </a:cubicBezTo>
                  <a:cubicBezTo>
                    <a:pt x="4370070" y="382270"/>
                    <a:pt x="4364990" y="346710"/>
                    <a:pt x="4367530" y="313690"/>
                  </a:cubicBezTo>
                  <a:cubicBezTo>
                    <a:pt x="4368800" y="279400"/>
                    <a:pt x="4376420" y="245110"/>
                    <a:pt x="4389120" y="213360"/>
                  </a:cubicBezTo>
                  <a:cubicBezTo>
                    <a:pt x="4401820" y="182880"/>
                    <a:pt x="4419600" y="152400"/>
                    <a:pt x="4441190" y="127000"/>
                  </a:cubicBezTo>
                  <a:cubicBezTo>
                    <a:pt x="4462780" y="101600"/>
                    <a:pt x="4490720" y="78740"/>
                    <a:pt x="4518660" y="60960"/>
                  </a:cubicBezTo>
                  <a:cubicBezTo>
                    <a:pt x="4547870" y="44450"/>
                    <a:pt x="4580890" y="30480"/>
                    <a:pt x="4613910" y="24130"/>
                  </a:cubicBezTo>
                  <a:cubicBezTo>
                    <a:pt x="4645660" y="16510"/>
                    <a:pt x="4681220" y="13970"/>
                    <a:pt x="4715510" y="17780"/>
                  </a:cubicBezTo>
                  <a:cubicBezTo>
                    <a:pt x="4748530" y="21590"/>
                    <a:pt x="4782820" y="31750"/>
                    <a:pt x="4813300" y="45720"/>
                  </a:cubicBezTo>
                  <a:cubicBezTo>
                    <a:pt x="4843780" y="59690"/>
                    <a:pt x="4872990" y="78740"/>
                    <a:pt x="4897120" y="102870"/>
                  </a:cubicBezTo>
                  <a:cubicBezTo>
                    <a:pt x="4921250" y="125730"/>
                    <a:pt x="4942840" y="153670"/>
                    <a:pt x="4958080" y="182880"/>
                  </a:cubicBezTo>
                  <a:cubicBezTo>
                    <a:pt x="4974590" y="212090"/>
                    <a:pt x="4986020" y="246380"/>
                    <a:pt x="4991100" y="279400"/>
                  </a:cubicBezTo>
                  <a:cubicBezTo>
                    <a:pt x="4996180" y="312420"/>
                    <a:pt x="4996180" y="347980"/>
                    <a:pt x="4991100" y="381000"/>
                  </a:cubicBezTo>
                  <a:cubicBezTo>
                    <a:pt x="4986020" y="414020"/>
                    <a:pt x="4974590" y="448310"/>
                    <a:pt x="4958080" y="477520"/>
                  </a:cubicBezTo>
                  <a:cubicBezTo>
                    <a:pt x="4942840" y="506730"/>
                    <a:pt x="4921250" y="535940"/>
                    <a:pt x="4897120" y="558800"/>
                  </a:cubicBezTo>
                  <a:cubicBezTo>
                    <a:pt x="4872990" y="581660"/>
                    <a:pt x="4843780" y="600710"/>
                    <a:pt x="4813300" y="615950"/>
                  </a:cubicBezTo>
                  <a:cubicBezTo>
                    <a:pt x="4782820" y="629920"/>
                    <a:pt x="4748530" y="638810"/>
                    <a:pt x="4715510" y="642620"/>
                  </a:cubicBezTo>
                  <a:cubicBezTo>
                    <a:pt x="4681220" y="646430"/>
                    <a:pt x="4645660" y="643890"/>
                    <a:pt x="4613910" y="637540"/>
                  </a:cubicBezTo>
                  <a:cubicBezTo>
                    <a:pt x="4580890" y="629920"/>
                    <a:pt x="4547870" y="615950"/>
                    <a:pt x="4518660" y="599440"/>
                  </a:cubicBezTo>
                  <a:cubicBezTo>
                    <a:pt x="4490720" y="581660"/>
                    <a:pt x="4462780" y="558800"/>
                    <a:pt x="4441190" y="533400"/>
                  </a:cubicBezTo>
                  <a:cubicBezTo>
                    <a:pt x="4419600" y="508000"/>
                    <a:pt x="4401820" y="477520"/>
                    <a:pt x="4389120" y="447040"/>
                  </a:cubicBezTo>
                  <a:cubicBezTo>
                    <a:pt x="4376420" y="415290"/>
                    <a:pt x="4368800" y="381000"/>
                    <a:pt x="4367530" y="346710"/>
                  </a:cubicBezTo>
                  <a:cubicBezTo>
                    <a:pt x="4364990" y="313690"/>
                    <a:pt x="4370070" y="278130"/>
                    <a:pt x="4378960" y="246380"/>
                  </a:cubicBezTo>
                  <a:cubicBezTo>
                    <a:pt x="4387850" y="213360"/>
                    <a:pt x="4401820" y="181610"/>
                    <a:pt x="4420870" y="153670"/>
                  </a:cubicBezTo>
                  <a:cubicBezTo>
                    <a:pt x="4439920" y="125730"/>
                    <a:pt x="4464050" y="100330"/>
                    <a:pt x="4490720" y="80010"/>
                  </a:cubicBezTo>
                  <a:cubicBezTo>
                    <a:pt x="4517390" y="59690"/>
                    <a:pt x="4549140" y="43180"/>
                    <a:pt x="4580890" y="33020"/>
                  </a:cubicBezTo>
                  <a:cubicBezTo>
                    <a:pt x="4612640" y="21590"/>
                    <a:pt x="4649470" y="16510"/>
                    <a:pt x="4681220" y="16510"/>
                  </a:cubicBezTo>
                  <a:cubicBezTo>
                    <a:pt x="4707890" y="15240"/>
                    <a:pt x="4728210" y="16510"/>
                    <a:pt x="4756150" y="25400"/>
                  </a:cubicBezTo>
                  <a:cubicBezTo>
                    <a:pt x="4795520" y="38100"/>
                    <a:pt x="4856480" y="69850"/>
                    <a:pt x="4889500" y="95250"/>
                  </a:cubicBezTo>
                  <a:cubicBezTo>
                    <a:pt x="4912360" y="113030"/>
                    <a:pt x="4925060" y="127000"/>
                    <a:pt x="4939030" y="152400"/>
                  </a:cubicBezTo>
                  <a:cubicBezTo>
                    <a:pt x="4960620" y="186690"/>
                    <a:pt x="4987290" y="243840"/>
                    <a:pt x="4992370" y="292100"/>
                  </a:cubicBezTo>
                  <a:cubicBezTo>
                    <a:pt x="4998720" y="340360"/>
                    <a:pt x="4992370" y="396240"/>
                    <a:pt x="4974590" y="441960"/>
                  </a:cubicBezTo>
                  <a:cubicBezTo>
                    <a:pt x="4956810" y="487680"/>
                    <a:pt x="4918710" y="535940"/>
                    <a:pt x="4889500" y="565150"/>
                  </a:cubicBezTo>
                  <a:cubicBezTo>
                    <a:pt x="4869180" y="585470"/>
                    <a:pt x="4853940" y="596900"/>
                    <a:pt x="4827270" y="608330"/>
                  </a:cubicBezTo>
                  <a:cubicBezTo>
                    <a:pt x="4789170" y="624840"/>
                    <a:pt x="4765040" y="635000"/>
                    <a:pt x="4681220" y="643890"/>
                  </a:cubicBezTo>
                  <a:cubicBezTo>
                    <a:pt x="4226560" y="697230"/>
                    <a:pt x="626110" y="702310"/>
                    <a:pt x="213360" y="598170"/>
                  </a:cubicBezTo>
                  <a:cubicBezTo>
                    <a:pt x="142240" y="580390"/>
                    <a:pt x="124460" y="558800"/>
                    <a:pt x="96520" y="537210"/>
                  </a:cubicBezTo>
                  <a:cubicBezTo>
                    <a:pt x="76200" y="520700"/>
                    <a:pt x="64770" y="509270"/>
                    <a:pt x="52070" y="487680"/>
                  </a:cubicBezTo>
                  <a:cubicBezTo>
                    <a:pt x="33020" y="455930"/>
                    <a:pt x="11430" y="398780"/>
                    <a:pt x="5080" y="363220"/>
                  </a:cubicBezTo>
                  <a:cubicBezTo>
                    <a:pt x="0" y="337820"/>
                    <a:pt x="0" y="322580"/>
                    <a:pt x="5080" y="297180"/>
                  </a:cubicBezTo>
                  <a:cubicBezTo>
                    <a:pt x="11430" y="261620"/>
                    <a:pt x="33020" y="204470"/>
                    <a:pt x="52070" y="172720"/>
                  </a:cubicBezTo>
                  <a:cubicBezTo>
                    <a:pt x="64770" y="151130"/>
                    <a:pt x="76200" y="139700"/>
                    <a:pt x="96520" y="123190"/>
                  </a:cubicBezTo>
                  <a:cubicBezTo>
                    <a:pt x="124460" y="101600"/>
                    <a:pt x="179070" y="72390"/>
                    <a:pt x="213360" y="62230"/>
                  </a:cubicBezTo>
                  <a:cubicBezTo>
                    <a:pt x="237490" y="54610"/>
                    <a:pt x="279400" y="53340"/>
                    <a:pt x="279400" y="5334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0A439588-F3D5-E1F3-DD0B-6C93416C5324}"/>
              </a:ext>
            </a:extLst>
          </p:cNvPr>
          <p:cNvSpPr/>
          <p:nvPr/>
        </p:nvSpPr>
        <p:spPr>
          <a:xfrm rot="834973" flipH="1">
            <a:off x="-2295134" y="3227934"/>
            <a:ext cx="4671060" cy="6453969"/>
          </a:xfrm>
          <a:custGeom>
            <a:avLst/>
            <a:gdLst/>
            <a:ahLst/>
            <a:cxnLst/>
            <a:rect l="l" t="t" r="r" b="b"/>
            <a:pathLst>
              <a:path w="4671060" h="6453969">
                <a:moveTo>
                  <a:pt x="4671060" y="0"/>
                </a:moveTo>
                <a:lnTo>
                  <a:pt x="0" y="0"/>
                </a:lnTo>
                <a:lnTo>
                  <a:pt x="0" y="6453969"/>
                </a:lnTo>
                <a:lnTo>
                  <a:pt x="4671060" y="6453969"/>
                </a:lnTo>
                <a:lnTo>
                  <a:pt x="467106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8D0CF362-15C2-2220-8823-7BD0F9B72558}"/>
              </a:ext>
            </a:extLst>
          </p:cNvPr>
          <p:cNvSpPr/>
          <p:nvPr/>
        </p:nvSpPr>
        <p:spPr>
          <a:xfrm rot="834973" flipH="1">
            <a:off x="-812425" y="7309266"/>
            <a:ext cx="2665504" cy="3682907"/>
          </a:xfrm>
          <a:custGeom>
            <a:avLst/>
            <a:gdLst/>
            <a:ahLst/>
            <a:cxnLst/>
            <a:rect l="l" t="t" r="r" b="b"/>
            <a:pathLst>
              <a:path w="2665504" h="3682907">
                <a:moveTo>
                  <a:pt x="2665504" y="0"/>
                </a:moveTo>
                <a:lnTo>
                  <a:pt x="0" y="0"/>
                </a:lnTo>
                <a:lnTo>
                  <a:pt x="0" y="3682907"/>
                </a:lnTo>
                <a:lnTo>
                  <a:pt x="2665504" y="3682907"/>
                </a:lnTo>
                <a:lnTo>
                  <a:pt x="266550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029E6F2D-FB3D-FF2E-FEF4-FAB838BAD66C}"/>
              </a:ext>
            </a:extLst>
          </p:cNvPr>
          <p:cNvSpPr/>
          <p:nvPr/>
        </p:nvSpPr>
        <p:spPr>
          <a:xfrm rot="-1127404">
            <a:off x="16177852" y="2649126"/>
            <a:ext cx="4671060" cy="6453969"/>
          </a:xfrm>
          <a:custGeom>
            <a:avLst/>
            <a:gdLst/>
            <a:ahLst/>
            <a:cxnLst/>
            <a:rect l="l" t="t" r="r" b="b"/>
            <a:pathLst>
              <a:path w="4671060" h="6453969">
                <a:moveTo>
                  <a:pt x="0" y="0"/>
                </a:moveTo>
                <a:lnTo>
                  <a:pt x="4671060" y="0"/>
                </a:lnTo>
                <a:lnTo>
                  <a:pt x="4671060" y="6453969"/>
                </a:lnTo>
                <a:lnTo>
                  <a:pt x="0" y="64539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6CD7737-A8D2-A777-54CF-ED8EBFE6C92C}"/>
              </a:ext>
            </a:extLst>
          </p:cNvPr>
          <p:cNvSpPr/>
          <p:nvPr/>
        </p:nvSpPr>
        <p:spPr>
          <a:xfrm rot="-1127404">
            <a:off x="16498560" y="6568666"/>
            <a:ext cx="2593090" cy="3582853"/>
          </a:xfrm>
          <a:custGeom>
            <a:avLst/>
            <a:gdLst/>
            <a:ahLst/>
            <a:cxnLst/>
            <a:rect l="l" t="t" r="r" b="b"/>
            <a:pathLst>
              <a:path w="2593090" h="3582853">
                <a:moveTo>
                  <a:pt x="0" y="0"/>
                </a:moveTo>
                <a:lnTo>
                  <a:pt x="2593090" y="0"/>
                </a:lnTo>
                <a:lnTo>
                  <a:pt x="2593090" y="3582853"/>
                </a:lnTo>
                <a:lnTo>
                  <a:pt x="0" y="35828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9109BE6F-8904-8B2C-6A98-08B813534592}"/>
              </a:ext>
            </a:extLst>
          </p:cNvPr>
          <p:cNvSpPr/>
          <p:nvPr/>
        </p:nvSpPr>
        <p:spPr>
          <a:xfrm>
            <a:off x="0" y="-540003"/>
            <a:ext cx="5514532" cy="2316104"/>
          </a:xfrm>
          <a:custGeom>
            <a:avLst/>
            <a:gdLst/>
            <a:ahLst/>
            <a:cxnLst/>
            <a:rect l="l" t="t" r="r" b="b"/>
            <a:pathLst>
              <a:path w="5514532" h="2316104">
                <a:moveTo>
                  <a:pt x="0" y="0"/>
                </a:moveTo>
                <a:lnTo>
                  <a:pt x="5514532" y="0"/>
                </a:lnTo>
                <a:lnTo>
                  <a:pt x="5514532" y="2316103"/>
                </a:lnTo>
                <a:lnTo>
                  <a:pt x="0" y="23161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F83DCCD1-DB42-4570-7BF5-94FBBAE47667}"/>
              </a:ext>
            </a:extLst>
          </p:cNvPr>
          <p:cNvSpPr/>
          <p:nvPr/>
        </p:nvSpPr>
        <p:spPr>
          <a:xfrm flipH="1">
            <a:off x="12774238" y="-540003"/>
            <a:ext cx="5514532" cy="2316104"/>
          </a:xfrm>
          <a:custGeom>
            <a:avLst/>
            <a:gdLst/>
            <a:ahLst/>
            <a:cxnLst/>
            <a:rect l="l" t="t" r="r" b="b"/>
            <a:pathLst>
              <a:path w="5514532" h="2316104">
                <a:moveTo>
                  <a:pt x="5514532" y="0"/>
                </a:moveTo>
                <a:lnTo>
                  <a:pt x="0" y="0"/>
                </a:lnTo>
                <a:lnTo>
                  <a:pt x="0" y="2316103"/>
                </a:lnTo>
                <a:lnTo>
                  <a:pt x="5514532" y="2316103"/>
                </a:lnTo>
                <a:lnTo>
                  <a:pt x="5514532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76931E6-2EBA-E87B-FA18-B6EDE8B82136}"/>
              </a:ext>
            </a:extLst>
          </p:cNvPr>
          <p:cNvGrpSpPr/>
          <p:nvPr/>
        </p:nvGrpSpPr>
        <p:grpSpPr>
          <a:xfrm>
            <a:off x="2732722" y="3247072"/>
            <a:ext cx="1306603" cy="1726882"/>
            <a:chOff x="0" y="0"/>
            <a:chExt cx="2175510" cy="2875280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A8BF4A3-179F-F772-E6E5-999DE3F10660}"/>
                </a:ext>
              </a:extLst>
            </p:cNvPr>
            <p:cNvSpPr/>
            <p:nvPr/>
          </p:nvSpPr>
          <p:spPr>
            <a:xfrm>
              <a:off x="40640" y="48260"/>
              <a:ext cx="2087880" cy="2783840"/>
            </a:xfrm>
            <a:custGeom>
              <a:avLst/>
              <a:gdLst/>
              <a:ahLst/>
              <a:cxnLst/>
              <a:rect l="l" t="t" r="r" b="b"/>
              <a:pathLst>
                <a:path w="2087880" h="2783840">
                  <a:moveTo>
                    <a:pt x="398780" y="86360"/>
                  </a:moveTo>
                  <a:cubicBezTo>
                    <a:pt x="193040" y="629920"/>
                    <a:pt x="161290" y="812800"/>
                    <a:pt x="143510" y="946150"/>
                  </a:cubicBezTo>
                  <a:cubicBezTo>
                    <a:pt x="129540" y="1045210"/>
                    <a:pt x="116840" y="1113790"/>
                    <a:pt x="125730" y="1207770"/>
                  </a:cubicBezTo>
                  <a:cubicBezTo>
                    <a:pt x="138430" y="1322070"/>
                    <a:pt x="180340" y="1469390"/>
                    <a:pt x="231140" y="1581150"/>
                  </a:cubicBezTo>
                  <a:cubicBezTo>
                    <a:pt x="279400" y="1685290"/>
                    <a:pt x="350520" y="1783080"/>
                    <a:pt x="416560" y="1863090"/>
                  </a:cubicBezTo>
                  <a:cubicBezTo>
                    <a:pt x="476250" y="1934210"/>
                    <a:pt x="538480" y="1998980"/>
                    <a:pt x="604520" y="2045970"/>
                  </a:cubicBezTo>
                  <a:cubicBezTo>
                    <a:pt x="662940" y="2086610"/>
                    <a:pt x="721360" y="2114550"/>
                    <a:pt x="787400" y="2133600"/>
                  </a:cubicBezTo>
                  <a:cubicBezTo>
                    <a:pt x="858520" y="2152650"/>
                    <a:pt x="947420" y="2161540"/>
                    <a:pt x="1016000" y="2153920"/>
                  </a:cubicBezTo>
                  <a:cubicBezTo>
                    <a:pt x="1076960" y="2147570"/>
                    <a:pt x="1134110" y="2127250"/>
                    <a:pt x="1181100" y="2101850"/>
                  </a:cubicBezTo>
                  <a:cubicBezTo>
                    <a:pt x="1224280" y="2077720"/>
                    <a:pt x="1264920" y="2048510"/>
                    <a:pt x="1289050" y="2010410"/>
                  </a:cubicBezTo>
                  <a:cubicBezTo>
                    <a:pt x="1313180" y="1972310"/>
                    <a:pt x="1322070" y="1917700"/>
                    <a:pt x="1328420" y="1873250"/>
                  </a:cubicBezTo>
                  <a:cubicBezTo>
                    <a:pt x="1334770" y="1832610"/>
                    <a:pt x="1334770" y="1794510"/>
                    <a:pt x="1330960" y="1755140"/>
                  </a:cubicBezTo>
                  <a:cubicBezTo>
                    <a:pt x="1327150" y="1714500"/>
                    <a:pt x="1322070" y="1667510"/>
                    <a:pt x="1304290" y="1634490"/>
                  </a:cubicBezTo>
                  <a:cubicBezTo>
                    <a:pt x="1287780" y="1606550"/>
                    <a:pt x="1259840" y="1564640"/>
                    <a:pt x="1235710" y="1567180"/>
                  </a:cubicBezTo>
                  <a:cubicBezTo>
                    <a:pt x="1202690" y="1569720"/>
                    <a:pt x="1150620" y="1671320"/>
                    <a:pt x="1127760" y="1731010"/>
                  </a:cubicBezTo>
                  <a:cubicBezTo>
                    <a:pt x="1106170" y="1793240"/>
                    <a:pt x="1107440" y="1871980"/>
                    <a:pt x="1104900" y="1934210"/>
                  </a:cubicBezTo>
                  <a:cubicBezTo>
                    <a:pt x="1102360" y="1986280"/>
                    <a:pt x="1096010" y="2033270"/>
                    <a:pt x="1108710" y="2080260"/>
                  </a:cubicBezTo>
                  <a:cubicBezTo>
                    <a:pt x="1121410" y="2129790"/>
                    <a:pt x="1156970" y="2176780"/>
                    <a:pt x="1186180" y="2222500"/>
                  </a:cubicBezTo>
                  <a:cubicBezTo>
                    <a:pt x="1214120" y="2266950"/>
                    <a:pt x="1236980" y="2308860"/>
                    <a:pt x="1281430" y="2349500"/>
                  </a:cubicBezTo>
                  <a:cubicBezTo>
                    <a:pt x="1342390" y="2406650"/>
                    <a:pt x="1447800" y="2467610"/>
                    <a:pt x="1539240" y="2513330"/>
                  </a:cubicBezTo>
                  <a:cubicBezTo>
                    <a:pt x="1634490" y="2559050"/>
                    <a:pt x="1748790" y="2600960"/>
                    <a:pt x="1841500" y="2623820"/>
                  </a:cubicBezTo>
                  <a:cubicBezTo>
                    <a:pt x="1916430" y="2644140"/>
                    <a:pt x="2014220" y="2637790"/>
                    <a:pt x="2051050" y="2656840"/>
                  </a:cubicBezTo>
                  <a:cubicBezTo>
                    <a:pt x="2066290" y="2664460"/>
                    <a:pt x="2073910" y="2674620"/>
                    <a:pt x="2078990" y="2686050"/>
                  </a:cubicBezTo>
                  <a:cubicBezTo>
                    <a:pt x="2084070" y="2697480"/>
                    <a:pt x="2087880" y="2712720"/>
                    <a:pt x="2084070" y="2726690"/>
                  </a:cubicBezTo>
                  <a:cubicBezTo>
                    <a:pt x="2078990" y="2741930"/>
                    <a:pt x="2061210" y="2764790"/>
                    <a:pt x="2045970" y="2772410"/>
                  </a:cubicBezTo>
                  <a:cubicBezTo>
                    <a:pt x="2034540" y="2778760"/>
                    <a:pt x="2018030" y="2780030"/>
                    <a:pt x="2005330" y="2774950"/>
                  </a:cubicBezTo>
                  <a:cubicBezTo>
                    <a:pt x="1990090" y="2769870"/>
                    <a:pt x="1968500" y="2749550"/>
                    <a:pt x="1960880" y="2735580"/>
                  </a:cubicBezTo>
                  <a:cubicBezTo>
                    <a:pt x="1955800" y="2722880"/>
                    <a:pt x="1955800" y="2706370"/>
                    <a:pt x="1960880" y="2693670"/>
                  </a:cubicBezTo>
                  <a:cubicBezTo>
                    <a:pt x="1967230" y="2678430"/>
                    <a:pt x="1987550" y="2658110"/>
                    <a:pt x="2002790" y="2651760"/>
                  </a:cubicBezTo>
                  <a:cubicBezTo>
                    <a:pt x="2016760" y="2647950"/>
                    <a:pt x="2032000" y="2647950"/>
                    <a:pt x="2044700" y="2654300"/>
                  </a:cubicBezTo>
                  <a:cubicBezTo>
                    <a:pt x="2058670" y="2660650"/>
                    <a:pt x="2078990" y="2683510"/>
                    <a:pt x="2084070" y="2698750"/>
                  </a:cubicBezTo>
                  <a:cubicBezTo>
                    <a:pt x="2087880" y="2711450"/>
                    <a:pt x="2086610" y="2726690"/>
                    <a:pt x="2080260" y="2739390"/>
                  </a:cubicBezTo>
                  <a:cubicBezTo>
                    <a:pt x="2072640" y="2753360"/>
                    <a:pt x="2053590" y="2771140"/>
                    <a:pt x="2033270" y="2776220"/>
                  </a:cubicBezTo>
                  <a:cubicBezTo>
                    <a:pt x="2002790" y="2783840"/>
                    <a:pt x="1958340" y="2768600"/>
                    <a:pt x="1910080" y="2757170"/>
                  </a:cubicBezTo>
                  <a:cubicBezTo>
                    <a:pt x="1838960" y="2743200"/>
                    <a:pt x="1727200" y="2712720"/>
                    <a:pt x="1651000" y="2686050"/>
                  </a:cubicBezTo>
                  <a:cubicBezTo>
                    <a:pt x="1587500" y="2664460"/>
                    <a:pt x="1536700" y="2640330"/>
                    <a:pt x="1482090" y="2613660"/>
                  </a:cubicBezTo>
                  <a:cubicBezTo>
                    <a:pt x="1427480" y="2585720"/>
                    <a:pt x="1375410" y="2555240"/>
                    <a:pt x="1324610" y="2523490"/>
                  </a:cubicBezTo>
                  <a:cubicBezTo>
                    <a:pt x="1276350" y="2491740"/>
                    <a:pt x="1228090" y="2461260"/>
                    <a:pt x="1187450" y="2420620"/>
                  </a:cubicBezTo>
                  <a:cubicBezTo>
                    <a:pt x="1146810" y="2379980"/>
                    <a:pt x="1112520" y="2329180"/>
                    <a:pt x="1080770" y="2277110"/>
                  </a:cubicBezTo>
                  <a:cubicBezTo>
                    <a:pt x="1045210" y="2219960"/>
                    <a:pt x="1004570" y="2151380"/>
                    <a:pt x="989330" y="2089150"/>
                  </a:cubicBezTo>
                  <a:cubicBezTo>
                    <a:pt x="975360" y="2032000"/>
                    <a:pt x="980440" y="1979930"/>
                    <a:pt x="982980" y="1918970"/>
                  </a:cubicBezTo>
                  <a:cubicBezTo>
                    <a:pt x="985520" y="1847850"/>
                    <a:pt x="991870" y="1760220"/>
                    <a:pt x="1009650" y="1687830"/>
                  </a:cubicBezTo>
                  <a:cubicBezTo>
                    <a:pt x="1026160" y="1623060"/>
                    <a:pt x="1047750" y="1551940"/>
                    <a:pt x="1079500" y="1504950"/>
                  </a:cubicBezTo>
                  <a:cubicBezTo>
                    <a:pt x="1103630" y="1469390"/>
                    <a:pt x="1131570" y="1431290"/>
                    <a:pt x="1168400" y="1424940"/>
                  </a:cubicBezTo>
                  <a:cubicBezTo>
                    <a:pt x="1211580" y="1417320"/>
                    <a:pt x="1285240" y="1456690"/>
                    <a:pt x="1327150" y="1488440"/>
                  </a:cubicBezTo>
                  <a:cubicBezTo>
                    <a:pt x="1366520" y="1517650"/>
                    <a:pt x="1395730" y="1559560"/>
                    <a:pt x="1416050" y="1604010"/>
                  </a:cubicBezTo>
                  <a:cubicBezTo>
                    <a:pt x="1436370" y="1649730"/>
                    <a:pt x="1443990" y="1708150"/>
                    <a:pt x="1447800" y="1760220"/>
                  </a:cubicBezTo>
                  <a:cubicBezTo>
                    <a:pt x="1451610" y="1809750"/>
                    <a:pt x="1449070" y="1858010"/>
                    <a:pt x="1437640" y="1908810"/>
                  </a:cubicBezTo>
                  <a:cubicBezTo>
                    <a:pt x="1423670" y="1967230"/>
                    <a:pt x="1403350" y="2040890"/>
                    <a:pt x="1366520" y="2090420"/>
                  </a:cubicBezTo>
                  <a:cubicBezTo>
                    <a:pt x="1330960" y="2141220"/>
                    <a:pt x="1275080" y="2180590"/>
                    <a:pt x="1216660" y="2209800"/>
                  </a:cubicBezTo>
                  <a:cubicBezTo>
                    <a:pt x="1155700" y="2240280"/>
                    <a:pt x="1082040" y="2261870"/>
                    <a:pt x="1007110" y="2266950"/>
                  </a:cubicBezTo>
                  <a:cubicBezTo>
                    <a:pt x="924560" y="2273300"/>
                    <a:pt x="821690" y="2261870"/>
                    <a:pt x="739140" y="2236470"/>
                  </a:cubicBezTo>
                  <a:cubicBezTo>
                    <a:pt x="661670" y="2213610"/>
                    <a:pt x="593090" y="2176780"/>
                    <a:pt x="525780" y="2128520"/>
                  </a:cubicBezTo>
                  <a:cubicBezTo>
                    <a:pt x="452120" y="2076450"/>
                    <a:pt x="384810" y="2005330"/>
                    <a:pt x="320040" y="1926590"/>
                  </a:cubicBezTo>
                  <a:cubicBezTo>
                    <a:pt x="247650" y="1836420"/>
                    <a:pt x="171450" y="1728470"/>
                    <a:pt x="120650" y="1612900"/>
                  </a:cubicBezTo>
                  <a:cubicBezTo>
                    <a:pt x="66040" y="1489710"/>
                    <a:pt x="22860" y="1325880"/>
                    <a:pt x="10160" y="1201420"/>
                  </a:cubicBezTo>
                  <a:cubicBezTo>
                    <a:pt x="0" y="1102360"/>
                    <a:pt x="17780" y="1016000"/>
                    <a:pt x="27940" y="927100"/>
                  </a:cubicBezTo>
                  <a:cubicBezTo>
                    <a:pt x="36830" y="842010"/>
                    <a:pt x="52070" y="759460"/>
                    <a:pt x="68580" y="676910"/>
                  </a:cubicBezTo>
                  <a:cubicBezTo>
                    <a:pt x="85090" y="596900"/>
                    <a:pt x="97790" y="528320"/>
                    <a:pt x="125730" y="439420"/>
                  </a:cubicBezTo>
                  <a:cubicBezTo>
                    <a:pt x="163830" y="318770"/>
                    <a:pt x="247650" y="80010"/>
                    <a:pt x="289560" y="27940"/>
                  </a:cubicBezTo>
                  <a:cubicBezTo>
                    <a:pt x="303530" y="11430"/>
                    <a:pt x="313690" y="6350"/>
                    <a:pt x="326390" y="2540"/>
                  </a:cubicBezTo>
                  <a:cubicBezTo>
                    <a:pt x="340360" y="0"/>
                    <a:pt x="358140" y="2540"/>
                    <a:pt x="370840" y="8890"/>
                  </a:cubicBezTo>
                  <a:cubicBezTo>
                    <a:pt x="382270" y="15240"/>
                    <a:pt x="394970" y="29210"/>
                    <a:pt x="398780" y="43180"/>
                  </a:cubicBezTo>
                  <a:cubicBezTo>
                    <a:pt x="403860" y="55880"/>
                    <a:pt x="398780" y="86360"/>
                    <a:pt x="398780" y="86360"/>
                  </a:cubicBezTo>
                </a:path>
              </a:pathLst>
            </a:custGeom>
            <a:solidFill>
              <a:srgbClr val="84391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FF936368-2901-D148-C666-B9A3836F279E}"/>
              </a:ext>
            </a:extLst>
          </p:cNvPr>
          <p:cNvGrpSpPr/>
          <p:nvPr/>
        </p:nvGrpSpPr>
        <p:grpSpPr>
          <a:xfrm>
            <a:off x="14683664" y="2303287"/>
            <a:ext cx="1158486" cy="1887572"/>
            <a:chOff x="0" y="0"/>
            <a:chExt cx="1644650" cy="26797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6FA6756-C084-F245-E950-B1F479FBE1E6}"/>
                </a:ext>
              </a:extLst>
            </p:cNvPr>
            <p:cNvSpPr/>
            <p:nvPr/>
          </p:nvSpPr>
          <p:spPr>
            <a:xfrm>
              <a:off x="46990" y="46990"/>
              <a:ext cx="1553210" cy="2584450"/>
            </a:xfrm>
            <a:custGeom>
              <a:avLst/>
              <a:gdLst/>
              <a:ahLst/>
              <a:cxnLst/>
              <a:rect l="l" t="t" r="r" b="b"/>
              <a:pathLst>
                <a:path w="1553210" h="2584450">
                  <a:moveTo>
                    <a:pt x="610870" y="7620"/>
                  </a:moveTo>
                  <a:cubicBezTo>
                    <a:pt x="944880" y="191770"/>
                    <a:pt x="1079500" y="306070"/>
                    <a:pt x="1176020" y="393700"/>
                  </a:cubicBezTo>
                  <a:cubicBezTo>
                    <a:pt x="1257300" y="466090"/>
                    <a:pt x="1329690" y="539750"/>
                    <a:pt x="1385570" y="608330"/>
                  </a:cubicBezTo>
                  <a:cubicBezTo>
                    <a:pt x="1431290" y="665480"/>
                    <a:pt x="1469390" y="712470"/>
                    <a:pt x="1496060" y="773430"/>
                  </a:cubicBezTo>
                  <a:cubicBezTo>
                    <a:pt x="1522730" y="834390"/>
                    <a:pt x="1541780" y="900430"/>
                    <a:pt x="1546860" y="972820"/>
                  </a:cubicBezTo>
                  <a:cubicBezTo>
                    <a:pt x="1553210" y="1056640"/>
                    <a:pt x="1541780" y="1165860"/>
                    <a:pt x="1517650" y="1249680"/>
                  </a:cubicBezTo>
                  <a:cubicBezTo>
                    <a:pt x="1494790" y="1327150"/>
                    <a:pt x="1464310" y="1397000"/>
                    <a:pt x="1416050" y="1460500"/>
                  </a:cubicBezTo>
                  <a:cubicBezTo>
                    <a:pt x="1361440" y="1529080"/>
                    <a:pt x="1273810" y="1591310"/>
                    <a:pt x="1196340" y="1640840"/>
                  </a:cubicBezTo>
                  <a:cubicBezTo>
                    <a:pt x="1123950" y="1687830"/>
                    <a:pt x="1041400" y="1727200"/>
                    <a:pt x="966470" y="1750060"/>
                  </a:cubicBezTo>
                  <a:cubicBezTo>
                    <a:pt x="901700" y="1770380"/>
                    <a:pt x="834390" y="1786890"/>
                    <a:pt x="773430" y="1780540"/>
                  </a:cubicBezTo>
                  <a:cubicBezTo>
                    <a:pt x="715010" y="1776730"/>
                    <a:pt x="656590" y="1751330"/>
                    <a:pt x="607060" y="1723390"/>
                  </a:cubicBezTo>
                  <a:cubicBezTo>
                    <a:pt x="561340" y="1699260"/>
                    <a:pt x="518160" y="1661160"/>
                    <a:pt x="483870" y="1626870"/>
                  </a:cubicBezTo>
                  <a:cubicBezTo>
                    <a:pt x="453390" y="1596390"/>
                    <a:pt x="427990" y="1563370"/>
                    <a:pt x="408940" y="1530350"/>
                  </a:cubicBezTo>
                  <a:cubicBezTo>
                    <a:pt x="393700" y="1502410"/>
                    <a:pt x="375920" y="1477010"/>
                    <a:pt x="375920" y="1446530"/>
                  </a:cubicBezTo>
                  <a:cubicBezTo>
                    <a:pt x="375920" y="1412240"/>
                    <a:pt x="394970" y="1365250"/>
                    <a:pt x="415290" y="1337310"/>
                  </a:cubicBezTo>
                  <a:cubicBezTo>
                    <a:pt x="434340" y="1311910"/>
                    <a:pt x="458470" y="1291590"/>
                    <a:pt x="492760" y="1281430"/>
                  </a:cubicBezTo>
                  <a:cubicBezTo>
                    <a:pt x="542290" y="1267460"/>
                    <a:pt x="632460" y="1282700"/>
                    <a:pt x="694690" y="1296670"/>
                  </a:cubicBezTo>
                  <a:cubicBezTo>
                    <a:pt x="750570" y="1310640"/>
                    <a:pt x="802640" y="1334770"/>
                    <a:pt x="848360" y="1360170"/>
                  </a:cubicBezTo>
                  <a:cubicBezTo>
                    <a:pt x="889000" y="1384300"/>
                    <a:pt x="923290" y="1410970"/>
                    <a:pt x="953770" y="1442720"/>
                  </a:cubicBezTo>
                  <a:cubicBezTo>
                    <a:pt x="985520" y="1474470"/>
                    <a:pt x="1016000" y="1515110"/>
                    <a:pt x="1037590" y="1550670"/>
                  </a:cubicBezTo>
                  <a:cubicBezTo>
                    <a:pt x="1055370" y="1579880"/>
                    <a:pt x="1066800" y="1600200"/>
                    <a:pt x="1076960" y="1637030"/>
                  </a:cubicBezTo>
                  <a:cubicBezTo>
                    <a:pt x="1092200" y="1699260"/>
                    <a:pt x="1111250" y="1813560"/>
                    <a:pt x="1099820" y="1888490"/>
                  </a:cubicBezTo>
                  <a:cubicBezTo>
                    <a:pt x="1089660" y="1953260"/>
                    <a:pt x="1061720" y="2007870"/>
                    <a:pt x="1028700" y="2061210"/>
                  </a:cubicBezTo>
                  <a:cubicBezTo>
                    <a:pt x="994410" y="2118360"/>
                    <a:pt x="947420" y="2167890"/>
                    <a:pt x="892810" y="2219960"/>
                  </a:cubicBezTo>
                  <a:cubicBezTo>
                    <a:pt x="825500" y="2283460"/>
                    <a:pt x="722630" y="2354580"/>
                    <a:pt x="648970" y="2404110"/>
                  </a:cubicBezTo>
                  <a:cubicBezTo>
                    <a:pt x="593090" y="2442210"/>
                    <a:pt x="547370" y="2473960"/>
                    <a:pt x="495300" y="2498090"/>
                  </a:cubicBezTo>
                  <a:cubicBezTo>
                    <a:pt x="448310" y="2519680"/>
                    <a:pt x="408940" y="2529840"/>
                    <a:pt x="353060" y="2542540"/>
                  </a:cubicBezTo>
                  <a:cubicBezTo>
                    <a:pt x="275590" y="2560320"/>
                    <a:pt x="124460" y="2584450"/>
                    <a:pt x="73660" y="2581910"/>
                  </a:cubicBezTo>
                  <a:cubicBezTo>
                    <a:pt x="53340" y="2579370"/>
                    <a:pt x="43180" y="2576830"/>
                    <a:pt x="31750" y="2569210"/>
                  </a:cubicBezTo>
                  <a:cubicBezTo>
                    <a:pt x="20320" y="2561590"/>
                    <a:pt x="8890" y="2548890"/>
                    <a:pt x="6350" y="2534920"/>
                  </a:cubicBezTo>
                  <a:cubicBezTo>
                    <a:pt x="1270" y="2518410"/>
                    <a:pt x="7620" y="2487930"/>
                    <a:pt x="16510" y="2472690"/>
                  </a:cubicBezTo>
                  <a:cubicBezTo>
                    <a:pt x="24130" y="2461260"/>
                    <a:pt x="38100" y="2452370"/>
                    <a:pt x="52070" y="2448560"/>
                  </a:cubicBezTo>
                  <a:cubicBezTo>
                    <a:pt x="69850" y="2446020"/>
                    <a:pt x="100330" y="2451100"/>
                    <a:pt x="114300" y="2462530"/>
                  </a:cubicBezTo>
                  <a:cubicBezTo>
                    <a:pt x="128270" y="2475230"/>
                    <a:pt x="138430" y="2503170"/>
                    <a:pt x="137160" y="2522220"/>
                  </a:cubicBezTo>
                  <a:cubicBezTo>
                    <a:pt x="134620" y="2540000"/>
                    <a:pt x="118110" y="2565400"/>
                    <a:pt x="101600" y="2574290"/>
                  </a:cubicBezTo>
                  <a:cubicBezTo>
                    <a:pt x="85090" y="2581910"/>
                    <a:pt x="54610" y="2580640"/>
                    <a:pt x="38100" y="2573020"/>
                  </a:cubicBezTo>
                  <a:cubicBezTo>
                    <a:pt x="25400" y="2567940"/>
                    <a:pt x="13970" y="2553970"/>
                    <a:pt x="8890" y="2542540"/>
                  </a:cubicBezTo>
                  <a:cubicBezTo>
                    <a:pt x="2540" y="2529840"/>
                    <a:pt x="0" y="2513330"/>
                    <a:pt x="3810" y="2499360"/>
                  </a:cubicBezTo>
                  <a:cubicBezTo>
                    <a:pt x="8890" y="2482850"/>
                    <a:pt x="21590" y="2463800"/>
                    <a:pt x="45720" y="2451100"/>
                  </a:cubicBezTo>
                  <a:cubicBezTo>
                    <a:pt x="93980" y="2426970"/>
                    <a:pt x="247650" y="2440940"/>
                    <a:pt x="318770" y="2428240"/>
                  </a:cubicBezTo>
                  <a:cubicBezTo>
                    <a:pt x="365760" y="2419350"/>
                    <a:pt x="394970" y="2413000"/>
                    <a:pt x="434340" y="2396490"/>
                  </a:cubicBezTo>
                  <a:cubicBezTo>
                    <a:pt x="480060" y="2374900"/>
                    <a:pt x="524510" y="2343150"/>
                    <a:pt x="576580" y="2307590"/>
                  </a:cubicBezTo>
                  <a:cubicBezTo>
                    <a:pt x="643890" y="2261870"/>
                    <a:pt x="740410" y="2194560"/>
                    <a:pt x="800100" y="2138680"/>
                  </a:cubicBezTo>
                  <a:cubicBezTo>
                    <a:pt x="847090" y="2095500"/>
                    <a:pt x="885190" y="2053590"/>
                    <a:pt x="913130" y="2009140"/>
                  </a:cubicBezTo>
                  <a:cubicBezTo>
                    <a:pt x="939800" y="1971040"/>
                    <a:pt x="962660" y="1938020"/>
                    <a:pt x="969010" y="1888490"/>
                  </a:cubicBezTo>
                  <a:cubicBezTo>
                    <a:pt x="980440" y="1818640"/>
                    <a:pt x="958850" y="1686560"/>
                    <a:pt x="934720" y="1625600"/>
                  </a:cubicBezTo>
                  <a:cubicBezTo>
                    <a:pt x="919480" y="1586230"/>
                    <a:pt x="897890" y="1564640"/>
                    <a:pt x="875030" y="1539240"/>
                  </a:cubicBezTo>
                  <a:cubicBezTo>
                    <a:pt x="852170" y="1515110"/>
                    <a:pt x="828040" y="1492250"/>
                    <a:pt x="798830" y="1474470"/>
                  </a:cubicBezTo>
                  <a:cubicBezTo>
                    <a:pt x="764540" y="1452880"/>
                    <a:pt x="722630" y="1427480"/>
                    <a:pt x="678180" y="1422400"/>
                  </a:cubicBezTo>
                  <a:cubicBezTo>
                    <a:pt x="627380" y="1417320"/>
                    <a:pt x="516890" y="1435100"/>
                    <a:pt x="506730" y="1460500"/>
                  </a:cubicBezTo>
                  <a:cubicBezTo>
                    <a:pt x="499110" y="1479550"/>
                    <a:pt x="535940" y="1512570"/>
                    <a:pt x="557530" y="1537970"/>
                  </a:cubicBezTo>
                  <a:cubicBezTo>
                    <a:pt x="582930" y="1565910"/>
                    <a:pt x="615950" y="1596390"/>
                    <a:pt x="650240" y="1617980"/>
                  </a:cubicBezTo>
                  <a:cubicBezTo>
                    <a:pt x="684530" y="1639570"/>
                    <a:pt x="722630" y="1662430"/>
                    <a:pt x="764540" y="1668780"/>
                  </a:cubicBezTo>
                  <a:cubicBezTo>
                    <a:pt x="810260" y="1675130"/>
                    <a:pt x="864870" y="1662430"/>
                    <a:pt x="919480" y="1645920"/>
                  </a:cubicBezTo>
                  <a:cubicBezTo>
                    <a:pt x="984250" y="1626870"/>
                    <a:pt x="1060450" y="1590040"/>
                    <a:pt x="1125220" y="1550670"/>
                  </a:cubicBezTo>
                  <a:cubicBezTo>
                    <a:pt x="1192530" y="1510030"/>
                    <a:pt x="1267460" y="1461770"/>
                    <a:pt x="1314450" y="1404620"/>
                  </a:cubicBezTo>
                  <a:cubicBezTo>
                    <a:pt x="1357630" y="1355090"/>
                    <a:pt x="1383030" y="1297940"/>
                    <a:pt x="1403350" y="1233170"/>
                  </a:cubicBezTo>
                  <a:cubicBezTo>
                    <a:pt x="1424940" y="1163320"/>
                    <a:pt x="1437640" y="1068070"/>
                    <a:pt x="1433830" y="996950"/>
                  </a:cubicBezTo>
                  <a:cubicBezTo>
                    <a:pt x="1431290" y="938530"/>
                    <a:pt x="1418590" y="886460"/>
                    <a:pt x="1397000" y="835660"/>
                  </a:cubicBezTo>
                  <a:cubicBezTo>
                    <a:pt x="1375410" y="783590"/>
                    <a:pt x="1342390" y="741680"/>
                    <a:pt x="1300480" y="690880"/>
                  </a:cubicBezTo>
                  <a:cubicBezTo>
                    <a:pt x="1248410" y="626110"/>
                    <a:pt x="1178560" y="556260"/>
                    <a:pt x="1101090" y="486410"/>
                  </a:cubicBezTo>
                  <a:cubicBezTo>
                    <a:pt x="1009650" y="403860"/>
                    <a:pt x="886460" y="298450"/>
                    <a:pt x="784860" y="232410"/>
                  </a:cubicBezTo>
                  <a:cubicBezTo>
                    <a:pt x="701040" y="179070"/>
                    <a:pt x="577850" y="146050"/>
                    <a:pt x="542290" y="111760"/>
                  </a:cubicBezTo>
                  <a:cubicBezTo>
                    <a:pt x="528320" y="97790"/>
                    <a:pt x="523240" y="86360"/>
                    <a:pt x="520700" y="72390"/>
                  </a:cubicBezTo>
                  <a:cubicBezTo>
                    <a:pt x="519430" y="58420"/>
                    <a:pt x="523240" y="40640"/>
                    <a:pt x="530860" y="29210"/>
                  </a:cubicBezTo>
                  <a:cubicBezTo>
                    <a:pt x="538480" y="17780"/>
                    <a:pt x="553720" y="7620"/>
                    <a:pt x="566420" y="3810"/>
                  </a:cubicBezTo>
                  <a:cubicBezTo>
                    <a:pt x="580390" y="0"/>
                    <a:pt x="610870" y="7620"/>
                    <a:pt x="610870" y="7620"/>
                  </a:cubicBezTo>
                </a:path>
              </a:pathLst>
            </a:custGeom>
            <a:solidFill>
              <a:srgbClr val="84391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F12E5967-A1E1-E601-B542-88D4942B4A5E}"/>
              </a:ext>
            </a:extLst>
          </p:cNvPr>
          <p:cNvGrpSpPr/>
          <p:nvPr/>
        </p:nvGrpSpPr>
        <p:grpSpPr>
          <a:xfrm>
            <a:off x="6451282" y="6382703"/>
            <a:ext cx="506730" cy="480060"/>
            <a:chOff x="0" y="0"/>
            <a:chExt cx="675640" cy="64008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1F8B5C6-E85D-F4BB-8739-406347BFC126}"/>
                </a:ext>
              </a:extLst>
            </p:cNvPr>
            <p:cNvSpPr/>
            <p:nvPr/>
          </p:nvSpPr>
          <p:spPr>
            <a:xfrm>
              <a:off x="50800" y="46990"/>
              <a:ext cx="576580" cy="544830"/>
            </a:xfrm>
            <a:custGeom>
              <a:avLst/>
              <a:gdLst/>
              <a:ahLst/>
              <a:cxnLst/>
              <a:rect l="l" t="t" r="r" b="b"/>
              <a:pathLst>
                <a:path w="576580" h="544830">
                  <a:moveTo>
                    <a:pt x="20320" y="416560"/>
                  </a:moveTo>
                  <a:cubicBezTo>
                    <a:pt x="497840" y="0"/>
                    <a:pt x="519430" y="5080"/>
                    <a:pt x="537210" y="12700"/>
                  </a:cubicBezTo>
                  <a:cubicBezTo>
                    <a:pt x="551180" y="19050"/>
                    <a:pt x="562610" y="33020"/>
                    <a:pt x="568960" y="46990"/>
                  </a:cubicBezTo>
                  <a:cubicBezTo>
                    <a:pt x="575310" y="59690"/>
                    <a:pt x="576580" y="78740"/>
                    <a:pt x="572770" y="92710"/>
                  </a:cubicBezTo>
                  <a:cubicBezTo>
                    <a:pt x="570230" y="107950"/>
                    <a:pt x="560070" y="123190"/>
                    <a:pt x="548640" y="133350"/>
                  </a:cubicBezTo>
                  <a:cubicBezTo>
                    <a:pt x="537210" y="142240"/>
                    <a:pt x="520700" y="151130"/>
                    <a:pt x="505460" y="149860"/>
                  </a:cubicBezTo>
                  <a:cubicBezTo>
                    <a:pt x="486410" y="148590"/>
                    <a:pt x="455930" y="134620"/>
                    <a:pt x="443230" y="120650"/>
                  </a:cubicBezTo>
                  <a:cubicBezTo>
                    <a:pt x="433070" y="109220"/>
                    <a:pt x="427990" y="91440"/>
                    <a:pt x="429260" y="76200"/>
                  </a:cubicBezTo>
                  <a:cubicBezTo>
                    <a:pt x="429260" y="60960"/>
                    <a:pt x="433070" y="43180"/>
                    <a:pt x="444500" y="31750"/>
                  </a:cubicBezTo>
                  <a:cubicBezTo>
                    <a:pt x="457200" y="17780"/>
                    <a:pt x="487680" y="3810"/>
                    <a:pt x="506730" y="3810"/>
                  </a:cubicBezTo>
                  <a:cubicBezTo>
                    <a:pt x="521970" y="3810"/>
                    <a:pt x="538480" y="11430"/>
                    <a:pt x="549910" y="21590"/>
                  </a:cubicBezTo>
                  <a:cubicBezTo>
                    <a:pt x="561340" y="31750"/>
                    <a:pt x="571500" y="45720"/>
                    <a:pt x="574040" y="62230"/>
                  </a:cubicBezTo>
                  <a:cubicBezTo>
                    <a:pt x="576580" y="81280"/>
                    <a:pt x="571500" y="101600"/>
                    <a:pt x="554990" y="128270"/>
                  </a:cubicBezTo>
                  <a:cubicBezTo>
                    <a:pt x="511810" y="193040"/>
                    <a:pt x="307340" y="330200"/>
                    <a:pt x="228600" y="407670"/>
                  </a:cubicBezTo>
                  <a:cubicBezTo>
                    <a:pt x="179070" y="454660"/>
                    <a:pt x="148590" y="511810"/>
                    <a:pt x="115570" y="530860"/>
                  </a:cubicBezTo>
                  <a:cubicBezTo>
                    <a:pt x="96520" y="542290"/>
                    <a:pt x="80010" y="544830"/>
                    <a:pt x="63500" y="542290"/>
                  </a:cubicBezTo>
                  <a:cubicBezTo>
                    <a:pt x="46990" y="539750"/>
                    <a:pt x="27940" y="528320"/>
                    <a:pt x="17780" y="515620"/>
                  </a:cubicBezTo>
                  <a:cubicBezTo>
                    <a:pt x="7620" y="502920"/>
                    <a:pt x="0" y="482600"/>
                    <a:pt x="0" y="466090"/>
                  </a:cubicBezTo>
                  <a:cubicBezTo>
                    <a:pt x="1270" y="449580"/>
                    <a:pt x="20320" y="416560"/>
                    <a:pt x="20320" y="416560"/>
                  </a:cubicBezTo>
                </a:path>
              </a:pathLst>
            </a:custGeom>
            <a:solidFill>
              <a:srgbClr val="84391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4B4B755A-683C-378A-572C-0EAC7F1FE70B}"/>
              </a:ext>
            </a:extLst>
          </p:cNvPr>
          <p:cNvGrpSpPr/>
          <p:nvPr/>
        </p:nvGrpSpPr>
        <p:grpSpPr>
          <a:xfrm>
            <a:off x="6253162" y="6396990"/>
            <a:ext cx="201930" cy="397192"/>
            <a:chOff x="0" y="0"/>
            <a:chExt cx="269240" cy="52959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E24F9AE6-A24E-0E7B-84BA-13C9E36D354D}"/>
                </a:ext>
              </a:extLst>
            </p:cNvPr>
            <p:cNvSpPr/>
            <p:nvPr/>
          </p:nvSpPr>
          <p:spPr>
            <a:xfrm>
              <a:off x="49530" y="46990"/>
              <a:ext cx="176530" cy="431800"/>
            </a:xfrm>
            <a:custGeom>
              <a:avLst/>
              <a:gdLst/>
              <a:ahLst/>
              <a:cxnLst/>
              <a:rect l="l" t="t" r="r" b="b"/>
              <a:pathLst>
                <a:path w="176530" h="431800">
                  <a:moveTo>
                    <a:pt x="13970" y="354330"/>
                  </a:moveTo>
                  <a:cubicBezTo>
                    <a:pt x="17780" y="143510"/>
                    <a:pt x="26670" y="144780"/>
                    <a:pt x="26670" y="139700"/>
                  </a:cubicBezTo>
                  <a:cubicBezTo>
                    <a:pt x="29210" y="129540"/>
                    <a:pt x="5080" y="111760"/>
                    <a:pt x="2540" y="95250"/>
                  </a:cubicBezTo>
                  <a:cubicBezTo>
                    <a:pt x="0" y="80010"/>
                    <a:pt x="2540" y="60960"/>
                    <a:pt x="10160" y="46990"/>
                  </a:cubicBezTo>
                  <a:cubicBezTo>
                    <a:pt x="16510" y="33020"/>
                    <a:pt x="30480" y="17780"/>
                    <a:pt x="44450" y="11430"/>
                  </a:cubicBezTo>
                  <a:cubicBezTo>
                    <a:pt x="59690" y="5080"/>
                    <a:pt x="78740" y="0"/>
                    <a:pt x="93980" y="5080"/>
                  </a:cubicBezTo>
                  <a:cubicBezTo>
                    <a:pt x="114300" y="10160"/>
                    <a:pt x="142240" y="33020"/>
                    <a:pt x="151130" y="50800"/>
                  </a:cubicBezTo>
                  <a:cubicBezTo>
                    <a:pt x="158750" y="66040"/>
                    <a:pt x="158750" y="85090"/>
                    <a:pt x="154940" y="100330"/>
                  </a:cubicBezTo>
                  <a:cubicBezTo>
                    <a:pt x="151130" y="115570"/>
                    <a:pt x="140970" y="132080"/>
                    <a:pt x="128270" y="142240"/>
                  </a:cubicBezTo>
                  <a:cubicBezTo>
                    <a:pt x="115570" y="152400"/>
                    <a:pt x="97790" y="160020"/>
                    <a:pt x="81280" y="160020"/>
                  </a:cubicBezTo>
                  <a:cubicBezTo>
                    <a:pt x="60960" y="158750"/>
                    <a:pt x="29210" y="142240"/>
                    <a:pt x="16510" y="127000"/>
                  </a:cubicBezTo>
                  <a:cubicBezTo>
                    <a:pt x="5080" y="114300"/>
                    <a:pt x="1270" y="95250"/>
                    <a:pt x="1270" y="78740"/>
                  </a:cubicBezTo>
                  <a:cubicBezTo>
                    <a:pt x="2540" y="63500"/>
                    <a:pt x="7620" y="44450"/>
                    <a:pt x="19050" y="31750"/>
                  </a:cubicBezTo>
                  <a:cubicBezTo>
                    <a:pt x="33020" y="17780"/>
                    <a:pt x="66040" y="3810"/>
                    <a:pt x="86360" y="3810"/>
                  </a:cubicBezTo>
                  <a:cubicBezTo>
                    <a:pt x="102870" y="3810"/>
                    <a:pt x="119380" y="10160"/>
                    <a:pt x="132080" y="24130"/>
                  </a:cubicBezTo>
                  <a:cubicBezTo>
                    <a:pt x="152400" y="46990"/>
                    <a:pt x="161290" y="102870"/>
                    <a:pt x="168910" y="151130"/>
                  </a:cubicBezTo>
                  <a:cubicBezTo>
                    <a:pt x="176530" y="210820"/>
                    <a:pt x="176530" y="309880"/>
                    <a:pt x="168910" y="354330"/>
                  </a:cubicBezTo>
                  <a:cubicBezTo>
                    <a:pt x="163830" y="377190"/>
                    <a:pt x="160020" y="392430"/>
                    <a:pt x="148590" y="405130"/>
                  </a:cubicBezTo>
                  <a:cubicBezTo>
                    <a:pt x="138430" y="417830"/>
                    <a:pt x="118110" y="430530"/>
                    <a:pt x="100330" y="430530"/>
                  </a:cubicBezTo>
                  <a:cubicBezTo>
                    <a:pt x="80010" y="431800"/>
                    <a:pt x="48260" y="420370"/>
                    <a:pt x="33020" y="405130"/>
                  </a:cubicBezTo>
                  <a:cubicBezTo>
                    <a:pt x="20320" y="392430"/>
                    <a:pt x="13970" y="354330"/>
                    <a:pt x="13970" y="354330"/>
                  </a:cubicBezTo>
                </a:path>
              </a:pathLst>
            </a:custGeom>
            <a:solidFill>
              <a:srgbClr val="84391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3B24A6C3-76AF-CCD5-81DC-22057E1DB51E}"/>
              </a:ext>
            </a:extLst>
          </p:cNvPr>
          <p:cNvGrpSpPr/>
          <p:nvPr/>
        </p:nvGrpSpPr>
        <p:grpSpPr>
          <a:xfrm>
            <a:off x="6539865" y="6844665"/>
            <a:ext cx="446722" cy="198120"/>
            <a:chOff x="0" y="0"/>
            <a:chExt cx="595630" cy="26416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14850020-194F-E99D-B0FD-4470C93BF517}"/>
                </a:ext>
              </a:extLst>
            </p:cNvPr>
            <p:cNvSpPr/>
            <p:nvPr/>
          </p:nvSpPr>
          <p:spPr>
            <a:xfrm>
              <a:off x="49530" y="46990"/>
              <a:ext cx="497840" cy="175260"/>
            </a:xfrm>
            <a:custGeom>
              <a:avLst/>
              <a:gdLst/>
              <a:ahLst/>
              <a:cxnLst/>
              <a:rect l="l" t="t" r="r" b="b"/>
              <a:pathLst>
                <a:path w="497840" h="175260">
                  <a:moveTo>
                    <a:pt x="76200" y="13970"/>
                  </a:moveTo>
                  <a:cubicBezTo>
                    <a:pt x="463550" y="12700"/>
                    <a:pt x="472440" y="21590"/>
                    <a:pt x="481330" y="34290"/>
                  </a:cubicBezTo>
                  <a:cubicBezTo>
                    <a:pt x="490220" y="46990"/>
                    <a:pt x="495300" y="64770"/>
                    <a:pt x="495300" y="80010"/>
                  </a:cubicBezTo>
                  <a:cubicBezTo>
                    <a:pt x="495300" y="95250"/>
                    <a:pt x="487680" y="113030"/>
                    <a:pt x="478790" y="124460"/>
                  </a:cubicBezTo>
                  <a:cubicBezTo>
                    <a:pt x="469900" y="135890"/>
                    <a:pt x="454660" y="147320"/>
                    <a:pt x="438150" y="149860"/>
                  </a:cubicBezTo>
                  <a:cubicBezTo>
                    <a:pt x="419100" y="153670"/>
                    <a:pt x="386080" y="144780"/>
                    <a:pt x="370840" y="133350"/>
                  </a:cubicBezTo>
                  <a:cubicBezTo>
                    <a:pt x="358140" y="123190"/>
                    <a:pt x="350520" y="106680"/>
                    <a:pt x="347980" y="91440"/>
                  </a:cubicBezTo>
                  <a:cubicBezTo>
                    <a:pt x="344170" y="76200"/>
                    <a:pt x="345440" y="58420"/>
                    <a:pt x="354330" y="44450"/>
                  </a:cubicBezTo>
                  <a:cubicBezTo>
                    <a:pt x="364490" y="27940"/>
                    <a:pt x="392430" y="7620"/>
                    <a:pt x="410210" y="3810"/>
                  </a:cubicBezTo>
                  <a:cubicBezTo>
                    <a:pt x="426720" y="0"/>
                    <a:pt x="444500" y="3810"/>
                    <a:pt x="457200" y="12700"/>
                  </a:cubicBezTo>
                  <a:cubicBezTo>
                    <a:pt x="473710" y="24130"/>
                    <a:pt x="491490" y="52070"/>
                    <a:pt x="495300" y="71120"/>
                  </a:cubicBezTo>
                  <a:cubicBezTo>
                    <a:pt x="497840" y="87630"/>
                    <a:pt x="491490" y="105410"/>
                    <a:pt x="483870" y="118110"/>
                  </a:cubicBezTo>
                  <a:cubicBezTo>
                    <a:pt x="474980" y="130810"/>
                    <a:pt x="467360" y="139700"/>
                    <a:pt x="445770" y="147320"/>
                  </a:cubicBezTo>
                  <a:cubicBezTo>
                    <a:pt x="388620" y="170180"/>
                    <a:pt x="142240" y="175260"/>
                    <a:pt x="76200" y="165100"/>
                  </a:cubicBezTo>
                  <a:cubicBezTo>
                    <a:pt x="52070" y="161290"/>
                    <a:pt x="39370" y="157480"/>
                    <a:pt x="26670" y="146050"/>
                  </a:cubicBezTo>
                  <a:cubicBezTo>
                    <a:pt x="13970" y="134620"/>
                    <a:pt x="2540" y="115570"/>
                    <a:pt x="1270" y="99060"/>
                  </a:cubicBezTo>
                  <a:cubicBezTo>
                    <a:pt x="0" y="78740"/>
                    <a:pt x="12700" y="46990"/>
                    <a:pt x="26670" y="33020"/>
                  </a:cubicBezTo>
                  <a:cubicBezTo>
                    <a:pt x="39370" y="20320"/>
                    <a:pt x="76200" y="13970"/>
                    <a:pt x="76200" y="13970"/>
                  </a:cubicBezTo>
                </a:path>
              </a:pathLst>
            </a:custGeom>
            <a:solidFill>
              <a:srgbClr val="84391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073F66D-2910-F171-45CC-44CC76A57679}"/>
              </a:ext>
            </a:extLst>
          </p:cNvPr>
          <p:cNvGrpSpPr/>
          <p:nvPr/>
        </p:nvGrpSpPr>
        <p:grpSpPr>
          <a:xfrm>
            <a:off x="4277678" y="2068830"/>
            <a:ext cx="9930765" cy="1178242"/>
            <a:chOff x="0" y="0"/>
            <a:chExt cx="13241020" cy="157099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46A5819-69EB-3C25-DD53-38D6F6042359}"/>
                </a:ext>
              </a:extLst>
            </p:cNvPr>
            <p:cNvSpPr/>
            <p:nvPr/>
          </p:nvSpPr>
          <p:spPr>
            <a:xfrm>
              <a:off x="44450" y="-7620"/>
              <a:ext cx="13149580" cy="1584960"/>
            </a:xfrm>
            <a:custGeom>
              <a:avLst/>
              <a:gdLst/>
              <a:ahLst/>
              <a:cxnLst/>
              <a:rect l="l" t="t" r="r" b="b"/>
              <a:pathLst>
                <a:path w="13149580" h="1584960">
                  <a:moveTo>
                    <a:pt x="646430" y="147320"/>
                  </a:moveTo>
                  <a:cubicBezTo>
                    <a:pt x="2399030" y="170180"/>
                    <a:pt x="3577590" y="137160"/>
                    <a:pt x="4888230" y="121920"/>
                  </a:cubicBezTo>
                  <a:cubicBezTo>
                    <a:pt x="6879590" y="99060"/>
                    <a:pt x="11661140" y="0"/>
                    <a:pt x="12412980" y="58420"/>
                  </a:cubicBezTo>
                  <a:cubicBezTo>
                    <a:pt x="12546330" y="68580"/>
                    <a:pt x="12573000" y="71120"/>
                    <a:pt x="12646660" y="96520"/>
                  </a:cubicBezTo>
                  <a:cubicBezTo>
                    <a:pt x="12721590" y="121920"/>
                    <a:pt x="12795250" y="160020"/>
                    <a:pt x="12857480" y="208280"/>
                  </a:cubicBezTo>
                  <a:cubicBezTo>
                    <a:pt x="12919710" y="255270"/>
                    <a:pt x="12976861" y="316230"/>
                    <a:pt x="13020039" y="379730"/>
                  </a:cubicBezTo>
                  <a:cubicBezTo>
                    <a:pt x="13064489" y="444500"/>
                    <a:pt x="13098780" y="520700"/>
                    <a:pt x="13120370" y="595630"/>
                  </a:cubicBezTo>
                  <a:cubicBezTo>
                    <a:pt x="13140689" y="671830"/>
                    <a:pt x="13149580" y="754380"/>
                    <a:pt x="13145770" y="831850"/>
                  </a:cubicBezTo>
                  <a:cubicBezTo>
                    <a:pt x="13141961" y="910590"/>
                    <a:pt x="13124180" y="991870"/>
                    <a:pt x="13094970" y="1064260"/>
                  </a:cubicBezTo>
                  <a:cubicBezTo>
                    <a:pt x="13065761" y="1136650"/>
                    <a:pt x="13022580" y="1207770"/>
                    <a:pt x="12971780" y="1267460"/>
                  </a:cubicBezTo>
                  <a:cubicBezTo>
                    <a:pt x="12920980" y="1327150"/>
                    <a:pt x="12857480" y="1380490"/>
                    <a:pt x="12791440" y="1421130"/>
                  </a:cubicBezTo>
                  <a:cubicBezTo>
                    <a:pt x="12724130" y="1461770"/>
                    <a:pt x="12646660" y="1492250"/>
                    <a:pt x="12570460" y="1508760"/>
                  </a:cubicBezTo>
                  <a:cubicBezTo>
                    <a:pt x="12494260" y="1526540"/>
                    <a:pt x="12410440" y="1530350"/>
                    <a:pt x="12332970" y="1522730"/>
                  </a:cubicBezTo>
                  <a:cubicBezTo>
                    <a:pt x="12255500" y="1513840"/>
                    <a:pt x="12175490" y="1490980"/>
                    <a:pt x="12104370" y="1457960"/>
                  </a:cubicBezTo>
                  <a:cubicBezTo>
                    <a:pt x="12033250" y="1426210"/>
                    <a:pt x="11964670" y="1379220"/>
                    <a:pt x="11907520" y="1324610"/>
                  </a:cubicBezTo>
                  <a:cubicBezTo>
                    <a:pt x="11851640" y="1271270"/>
                    <a:pt x="11800840" y="1205230"/>
                    <a:pt x="11764010" y="1136650"/>
                  </a:cubicBezTo>
                  <a:cubicBezTo>
                    <a:pt x="11727180" y="1066800"/>
                    <a:pt x="11700510" y="988060"/>
                    <a:pt x="11687810" y="910590"/>
                  </a:cubicBezTo>
                  <a:cubicBezTo>
                    <a:pt x="11675110" y="834390"/>
                    <a:pt x="11675110" y="750570"/>
                    <a:pt x="11687810" y="673100"/>
                  </a:cubicBezTo>
                  <a:cubicBezTo>
                    <a:pt x="11700510" y="596900"/>
                    <a:pt x="11727180" y="516890"/>
                    <a:pt x="11764010" y="448310"/>
                  </a:cubicBezTo>
                  <a:cubicBezTo>
                    <a:pt x="11800840" y="379730"/>
                    <a:pt x="11851640" y="312420"/>
                    <a:pt x="11907520" y="259080"/>
                  </a:cubicBezTo>
                  <a:cubicBezTo>
                    <a:pt x="11964670" y="205740"/>
                    <a:pt x="12033250" y="158750"/>
                    <a:pt x="12104370" y="125730"/>
                  </a:cubicBezTo>
                  <a:cubicBezTo>
                    <a:pt x="12175490" y="92710"/>
                    <a:pt x="12255500" y="71120"/>
                    <a:pt x="12332970" y="62230"/>
                  </a:cubicBezTo>
                  <a:cubicBezTo>
                    <a:pt x="12411710" y="54610"/>
                    <a:pt x="12494260" y="58420"/>
                    <a:pt x="12570460" y="74930"/>
                  </a:cubicBezTo>
                  <a:cubicBezTo>
                    <a:pt x="12646660" y="92710"/>
                    <a:pt x="12724130" y="123190"/>
                    <a:pt x="12791440" y="163830"/>
                  </a:cubicBezTo>
                  <a:cubicBezTo>
                    <a:pt x="12858750" y="203200"/>
                    <a:pt x="12922250" y="257810"/>
                    <a:pt x="12971780" y="317500"/>
                  </a:cubicBezTo>
                  <a:cubicBezTo>
                    <a:pt x="13022580" y="377190"/>
                    <a:pt x="13065761" y="448310"/>
                    <a:pt x="13094970" y="520700"/>
                  </a:cubicBezTo>
                  <a:cubicBezTo>
                    <a:pt x="13124180" y="593090"/>
                    <a:pt x="13141961" y="674370"/>
                    <a:pt x="13145770" y="753110"/>
                  </a:cubicBezTo>
                  <a:cubicBezTo>
                    <a:pt x="13149580" y="830580"/>
                    <a:pt x="13140689" y="913130"/>
                    <a:pt x="13120370" y="989330"/>
                  </a:cubicBezTo>
                  <a:cubicBezTo>
                    <a:pt x="13098780" y="1064260"/>
                    <a:pt x="13064489" y="1139190"/>
                    <a:pt x="13020039" y="1203960"/>
                  </a:cubicBezTo>
                  <a:cubicBezTo>
                    <a:pt x="12976861" y="1268730"/>
                    <a:pt x="12918440" y="1329690"/>
                    <a:pt x="12856210" y="1376680"/>
                  </a:cubicBezTo>
                  <a:cubicBezTo>
                    <a:pt x="12793980" y="1423670"/>
                    <a:pt x="12720320" y="1463040"/>
                    <a:pt x="12646660" y="1488440"/>
                  </a:cubicBezTo>
                  <a:cubicBezTo>
                    <a:pt x="12573000" y="1512570"/>
                    <a:pt x="12546330" y="1516380"/>
                    <a:pt x="12412980" y="1526540"/>
                  </a:cubicBezTo>
                  <a:cubicBezTo>
                    <a:pt x="11661140" y="1584960"/>
                    <a:pt x="6879590" y="1484630"/>
                    <a:pt x="4888230" y="1463040"/>
                  </a:cubicBezTo>
                  <a:cubicBezTo>
                    <a:pt x="3577590" y="1447800"/>
                    <a:pt x="2399030" y="1413510"/>
                    <a:pt x="1628140" y="1416050"/>
                  </a:cubicBezTo>
                  <a:cubicBezTo>
                    <a:pt x="1206500" y="1417320"/>
                    <a:pt x="831850" y="1446530"/>
                    <a:pt x="646430" y="1436370"/>
                  </a:cubicBezTo>
                  <a:cubicBezTo>
                    <a:pt x="572770" y="1432560"/>
                    <a:pt x="542290" y="1430020"/>
                    <a:pt x="492760" y="1418590"/>
                  </a:cubicBezTo>
                  <a:cubicBezTo>
                    <a:pt x="441960" y="1405890"/>
                    <a:pt x="392430" y="1386840"/>
                    <a:pt x="346710" y="1362710"/>
                  </a:cubicBezTo>
                  <a:cubicBezTo>
                    <a:pt x="300990" y="1338580"/>
                    <a:pt x="257810" y="1309370"/>
                    <a:pt x="219710" y="1275080"/>
                  </a:cubicBezTo>
                  <a:cubicBezTo>
                    <a:pt x="180340" y="1240790"/>
                    <a:pt x="144780" y="1200150"/>
                    <a:pt x="115570" y="1158240"/>
                  </a:cubicBezTo>
                  <a:cubicBezTo>
                    <a:pt x="86360" y="1116330"/>
                    <a:pt x="62230" y="1069340"/>
                    <a:pt x="44450" y="1021080"/>
                  </a:cubicBezTo>
                  <a:cubicBezTo>
                    <a:pt x="25400" y="972820"/>
                    <a:pt x="12700" y="920750"/>
                    <a:pt x="6350" y="869950"/>
                  </a:cubicBezTo>
                  <a:cubicBezTo>
                    <a:pt x="0" y="819150"/>
                    <a:pt x="0" y="765810"/>
                    <a:pt x="6350" y="715010"/>
                  </a:cubicBezTo>
                  <a:cubicBezTo>
                    <a:pt x="12700" y="662940"/>
                    <a:pt x="25400" y="612140"/>
                    <a:pt x="44450" y="563880"/>
                  </a:cubicBezTo>
                  <a:cubicBezTo>
                    <a:pt x="62230" y="515620"/>
                    <a:pt x="86360" y="468630"/>
                    <a:pt x="115570" y="425450"/>
                  </a:cubicBezTo>
                  <a:cubicBezTo>
                    <a:pt x="144780" y="383540"/>
                    <a:pt x="180340" y="344170"/>
                    <a:pt x="219710" y="309880"/>
                  </a:cubicBezTo>
                  <a:cubicBezTo>
                    <a:pt x="257810" y="275590"/>
                    <a:pt x="300990" y="245110"/>
                    <a:pt x="346710" y="220980"/>
                  </a:cubicBezTo>
                  <a:cubicBezTo>
                    <a:pt x="392430" y="198120"/>
                    <a:pt x="441960" y="179070"/>
                    <a:pt x="492760" y="166370"/>
                  </a:cubicBezTo>
                  <a:cubicBezTo>
                    <a:pt x="542290" y="153670"/>
                    <a:pt x="646430" y="147320"/>
                    <a:pt x="646430" y="147320"/>
                  </a:cubicBezTo>
                </a:path>
              </a:pathLst>
            </a:custGeom>
            <a:solidFill>
              <a:srgbClr val="FDE6B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AFA6EB9D-F99F-722A-91E9-1F1A8E9EC9D8}"/>
              </a:ext>
            </a:extLst>
          </p:cNvPr>
          <p:cNvGrpSpPr/>
          <p:nvPr/>
        </p:nvGrpSpPr>
        <p:grpSpPr>
          <a:xfrm>
            <a:off x="6639878" y="4010025"/>
            <a:ext cx="4951095" cy="1138238"/>
            <a:chOff x="0" y="0"/>
            <a:chExt cx="6601460" cy="1517650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B3FB556F-144D-CB31-1060-1F44FBCE655F}"/>
                </a:ext>
              </a:extLst>
            </p:cNvPr>
            <p:cNvSpPr/>
            <p:nvPr/>
          </p:nvSpPr>
          <p:spPr>
            <a:xfrm>
              <a:off x="44450" y="16510"/>
              <a:ext cx="6510020" cy="1483360"/>
            </a:xfrm>
            <a:custGeom>
              <a:avLst/>
              <a:gdLst/>
              <a:ahLst/>
              <a:cxnLst/>
              <a:rect l="l" t="t" r="r" b="b"/>
              <a:pathLst>
                <a:path w="6510020" h="1483360">
                  <a:moveTo>
                    <a:pt x="651510" y="91440"/>
                  </a:moveTo>
                  <a:cubicBezTo>
                    <a:pt x="3300730" y="85090"/>
                    <a:pt x="5331460" y="0"/>
                    <a:pt x="5800090" y="34290"/>
                  </a:cubicBezTo>
                  <a:cubicBezTo>
                    <a:pt x="5920740" y="43180"/>
                    <a:pt x="5953760" y="46990"/>
                    <a:pt x="6026150" y="71120"/>
                  </a:cubicBezTo>
                  <a:cubicBezTo>
                    <a:pt x="6097270" y="95250"/>
                    <a:pt x="6168390" y="133350"/>
                    <a:pt x="6228080" y="179070"/>
                  </a:cubicBezTo>
                  <a:cubicBezTo>
                    <a:pt x="6287770" y="224790"/>
                    <a:pt x="6342380" y="281940"/>
                    <a:pt x="6385560" y="345440"/>
                  </a:cubicBezTo>
                  <a:cubicBezTo>
                    <a:pt x="6427470" y="407670"/>
                    <a:pt x="6461760" y="480060"/>
                    <a:pt x="6480810" y="552450"/>
                  </a:cubicBezTo>
                  <a:cubicBezTo>
                    <a:pt x="6501130" y="624840"/>
                    <a:pt x="6510020" y="704850"/>
                    <a:pt x="6506210" y="779780"/>
                  </a:cubicBezTo>
                  <a:cubicBezTo>
                    <a:pt x="6502400" y="855980"/>
                    <a:pt x="6484620" y="933450"/>
                    <a:pt x="6456680" y="1003300"/>
                  </a:cubicBezTo>
                  <a:cubicBezTo>
                    <a:pt x="6428740" y="1073150"/>
                    <a:pt x="6388100" y="1143000"/>
                    <a:pt x="6338570" y="1200150"/>
                  </a:cubicBezTo>
                  <a:cubicBezTo>
                    <a:pt x="6290310" y="1257300"/>
                    <a:pt x="6229350" y="1309370"/>
                    <a:pt x="6164580" y="1347470"/>
                  </a:cubicBezTo>
                  <a:cubicBezTo>
                    <a:pt x="6099810" y="1386840"/>
                    <a:pt x="6024880" y="1416050"/>
                    <a:pt x="5951220" y="1432560"/>
                  </a:cubicBezTo>
                  <a:cubicBezTo>
                    <a:pt x="5877560" y="1449070"/>
                    <a:pt x="5797550" y="1452880"/>
                    <a:pt x="5722620" y="1445260"/>
                  </a:cubicBezTo>
                  <a:cubicBezTo>
                    <a:pt x="5647690" y="1436370"/>
                    <a:pt x="5571490" y="1416050"/>
                    <a:pt x="5502910" y="1384300"/>
                  </a:cubicBezTo>
                  <a:cubicBezTo>
                    <a:pt x="5434330" y="1352550"/>
                    <a:pt x="5368290" y="1306830"/>
                    <a:pt x="5313680" y="1254760"/>
                  </a:cubicBezTo>
                  <a:cubicBezTo>
                    <a:pt x="5257800" y="1203960"/>
                    <a:pt x="5209540" y="1139190"/>
                    <a:pt x="5173980" y="1073150"/>
                  </a:cubicBezTo>
                  <a:cubicBezTo>
                    <a:pt x="5139690" y="1007110"/>
                    <a:pt x="5114290" y="930910"/>
                    <a:pt x="5101590" y="855980"/>
                  </a:cubicBezTo>
                  <a:cubicBezTo>
                    <a:pt x="5088890" y="782320"/>
                    <a:pt x="5088890" y="701040"/>
                    <a:pt x="5101590" y="627380"/>
                  </a:cubicBezTo>
                  <a:cubicBezTo>
                    <a:pt x="5114290" y="552450"/>
                    <a:pt x="5139690" y="477520"/>
                    <a:pt x="5175250" y="410210"/>
                  </a:cubicBezTo>
                  <a:cubicBezTo>
                    <a:pt x="5209540" y="344170"/>
                    <a:pt x="5259070" y="279400"/>
                    <a:pt x="5313680" y="228600"/>
                  </a:cubicBezTo>
                  <a:cubicBezTo>
                    <a:pt x="5368290" y="176530"/>
                    <a:pt x="5434330" y="130810"/>
                    <a:pt x="5502910" y="100330"/>
                  </a:cubicBezTo>
                  <a:cubicBezTo>
                    <a:pt x="5571490" y="68580"/>
                    <a:pt x="5648960" y="46990"/>
                    <a:pt x="5723890" y="38100"/>
                  </a:cubicBezTo>
                  <a:cubicBezTo>
                    <a:pt x="5797550" y="30480"/>
                    <a:pt x="5878830" y="34290"/>
                    <a:pt x="5952490" y="50800"/>
                  </a:cubicBezTo>
                  <a:cubicBezTo>
                    <a:pt x="6024880" y="67310"/>
                    <a:pt x="6099810" y="96520"/>
                    <a:pt x="6164580" y="135890"/>
                  </a:cubicBezTo>
                  <a:cubicBezTo>
                    <a:pt x="6229350" y="175260"/>
                    <a:pt x="6290310" y="226060"/>
                    <a:pt x="6338570" y="284480"/>
                  </a:cubicBezTo>
                  <a:cubicBezTo>
                    <a:pt x="6388100" y="341630"/>
                    <a:pt x="6428740" y="410210"/>
                    <a:pt x="6456680" y="480060"/>
                  </a:cubicBezTo>
                  <a:cubicBezTo>
                    <a:pt x="6484620" y="549910"/>
                    <a:pt x="6502400" y="628650"/>
                    <a:pt x="6506210" y="703580"/>
                  </a:cubicBezTo>
                  <a:cubicBezTo>
                    <a:pt x="6510020" y="778510"/>
                    <a:pt x="6501130" y="858520"/>
                    <a:pt x="6480810" y="930910"/>
                  </a:cubicBezTo>
                  <a:cubicBezTo>
                    <a:pt x="6460490" y="1003300"/>
                    <a:pt x="6427470" y="1076960"/>
                    <a:pt x="6385560" y="1139190"/>
                  </a:cubicBezTo>
                  <a:cubicBezTo>
                    <a:pt x="6342380" y="1201420"/>
                    <a:pt x="6287770" y="1259840"/>
                    <a:pt x="6228080" y="1305560"/>
                  </a:cubicBezTo>
                  <a:cubicBezTo>
                    <a:pt x="6167120" y="1351280"/>
                    <a:pt x="6097270" y="1388110"/>
                    <a:pt x="6024880" y="1412240"/>
                  </a:cubicBezTo>
                  <a:cubicBezTo>
                    <a:pt x="5953760" y="1436370"/>
                    <a:pt x="5919470" y="1440180"/>
                    <a:pt x="5800090" y="1449070"/>
                  </a:cubicBezTo>
                  <a:cubicBezTo>
                    <a:pt x="5331460" y="1483360"/>
                    <a:pt x="3300730" y="1398270"/>
                    <a:pt x="2353310" y="1390650"/>
                  </a:cubicBezTo>
                  <a:cubicBezTo>
                    <a:pt x="1686560" y="1385570"/>
                    <a:pt x="915670" y="1408430"/>
                    <a:pt x="651510" y="1391920"/>
                  </a:cubicBezTo>
                  <a:cubicBezTo>
                    <a:pt x="571500" y="1388110"/>
                    <a:pt x="546100" y="1385570"/>
                    <a:pt x="496570" y="1372870"/>
                  </a:cubicBezTo>
                  <a:cubicBezTo>
                    <a:pt x="445770" y="1361440"/>
                    <a:pt x="396240" y="1342390"/>
                    <a:pt x="349250" y="1318260"/>
                  </a:cubicBezTo>
                  <a:cubicBezTo>
                    <a:pt x="303530" y="1294130"/>
                    <a:pt x="259080" y="1263650"/>
                    <a:pt x="220980" y="1229360"/>
                  </a:cubicBezTo>
                  <a:cubicBezTo>
                    <a:pt x="181610" y="1193800"/>
                    <a:pt x="146050" y="1154430"/>
                    <a:pt x="116840" y="1111250"/>
                  </a:cubicBezTo>
                  <a:cubicBezTo>
                    <a:pt x="87630" y="1068070"/>
                    <a:pt x="62230" y="1021080"/>
                    <a:pt x="43180" y="972820"/>
                  </a:cubicBezTo>
                  <a:cubicBezTo>
                    <a:pt x="25400" y="924560"/>
                    <a:pt x="12700" y="871220"/>
                    <a:pt x="6350" y="820420"/>
                  </a:cubicBezTo>
                  <a:cubicBezTo>
                    <a:pt x="0" y="768350"/>
                    <a:pt x="0" y="715010"/>
                    <a:pt x="6350" y="662940"/>
                  </a:cubicBezTo>
                  <a:cubicBezTo>
                    <a:pt x="12700" y="612140"/>
                    <a:pt x="25400" y="560070"/>
                    <a:pt x="43180" y="511810"/>
                  </a:cubicBezTo>
                  <a:cubicBezTo>
                    <a:pt x="62230" y="462280"/>
                    <a:pt x="87630" y="415290"/>
                    <a:pt x="116840" y="372110"/>
                  </a:cubicBezTo>
                  <a:cubicBezTo>
                    <a:pt x="146050" y="330200"/>
                    <a:pt x="181610" y="289560"/>
                    <a:pt x="220980" y="255270"/>
                  </a:cubicBezTo>
                  <a:cubicBezTo>
                    <a:pt x="259080" y="220980"/>
                    <a:pt x="303530" y="190500"/>
                    <a:pt x="349250" y="166370"/>
                  </a:cubicBezTo>
                  <a:cubicBezTo>
                    <a:pt x="396240" y="142240"/>
                    <a:pt x="445770" y="123190"/>
                    <a:pt x="496570" y="110490"/>
                  </a:cubicBezTo>
                  <a:cubicBezTo>
                    <a:pt x="547370" y="97790"/>
                    <a:pt x="651510" y="91440"/>
                    <a:pt x="651510" y="91440"/>
                  </a:cubicBezTo>
                </a:path>
              </a:pathLst>
            </a:custGeom>
            <a:solidFill>
              <a:srgbClr val="FDE6B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5EE2E3EE-3BAE-E63E-2889-96C7BB0084BF}"/>
              </a:ext>
            </a:extLst>
          </p:cNvPr>
          <p:cNvGrpSpPr/>
          <p:nvPr/>
        </p:nvGrpSpPr>
        <p:grpSpPr>
          <a:xfrm>
            <a:off x="1491615" y="9612630"/>
            <a:ext cx="1241108" cy="327660"/>
            <a:chOff x="0" y="0"/>
            <a:chExt cx="1654810" cy="436880"/>
          </a:xfrm>
        </p:grpSpPr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1C9F6FDD-410B-4F0D-0C1E-41F230CBD65D}"/>
                </a:ext>
              </a:extLst>
            </p:cNvPr>
            <p:cNvSpPr/>
            <p:nvPr/>
          </p:nvSpPr>
          <p:spPr>
            <a:xfrm>
              <a:off x="45720" y="45720"/>
              <a:ext cx="1562100" cy="342900"/>
            </a:xfrm>
            <a:custGeom>
              <a:avLst/>
              <a:gdLst/>
              <a:ahLst/>
              <a:cxnLst/>
              <a:rect l="l" t="t" r="r" b="b"/>
              <a:pathLst>
                <a:path w="1562100" h="342900">
                  <a:moveTo>
                    <a:pt x="72390" y="105410"/>
                  </a:moveTo>
                  <a:cubicBezTo>
                    <a:pt x="375920" y="82550"/>
                    <a:pt x="401320" y="101600"/>
                    <a:pt x="426720" y="120650"/>
                  </a:cubicBezTo>
                  <a:cubicBezTo>
                    <a:pt x="449580" y="138430"/>
                    <a:pt x="457200" y="181610"/>
                    <a:pt x="481330" y="184150"/>
                  </a:cubicBezTo>
                  <a:cubicBezTo>
                    <a:pt x="518160" y="187960"/>
                    <a:pt x="586740" y="100330"/>
                    <a:pt x="629920" y="72390"/>
                  </a:cubicBezTo>
                  <a:cubicBezTo>
                    <a:pt x="661670" y="52070"/>
                    <a:pt x="684530" y="38100"/>
                    <a:pt x="716280" y="26670"/>
                  </a:cubicBezTo>
                  <a:cubicBezTo>
                    <a:pt x="748030" y="15240"/>
                    <a:pt x="786130" y="7620"/>
                    <a:pt x="821690" y="5080"/>
                  </a:cubicBezTo>
                  <a:cubicBezTo>
                    <a:pt x="854710" y="2540"/>
                    <a:pt x="890270" y="0"/>
                    <a:pt x="920750" y="10160"/>
                  </a:cubicBezTo>
                  <a:cubicBezTo>
                    <a:pt x="949960" y="20320"/>
                    <a:pt x="977900" y="43180"/>
                    <a:pt x="1000760" y="64770"/>
                  </a:cubicBezTo>
                  <a:cubicBezTo>
                    <a:pt x="1021080" y="83820"/>
                    <a:pt x="1031240" y="113030"/>
                    <a:pt x="1052830" y="130810"/>
                  </a:cubicBezTo>
                  <a:cubicBezTo>
                    <a:pt x="1076960" y="148590"/>
                    <a:pt x="1099820" y="161290"/>
                    <a:pt x="1139190" y="167640"/>
                  </a:cubicBezTo>
                  <a:cubicBezTo>
                    <a:pt x="1214120" y="180340"/>
                    <a:pt x="1413510" y="135890"/>
                    <a:pt x="1475740" y="143510"/>
                  </a:cubicBezTo>
                  <a:cubicBezTo>
                    <a:pt x="1499870" y="146050"/>
                    <a:pt x="1512570" y="149860"/>
                    <a:pt x="1526540" y="158750"/>
                  </a:cubicBezTo>
                  <a:cubicBezTo>
                    <a:pt x="1539240" y="168910"/>
                    <a:pt x="1551940" y="186690"/>
                    <a:pt x="1557020" y="201930"/>
                  </a:cubicBezTo>
                  <a:cubicBezTo>
                    <a:pt x="1560830" y="218440"/>
                    <a:pt x="1560830" y="240030"/>
                    <a:pt x="1554480" y="255270"/>
                  </a:cubicBezTo>
                  <a:cubicBezTo>
                    <a:pt x="1549400" y="270510"/>
                    <a:pt x="1535430" y="287020"/>
                    <a:pt x="1521460" y="295910"/>
                  </a:cubicBezTo>
                  <a:cubicBezTo>
                    <a:pt x="1507490" y="304800"/>
                    <a:pt x="1487170" y="311150"/>
                    <a:pt x="1469390" y="308610"/>
                  </a:cubicBezTo>
                  <a:cubicBezTo>
                    <a:pt x="1449070" y="304800"/>
                    <a:pt x="1416050" y="285750"/>
                    <a:pt x="1404620" y="266700"/>
                  </a:cubicBezTo>
                  <a:cubicBezTo>
                    <a:pt x="1393190" y="246380"/>
                    <a:pt x="1395730" y="208280"/>
                    <a:pt x="1403350" y="189230"/>
                  </a:cubicBezTo>
                  <a:cubicBezTo>
                    <a:pt x="1409700" y="172720"/>
                    <a:pt x="1424940" y="157480"/>
                    <a:pt x="1441450" y="151130"/>
                  </a:cubicBezTo>
                  <a:cubicBezTo>
                    <a:pt x="1460500" y="143510"/>
                    <a:pt x="1498600" y="144780"/>
                    <a:pt x="1518920" y="154940"/>
                  </a:cubicBezTo>
                  <a:cubicBezTo>
                    <a:pt x="1534160" y="162560"/>
                    <a:pt x="1546860" y="179070"/>
                    <a:pt x="1553210" y="194310"/>
                  </a:cubicBezTo>
                  <a:cubicBezTo>
                    <a:pt x="1559560" y="209550"/>
                    <a:pt x="1562100" y="231140"/>
                    <a:pt x="1557020" y="246380"/>
                  </a:cubicBezTo>
                  <a:cubicBezTo>
                    <a:pt x="1553210" y="262890"/>
                    <a:pt x="1541780" y="280670"/>
                    <a:pt x="1529080" y="290830"/>
                  </a:cubicBezTo>
                  <a:cubicBezTo>
                    <a:pt x="1515110" y="300990"/>
                    <a:pt x="1503680" y="303530"/>
                    <a:pt x="1478280" y="308610"/>
                  </a:cubicBezTo>
                  <a:cubicBezTo>
                    <a:pt x="1412240" y="323850"/>
                    <a:pt x="1179830" y="341630"/>
                    <a:pt x="1096010" y="339090"/>
                  </a:cubicBezTo>
                  <a:cubicBezTo>
                    <a:pt x="1056640" y="337820"/>
                    <a:pt x="1040130" y="342900"/>
                    <a:pt x="1008380" y="327660"/>
                  </a:cubicBezTo>
                  <a:cubicBezTo>
                    <a:pt x="957580" y="303530"/>
                    <a:pt x="891540" y="182880"/>
                    <a:pt x="840740" y="171450"/>
                  </a:cubicBezTo>
                  <a:cubicBezTo>
                    <a:pt x="807720" y="163830"/>
                    <a:pt x="779780" y="182880"/>
                    <a:pt x="746760" y="198120"/>
                  </a:cubicBezTo>
                  <a:cubicBezTo>
                    <a:pt x="702310" y="219710"/>
                    <a:pt x="650240" y="273050"/>
                    <a:pt x="601980" y="297180"/>
                  </a:cubicBezTo>
                  <a:cubicBezTo>
                    <a:pt x="560070" y="317500"/>
                    <a:pt x="513080" y="335280"/>
                    <a:pt x="476250" y="337820"/>
                  </a:cubicBezTo>
                  <a:cubicBezTo>
                    <a:pt x="448310" y="339090"/>
                    <a:pt x="422910" y="336550"/>
                    <a:pt x="401320" y="323850"/>
                  </a:cubicBezTo>
                  <a:cubicBezTo>
                    <a:pt x="373380" y="307340"/>
                    <a:pt x="367030" y="251460"/>
                    <a:pt x="331470" y="236220"/>
                  </a:cubicBezTo>
                  <a:cubicBezTo>
                    <a:pt x="278130" y="213360"/>
                    <a:pt x="140970" y="265430"/>
                    <a:pt x="88900" y="261620"/>
                  </a:cubicBezTo>
                  <a:cubicBezTo>
                    <a:pt x="64770" y="260350"/>
                    <a:pt x="49530" y="256540"/>
                    <a:pt x="35560" y="247650"/>
                  </a:cubicBezTo>
                  <a:cubicBezTo>
                    <a:pt x="24130" y="241300"/>
                    <a:pt x="16510" y="231140"/>
                    <a:pt x="11430" y="219710"/>
                  </a:cubicBezTo>
                  <a:cubicBezTo>
                    <a:pt x="5080" y="204470"/>
                    <a:pt x="0" y="181610"/>
                    <a:pt x="5080" y="163830"/>
                  </a:cubicBezTo>
                  <a:cubicBezTo>
                    <a:pt x="8890" y="147320"/>
                    <a:pt x="24130" y="128270"/>
                    <a:pt x="36830" y="119380"/>
                  </a:cubicBezTo>
                  <a:cubicBezTo>
                    <a:pt x="46990" y="110490"/>
                    <a:pt x="72390" y="105410"/>
                    <a:pt x="72390" y="105410"/>
                  </a:cubicBezTo>
                </a:path>
              </a:pathLst>
            </a:custGeom>
            <a:solidFill>
              <a:srgbClr val="FEE2B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3" name="Group 43">
            <a:extLst>
              <a:ext uri="{FF2B5EF4-FFF2-40B4-BE49-F238E27FC236}">
                <a16:creationId xmlns:a16="http://schemas.microsoft.com/office/drawing/2014/main" id="{9F2DDA18-8FBE-8DEB-065D-E87B425224D1}"/>
              </a:ext>
            </a:extLst>
          </p:cNvPr>
          <p:cNvGrpSpPr/>
          <p:nvPr/>
        </p:nvGrpSpPr>
        <p:grpSpPr>
          <a:xfrm>
            <a:off x="5256847" y="9939338"/>
            <a:ext cx="842010" cy="290512"/>
            <a:chOff x="0" y="0"/>
            <a:chExt cx="1122680" cy="387350"/>
          </a:xfrm>
        </p:grpSpPr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36FC5E1B-511D-3FAC-2C99-E074C8C4A58C}"/>
                </a:ext>
              </a:extLst>
            </p:cNvPr>
            <p:cNvSpPr/>
            <p:nvPr/>
          </p:nvSpPr>
          <p:spPr>
            <a:xfrm>
              <a:off x="48260" y="48260"/>
              <a:ext cx="1028700" cy="295910"/>
            </a:xfrm>
            <a:custGeom>
              <a:avLst/>
              <a:gdLst/>
              <a:ahLst/>
              <a:cxnLst/>
              <a:rect l="l" t="t" r="r" b="b"/>
              <a:pathLst>
                <a:path w="1028700" h="295910">
                  <a:moveTo>
                    <a:pt x="78740" y="91440"/>
                  </a:moveTo>
                  <a:cubicBezTo>
                    <a:pt x="295910" y="90170"/>
                    <a:pt x="318770" y="77470"/>
                    <a:pt x="346710" y="80010"/>
                  </a:cubicBezTo>
                  <a:cubicBezTo>
                    <a:pt x="372110" y="81280"/>
                    <a:pt x="394970" y="100330"/>
                    <a:pt x="421640" y="104140"/>
                  </a:cubicBezTo>
                  <a:cubicBezTo>
                    <a:pt x="447040" y="109220"/>
                    <a:pt x="476250" y="113030"/>
                    <a:pt x="501650" y="105410"/>
                  </a:cubicBezTo>
                  <a:cubicBezTo>
                    <a:pt x="532130" y="96520"/>
                    <a:pt x="558800" y="62230"/>
                    <a:pt x="589280" y="45720"/>
                  </a:cubicBezTo>
                  <a:cubicBezTo>
                    <a:pt x="621030" y="30480"/>
                    <a:pt x="657860" y="16510"/>
                    <a:pt x="689610" y="8890"/>
                  </a:cubicBezTo>
                  <a:cubicBezTo>
                    <a:pt x="717550" y="3810"/>
                    <a:pt x="741680" y="0"/>
                    <a:pt x="769620" y="2540"/>
                  </a:cubicBezTo>
                  <a:cubicBezTo>
                    <a:pt x="800100" y="5080"/>
                    <a:pt x="833120" y="12700"/>
                    <a:pt x="866140" y="31750"/>
                  </a:cubicBezTo>
                  <a:cubicBezTo>
                    <a:pt x="914400" y="58420"/>
                    <a:pt x="1000760" y="129540"/>
                    <a:pt x="1018540" y="167640"/>
                  </a:cubicBezTo>
                  <a:cubicBezTo>
                    <a:pt x="1028700" y="186690"/>
                    <a:pt x="1026160" y="204470"/>
                    <a:pt x="1021080" y="220980"/>
                  </a:cubicBezTo>
                  <a:cubicBezTo>
                    <a:pt x="1016000" y="237490"/>
                    <a:pt x="1004570" y="256540"/>
                    <a:pt x="989330" y="265430"/>
                  </a:cubicBezTo>
                  <a:cubicBezTo>
                    <a:pt x="970280" y="276860"/>
                    <a:pt x="933450" y="284480"/>
                    <a:pt x="910590" y="276860"/>
                  </a:cubicBezTo>
                  <a:cubicBezTo>
                    <a:pt x="889000" y="267970"/>
                    <a:pt x="864870" y="238760"/>
                    <a:pt x="857250" y="218440"/>
                  </a:cubicBezTo>
                  <a:cubicBezTo>
                    <a:pt x="852170" y="200660"/>
                    <a:pt x="853440" y="180340"/>
                    <a:pt x="862330" y="163830"/>
                  </a:cubicBezTo>
                  <a:cubicBezTo>
                    <a:pt x="872490" y="144780"/>
                    <a:pt x="901700" y="120650"/>
                    <a:pt x="923290" y="114300"/>
                  </a:cubicBezTo>
                  <a:cubicBezTo>
                    <a:pt x="941070" y="109220"/>
                    <a:pt x="961390" y="111760"/>
                    <a:pt x="976630" y="120650"/>
                  </a:cubicBezTo>
                  <a:cubicBezTo>
                    <a:pt x="995680" y="132080"/>
                    <a:pt x="1018540" y="163830"/>
                    <a:pt x="1023620" y="185420"/>
                  </a:cubicBezTo>
                  <a:cubicBezTo>
                    <a:pt x="1027430" y="203200"/>
                    <a:pt x="1022350" y="223520"/>
                    <a:pt x="1013460" y="238760"/>
                  </a:cubicBezTo>
                  <a:cubicBezTo>
                    <a:pt x="1005840" y="252730"/>
                    <a:pt x="989330" y="267970"/>
                    <a:pt x="974090" y="274320"/>
                  </a:cubicBezTo>
                  <a:cubicBezTo>
                    <a:pt x="957580" y="280670"/>
                    <a:pt x="939800" y="285750"/>
                    <a:pt x="919480" y="279400"/>
                  </a:cubicBezTo>
                  <a:cubicBezTo>
                    <a:pt x="885190" y="267970"/>
                    <a:pt x="835660" y="193040"/>
                    <a:pt x="796290" y="177800"/>
                  </a:cubicBezTo>
                  <a:cubicBezTo>
                    <a:pt x="767080" y="166370"/>
                    <a:pt x="741680" y="163830"/>
                    <a:pt x="708660" y="172720"/>
                  </a:cubicBezTo>
                  <a:cubicBezTo>
                    <a:pt x="662940" y="184150"/>
                    <a:pt x="601980" y="250190"/>
                    <a:pt x="549910" y="269240"/>
                  </a:cubicBezTo>
                  <a:cubicBezTo>
                    <a:pt x="506730" y="284480"/>
                    <a:pt x="458470" y="295910"/>
                    <a:pt x="421640" y="288290"/>
                  </a:cubicBezTo>
                  <a:cubicBezTo>
                    <a:pt x="389890" y="280670"/>
                    <a:pt x="367030" y="240030"/>
                    <a:pt x="339090" y="233680"/>
                  </a:cubicBezTo>
                  <a:cubicBezTo>
                    <a:pt x="313690" y="228600"/>
                    <a:pt x="294640" y="242570"/>
                    <a:pt x="262890" y="245110"/>
                  </a:cubicBezTo>
                  <a:cubicBezTo>
                    <a:pt x="208280" y="247650"/>
                    <a:pt x="80010" y="252730"/>
                    <a:pt x="43180" y="237490"/>
                  </a:cubicBezTo>
                  <a:cubicBezTo>
                    <a:pt x="27940" y="231140"/>
                    <a:pt x="22860" y="223520"/>
                    <a:pt x="15240" y="213360"/>
                  </a:cubicBezTo>
                  <a:cubicBezTo>
                    <a:pt x="7620" y="199390"/>
                    <a:pt x="0" y="176530"/>
                    <a:pt x="2540" y="160020"/>
                  </a:cubicBezTo>
                  <a:cubicBezTo>
                    <a:pt x="5080" y="142240"/>
                    <a:pt x="15240" y="121920"/>
                    <a:pt x="27940" y="110490"/>
                  </a:cubicBezTo>
                  <a:cubicBezTo>
                    <a:pt x="40640" y="99060"/>
                    <a:pt x="78740" y="91440"/>
                    <a:pt x="78740" y="91440"/>
                  </a:cubicBezTo>
                </a:path>
              </a:pathLst>
            </a:custGeom>
            <a:solidFill>
              <a:srgbClr val="FEE2B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36C79A68-DFFD-4792-DFF3-FA33FA8CDC3B}"/>
              </a:ext>
            </a:extLst>
          </p:cNvPr>
          <p:cNvGrpSpPr/>
          <p:nvPr/>
        </p:nvGrpSpPr>
        <p:grpSpPr>
          <a:xfrm>
            <a:off x="7129462" y="8923020"/>
            <a:ext cx="885825" cy="325755"/>
            <a:chOff x="0" y="0"/>
            <a:chExt cx="1181100" cy="43434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E86C016-D837-28BD-9B6C-89105378DB34}"/>
                </a:ext>
              </a:extLst>
            </p:cNvPr>
            <p:cNvSpPr/>
            <p:nvPr/>
          </p:nvSpPr>
          <p:spPr>
            <a:xfrm>
              <a:off x="48260" y="49530"/>
              <a:ext cx="1083310" cy="337820"/>
            </a:xfrm>
            <a:custGeom>
              <a:avLst/>
              <a:gdLst/>
              <a:ahLst/>
              <a:cxnLst/>
              <a:rect l="l" t="t" r="r" b="b"/>
              <a:pathLst>
                <a:path w="1083310" h="337820">
                  <a:moveTo>
                    <a:pt x="78740" y="90170"/>
                  </a:moveTo>
                  <a:cubicBezTo>
                    <a:pt x="449580" y="114300"/>
                    <a:pt x="494030" y="175260"/>
                    <a:pt x="557530" y="171450"/>
                  </a:cubicBezTo>
                  <a:cubicBezTo>
                    <a:pt x="636270" y="166370"/>
                    <a:pt x="750570" y="55880"/>
                    <a:pt x="816610" y="27940"/>
                  </a:cubicBezTo>
                  <a:cubicBezTo>
                    <a:pt x="853440" y="12700"/>
                    <a:pt x="878840" y="2540"/>
                    <a:pt x="909320" y="1270"/>
                  </a:cubicBezTo>
                  <a:cubicBezTo>
                    <a:pt x="935990" y="0"/>
                    <a:pt x="962660" y="5080"/>
                    <a:pt x="986790" y="16510"/>
                  </a:cubicBezTo>
                  <a:cubicBezTo>
                    <a:pt x="1017270" y="31750"/>
                    <a:pt x="1057910" y="66040"/>
                    <a:pt x="1071880" y="88900"/>
                  </a:cubicBezTo>
                  <a:cubicBezTo>
                    <a:pt x="1079500" y="102870"/>
                    <a:pt x="1080770" y="115570"/>
                    <a:pt x="1080770" y="128270"/>
                  </a:cubicBezTo>
                  <a:cubicBezTo>
                    <a:pt x="1079500" y="142240"/>
                    <a:pt x="1075690" y="156210"/>
                    <a:pt x="1069340" y="167640"/>
                  </a:cubicBezTo>
                  <a:cubicBezTo>
                    <a:pt x="1062990" y="179070"/>
                    <a:pt x="1054100" y="190500"/>
                    <a:pt x="1041400" y="196850"/>
                  </a:cubicBezTo>
                  <a:cubicBezTo>
                    <a:pt x="1027430" y="205740"/>
                    <a:pt x="982980" y="210820"/>
                    <a:pt x="982980" y="209550"/>
                  </a:cubicBezTo>
                  <a:cubicBezTo>
                    <a:pt x="982980" y="208280"/>
                    <a:pt x="1051560" y="190500"/>
                    <a:pt x="1051560" y="190500"/>
                  </a:cubicBezTo>
                  <a:cubicBezTo>
                    <a:pt x="1050290" y="189230"/>
                    <a:pt x="996950" y="213360"/>
                    <a:pt x="974090" y="208280"/>
                  </a:cubicBezTo>
                  <a:cubicBezTo>
                    <a:pt x="951230" y="201930"/>
                    <a:pt x="924560" y="173990"/>
                    <a:pt x="915670" y="153670"/>
                  </a:cubicBezTo>
                  <a:cubicBezTo>
                    <a:pt x="909320" y="137160"/>
                    <a:pt x="910590" y="115570"/>
                    <a:pt x="915670" y="100330"/>
                  </a:cubicBezTo>
                  <a:cubicBezTo>
                    <a:pt x="920750" y="83820"/>
                    <a:pt x="932180" y="66040"/>
                    <a:pt x="948690" y="57150"/>
                  </a:cubicBezTo>
                  <a:cubicBezTo>
                    <a:pt x="966470" y="45720"/>
                    <a:pt x="1004570" y="39370"/>
                    <a:pt x="1026160" y="46990"/>
                  </a:cubicBezTo>
                  <a:cubicBezTo>
                    <a:pt x="1047750" y="55880"/>
                    <a:pt x="1073150" y="85090"/>
                    <a:pt x="1078230" y="107950"/>
                  </a:cubicBezTo>
                  <a:cubicBezTo>
                    <a:pt x="1083310" y="129540"/>
                    <a:pt x="1070610" y="166370"/>
                    <a:pt x="1057910" y="184150"/>
                  </a:cubicBezTo>
                  <a:cubicBezTo>
                    <a:pt x="1046480" y="198120"/>
                    <a:pt x="1027430" y="207010"/>
                    <a:pt x="1009650" y="209550"/>
                  </a:cubicBezTo>
                  <a:cubicBezTo>
                    <a:pt x="993140" y="212090"/>
                    <a:pt x="972820" y="210820"/>
                    <a:pt x="957580" y="200660"/>
                  </a:cubicBezTo>
                  <a:cubicBezTo>
                    <a:pt x="938530" y="189230"/>
                    <a:pt x="916940" y="157480"/>
                    <a:pt x="911860" y="135890"/>
                  </a:cubicBezTo>
                  <a:cubicBezTo>
                    <a:pt x="908050" y="118110"/>
                    <a:pt x="911860" y="97790"/>
                    <a:pt x="923290" y="83820"/>
                  </a:cubicBezTo>
                  <a:cubicBezTo>
                    <a:pt x="938530" y="64770"/>
                    <a:pt x="990600" y="44450"/>
                    <a:pt x="1008380" y="43180"/>
                  </a:cubicBezTo>
                  <a:cubicBezTo>
                    <a:pt x="1017270" y="41910"/>
                    <a:pt x="1021080" y="44450"/>
                    <a:pt x="1028700" y="48260"/>
                  </a:cubicBezTo>
                  <a:cubicBezTo>
                    <a:pt x="1037590" y="53340"/>
                    <a:pt x="1052830" y="62230"/>
                    <a:pt x="1060450" y="72390"/>
                  </a:cubicBezTo>
                  <a:cubicBezTo>
                    <a:pt x="1069340" y="82550"/>
                    <a:pt x="1075690" y="93980"/>
                    <a:pt x="1078230" y="107950"/>
                  </a:cubicBezTo>
                  <a:cubicBezTo>
                    <a:pt x="1080770" y="125730"/>
                    <a:pt x="1076960" y="152400"/>
                    <a:pt x="1069340" y="167640"/>
                  </a:cubicBezTo>
                  <a:cubicBezTo>
                    <a:pt x="1062990" y="180340"/>
                    <a:pt x="1054100" y="190500"/>
                    <a:pt x="1041400" y="196850"/>
                  </a:cubicBezTo>
                  <a:cubicBezTo>
                    <a:pt x="1027430" y="205740"/>
                    <a:pt x="1003300" y="212090"/>
                    <a:pt x="982980" y="209550"/>
                  </a:cubicBezTo>
                  <a:cubicBezTo>
                    <a:pt x="958850" y="205740"/>
                    <a:pt x="939800" y="166370"/>
                    <a:pt x="905510" y="166370"/>
                  </a:cubicBezTo>
                  <a:cubicBezTo>
                    <a:pt x="840740" y="166370"/>
                    <a:pt x="694690" y="300990"/>
                    <a:pt x="623570" y="322580"/>
                  </a:cubicBezTo>
                  <a:cubicBezTo>
                    <a:pt x="584200" y="335280"/>
                    <a:pt x="565150" y="337820"/>
                    <a:pt x="525780" y="332740"/>
                  </a:cubicBezTo>
                  <a:cubicBezTo>
                    <a:pt x="462280" y="325120"/>
                    <a:pt x="361950" y="261620"/>
                    <a:pt x="279400" y="245110"/>
                  </a:cubicBezTo>
                  <a:cubicBezTo>
                    <a:pt x="200660" y="231140"/>
                    <a:pt x="82550" y="252730"/>
                    <a:pt x="43180" y="237490"/>
                  </a:cubicBezTo>
                  <a:cubicBezTo>
                    <a:pt x="27940" y="231140"/>
                    <a:pt x="21590" y="223520"/>
                    <a:pt x="15240" y="212090"/>
                  </a:cubicBezTo>
                  <a:cubicBezTo>
                    <a:pt x="6350" y="199390"/>
                    <a:pt x="0" y="176530"/>
                    <a:pt x="2540" y="158750"/>
                  </a:cubicBezTo>
                  <a:cubicBezTo>
                    <a:pt x="3810" y="142240"/>
                    <a:pt x="15240" y="121920"/>
                    <a:pt x="27940" y="110490"/>
                  </a:cubicBezTo>
                  <a:cubicBezTo>
                    <a:pt x="40640" y="99060"/>
                    <a:pt x="78740" y="90170"/>
                    <a:pt x="78740" y="90170"/>
                  </a:cubicBezTo>
                </a:path>
              </a:pathLst>
            </a:custGeom>
            <a:solidFill>
              <a:srgbClr val="FEE2B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7" name="Group 47">
            <a:extLst>
              <a:ext uri="{FF2B5EF4-FFF2-40B4-BE49-F238E27FC236}">
                <a16:creationId xmlns:a16="http://schemas.microsoft.com/office/drawing/2014/main" id="{D9F0ABDB-0076-E618-F06D-86C9C82F99D0}"/>
              </a:ext>
            </a:extLst>
          </p:cNvPr>
          <p:cNvGrpSpPr/>
          <p:nvPr/>
        </p:nvGrpSpPr>
        <p:grpSpPr>
          <a:xfrm>
            <a:off x="10747057" y="9823132"/>
            <a:ext cx="1092518" cy="320992"/>
            <a:chOff x="0" y="0"/>
            <a:chExt cx="1456690" cy="427990"/>
          </a:xfrm>
        </p:grpSpPr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FE6EBEA6-98B9-AA31-094C-E45268A0CD03}"/>
                </a:ext>
              </a:extLst>
            </p:cNvPr>
            <p:cNvSpPr/>
            <p:nvPr/>
          </p:nvSpPr>
          <p:spPr>
            <a:xfrm>
              <a:off x="49530" y="46990"/>
              <a:ext cx="1358900" cy="346710"/>
            </a:xfrm>
            <a:custGeom>
              <a:avLst/>
              <a:gdLst/>
              <a:ahLst/>
              <a:cxnLst/>
              <a:rect l="l" t="t" r="r" b="b"/>
              <a:pathLst>
                <a:path w="1358900" h="346710">
                  <a:moveTo>
                    <a:pt x="48260" y="128270"/>
                  </a:moveTo>
                  <a:cubicBezTo>
                    <a:pt x="424180" y="0"/>
                    <a:pt x="445770" y="2540"/>
                    <a:pt x="476250" y="20320"/>
                  </a:cubicBezTo>
                  <a:cubicBezTo>
                    <a:pt x="523240" y="46990"/>
                    <a:pt x="554990" y="166370"/>
                    <a:pt x="619760" y="184150"/>
                  </a:cubicBezTo>
                  <a:cubicBezTo>
                    <a:pt x="702310" y="207010"/>
                    <a:pt x="854710" y="92710"/>
                    <a:pt x="953770" y="69850"/>
                  </a:cubicBezTo>
                  <a:cubicBezTo>
                    <a:pt x="1031240" y="52070"/>
                    <a:pt x="1101090" y="34290"/>
                    <a:pt x="1162050" y="43180"/>
                  </a:cubicBezTo>
                  <a:cubicBezTo>
                    <a:pt x="1215390" y="50800"/>
                    <a:pt x="1272540" y="85090"/>
                    <a:pt x="1304290" y="104140"/>
                  </a:cubicBezTo>
                  <a:cubicBezTo>
                    <a:pt x="1323340" y="115570"/>
                    <a:pt x="1336040" y="123190"/>
                    <a:pt x="1343660" y="137160"/>
                  </a:cubicBezTo>
                  <a:cubicBezTo>
                    <a:pt x="1352550" y="151130"/>
                    <a:pt x="1358900" y="170180"/>
                    <a:pt x="1355090" y="186690"/>
                  </a:cubicBezTo>
                  <a:cubicBezTo>
                    <a:pt x="1352550" y="207010"/>
                    <a:pt x="1333500" y="238760"/>
                    <a:pt x="1314450" y="248920"/>
                  </a:cubicBezTo>
                  <a:cubicBezTo>
                    <a:pt x="1295400" y="260350"/>
                    <a:pt x="1258570" y="260350"/>
                    <a:pt x="1239520" y="250190"/>
                  </a:cubicBezTo>
                  <a:cubicBezTo>
                    <a:pt x="1220470" y="240030"/>
                    <a:pt x="1198880" y="210820"/>
                    <a:pt x="1196340" y="189230"/>
                  </a:cubicBezTo>
                  <a:cubicBezTo>
                    <a:pt x="1193800" y="167640"/>
                    <a:pt x="1209040" y="134620"/>
                    <a:pt x="1223010" y="119380"/>
                  </a:cubicBezTo>
                  <a:cubicBezTo>
                    <a:pt x="1235710" y="106680"/>
                    <a:pt x="1253490" y="99060"/>
                    <a:pt x="1271270" y="99060"/>
                  </a:cubicBezTo>
                  <a:cubicBezTo>
                    <a:pt x="1291590" y="100330"/>
                    <a:pt x="1324610" y="115570"/>
                    <a:pt x="1338580" y="130810"/>
                  </a:cubicBezTo>
                  <a:cubicBezTo>
                    <a:pt x="1350010" y="142240"/>
                    <a:pt x="1355090" y="162560"/>
                    <a:pt x="1356360" y="177800"/>
                  </a:cubicBezTo>
                  <a:cubicBezTo>
                    <a:pt x="1356360" y="194310"/>
                    <a:pt x="1350010" y="213360"/>
                    <a:pt x="1339850" y="227330"/>
                  </a:cubicBezTo>
                  <a:cubicBezTo>
                    <a:pt x="1330960" y="240030"/>
                    <a:pt x="1314450" y="251460"/>
                    <a:pt x="1297940" y="256540"/>
                  </a:cubicBezTo>
                  <a:cubicBezTo>
                    <a:pt x="1282700" y="260350"/>
                    <a:pt x="1264920" y="259080"/>
                    <a:pt x="1247140" y="254000"/>
                  </a:cubicBezTo>
                  <a:cubicBezTo>
                    <a:pt x="1225550" y="247650"/>
                    <a:pt x="1202690" y="227330"/>
                    <a:pt x="1177290" y="218440"/>
                  </a:cubicBezTo>
                  <a:cubicBezTo>
                    <a:pt x="1148080" y="208280"/>
                    <a:pt x="1111250" y="199390"/>
                    <a:pt x="1082040" y="199390"/>
                  </a:cubicBezTo>
                  <a:cubicBezTo>
                    <a:pt x="1055370" y="198120"/>
                    <a:pt x="1038860" y="201930"/>
                    <a:pt x="1005840" y="210820"/>
                  </a:cubicBezTo>
                  <a:cubicBezTo>
                    <a:pt x="935990" y="229870"/>
                    <a:pt x="770890" y="312420"/>
                    <a:pt x="687070" y="327660"/>
                  </a:cubicBezTo>
                  <a:cubicBezTo>
                    <a:pt x="633730" y="337820"/>
                    <a:pt x="594360" y="346710"/>
                    <a:pt x="553720" y="330200"/>
                  </a:cubicBezTo>
                  <a:cubicBezTo>
                    <a:pt x="508000" y="309880"/>
                    <a:pt x="472440" y="229870"/>
                    <a:pt x="434340" y="200660"/>
                  </a:cubicBezTo>
                  <a:cubicBezTo>
                    <a:pt x="407670" y="181610"/>
                    <a:pt x="387350" y="166370"/>
                    <a:pt x="359410" y="163830"/>
                  </a:cubicBezTo>
                  <a:cubicBezTo>
                    <a:pt x="328930" y="161290"/>
                    <a:pt x="293370" y="177800"/>
                    <a:pt x="257810" y="193040"/>
                  </a:cubicBezTo>
                  <a:cubicBezTo>
                    <a:pt x="212090" y="210820"/>
                    <a:pt x="148590" y="260350"/>
                    <a:pt x="109220" y="270510"/>
                  </a:cubicBezTo>
                  <a:cubicBezTo>
                    <a:pt x="87630" y="276860"/>
                    <a:pt x="69850" y="276860"/>
                    <a:pt x="54610" y="273050"/>
                  </a:cubicBezTo>
                  <a:cubicBezTo>
                    <a:pt x="41910" y="270510"/>
                    <a:pt x="31750" y="262890"/>
                    <a:pt x="22860" y="254000"/>
                  </a:cubicBezTo>
                  <a:cubicBezTo>
                    <a:pt x="12700" y="241300"/>
                    <a:pt x="2540" y="218440"/>
                    <a:pt x="1270" y="203200"/>
                  </a:cubicBezTo>
                  <a:cubicBezTo>
                    <a:pt x="0" y="189230"/>
                    <a:pt x="2540" y="177800"/>
                    <a:pt x="8890" y="166370"/>
                  </a:cubicBezTo>
                  <a:cubicBezTo>
                    <a:pt x="16510" y="152400"/>
                    <a:pt x="48260" y="128270"/>
                    <a:pt x="48260" y="12827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9B1885D-07C2-0FAB-F91F-8494F60185A4}"/>
              </a:ext>
            </a:extLst>
          </p:cNvPr>
          <p:cNvGrpSpPr/>
          <p:nvPr/>
        </p:nvGrpSpPr>
        <p:grpSpPr>
          <a:xfrm>
            <a:off x="15415260" y="9555480"/>
            <a:ext cx="1048702" cy="371475"/>
            <a:chOff x="0" y="0"/>
            <a:chExt cx="1398270" cy="4953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2044BB4F-E17D-10F6-2EBA-79BB227344C0}"/>
                </a:ext>
              </a:extLst>
            </p:cNvPr>
            <p:cNvSpPr/>
            <p:nvPr/>
          </p:nvSpPr>
          <p:spPr>
            <a:xfrm>
              <a:off x="50800" y="48260"/>
              <a:ext cx="1299210" cy="401320"/>
            </a:xfrm>
            <a:custGeom>
              <a:avLst/>
              <a:gdLst/>
              <a:ahLst/>
              <a:cxnLst/>
              <a:rect l="l" t="t" r="r" b="b"/>
              <a:pathLst>
                <a:path w="1299210" h="401320">
                  <a:moveTo>
                    <a:pt x="46990" y="144780"/>
                  </a:moveTo>
                  <a:cubicBezTo>
                    <a:pt x="336550" y="25400"/>
                    <a:pt x="392430" y="0"/>
                    <a:pt x="443230" y="2540"/>
                  </a:cubicBezTo>
                  <a:cubicBezTo>
                    <a:pt x="488950" y="5080"/>
                    <a:pt x="529590" y="21590"/>
                    <a:pt x="570230" y="48260"/>
                  </a:cubicBezTo>
                  <a:cubicBezTo>
                    <a:pt x="621030" y="82550"/>
                    <a:pt x="674370" y="171450"/>
                    <a:pt x="717550" y="200660"/>
                  </a:cubicBezTo>
                  <a:cubicBezTo>
                    <a:pt x="742950" y="219710"/>
                    <a:pt x="755650" y="232410"/>
                    <a:pt x="787400" y="232410"/>
                  </a:cubicBezTo>
                  <a:cubicBezTo>
                    <a:pt x="853440" y="232410"/>
                    <a:pt x="1008380" y="121920"/>
                    <a:pt x="1092200" y="97790"/>
                  </a:cubicBezTo>
                  <a:cubicBezTo>
                    <a:pt x="1146810" y="81280"/>
                    <a:pt x="1200150" y="69850"/>
                    <a:pt x="1233170" y="76200"/>
                  </a:cubicBezTo>
                  <a:cubicBezTo>
                    <a:pt x="1252220" y="80010"/>
                    <a:pt x="1266190" y="91440"/>
                    <a:pt x="1277620" y="104140"/>
                  </a:cubicBezTo>
                  <a:cubicBezTo>
                    <a:pt x="1287780" y="116840"/>
                    <a:pt x="1296670" y="134620"/>
                    <a:pt x="1295400" y="152400"/>
                  </a:cubicBezTo>
                  <a:cubicBezTo>
                    <a:pt x="1295400" y="173990"/>
                    <a:pt x="1281430" y="208280"/>
                    <a:pt x="1262380" y="222250"/>
                  </a:cubicBezTo>
                  <a:cubicBezTo>
                    <a:pt x="1244600" y="234950"/>
                    <a:pt x="1207770" y="238760"/>
                    <a:pt x="1187450" y="233680"/>
                  </a:cubicBezTo>
                  <a:cubicBezTo>
                    <a:pt x="1170940" y="228600"/>
                    <a:pt x="1155700" y="214630"/>
                    <a:pt x="1145540" y="200660"/>
                  </a:cubicBezTo>
                  <a:cubicBezTo>
                    <a:pt x="1136650" y="186690"/>
                    <a:pt x="1130300" y="167640"/>
                    <a:pt x="1132840" y="151130"/>
                  </a:cubicBezTo>
                  <a:cubicBezTo>
                    <a:pt x="1135380" y="129540"/>
                    <a:pt x="1153160" y="96520"/>
                    <a:pt x="1173480" y="85090"/>
                  </a:cubicBezTo>
                  <a:cubicBezTo>
                    <a:pt x="1192530" y="73660"/>
                    <a:pt x="1229360" y="74930"/>
                    <a:pt x="1249680" y="82550"/>
                  </a:cubicBezTo>
                  <a:cubicBezTo>
                    <a:pt x="1266190" y="88900"/>
                    <a:pt x="1278890" y="104140"/>
                    <a:pt x="1286510" y="118110"/>
                  </a:cubicBezTo>
                  <a:cubicBezTo>
                    <a:pt x="1294130" y="133350"/>
                    <a:pt x="1299210" y="153670"/>
                    <a:pt x="1295400" y="170180"/>
                  </a:cubicBezTo>
                  <a:cubicBezTo>
                    <a:pt x="1289050" y="190500"/>
                    <a:pt x="1268730" y="218440"/>
                    <a:pt x="1247140" y="231140"/>
                  </a:cubicBezTo>
                  <a:cubicBezTo>
                    <a:pt x="1226820" y="242570"/>
                    <a:pt x="1202690" y="231140"/>
                    <a:pt x="1167130" y="241300"/>
                  </a:cubicBezTo>
                  <a:cubicBezTo>
                    <a:pt x="1089660" y="262890"/>
                    <a:pt x="887730" y="383540"/>
                    <a:pt x="810260" y="394970"/>
                  </a:cubicBezTo>
                  <a:cubicBezTo>
                    <a:pt x="775970" y="401320"/>
                    <a:pt x="756920" y="394970"/>
                    <a:pt x="730250" y="387350"/>
                  </a:cubicBezTo>
                  <a:cubicBezTo>
                    <a:pt x="702310" y="379730"/>
                    <a:pt x="676910" y="368300"/>
                    <a:pt x="647700" y="346710"/>
                  </a:cubicBezTo>
                  <a:cubicBezTo>
                    <a:pt x="605790" y="316230"/>
                    <a:pt x="558800" y="237490"/>
                    <a:pt x="513080" y="207010"/>
                  </a:cubicBezTo>
                  <a:cubicBezTo>
                    <a:pt x="477520" y="184150"/>
                    <a:pt x="448310" y="165100"/>
                    <a:pt x="403860" y="166370"/>
                  </a:cubicBezTo>
                  <a:cubicBezTo>
                    <a:pt x="328930" y="167640"/>
                    <a:pt x="167640" y="273050"/>
                    <a:pt x="107950" y="287020"/>
                  </a:cubicBezTo>
                  <a:cubicBezTo>
                    <a:pt x="82550" y="292100"/>
                    <a:pt x="69850" y="294640"/>
                    <a:pt x="53340" y="289560"/>
                  </a:cubicBezTo>
                  <a:cubicBezTo>
                    <a:pt x="36830" y="283210"/>
                    <a:pt x="19050" y="267970"/>
                    <a:pt x="10160" y="254000"/>
                  </a:cubicBezTo>
                  <a:cubicBezTo>
                    <a:pt x="3810" y="243840"/>
                    <a:pt x="1270" y="231140"/>
                    <a:pt x="0" y="219710"/>
                  </a:cubicBezTo>
                  <a:cubicBezTo>
                    <a:pt x="0" y="207010"/>
                    <a:pt x="1270" y="194310"/>
                    <a:pt x="7620" y="182880"/>
                  </a:cubicBezTo>
                  <a:cubicBezTo>
                    <a:pt x="15240" y="168910"/>
                    <a:pt x="46990" y="144780"/>
                    <a:pt x="46990" y="14478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1" name="Group 51">
            <a:extLst>
              <a:ext uri="{FF2B5EF4-FFF2-40B4-BE49-F238E27FC236}">
                <a16:creationId xmlns:a16="http://schemas.microsoft.com/office/drawing/2014/main" id="{DAA0372C-BB66-B1C9-B014-7D574D0C7AD7}"/>
              </a:ext>
            </a:extLst>
          </p:cNvPr>
          <p:cNvGrpSpPr/>
          <p:nvPr/>
        </p:nvGrpSpPr>
        <p:grpSpPr>
          <a:xfrm>
            <a:off x="17046892" y="9885998"/>
            <a:ext cx="628650" cy="262890"/>
            <a:chOff x="0" y="0"/>
            <a:chExt cx="838200" cy="350520"/>
          </a:xfrm>
        </p:grpSpPr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50A91114-F8E8-0E84-F2B1-5B1D607DB051}"/>
                </a:ext>
              </a:extLst>
            </p:cNvPr>
            <p:cNvSpPr/>
            <p:nvPr/>
          </p:nvSpPr>
          <p:spPr>
            <a:xfrm>
              <a:off x="48260" y="58420"/>
              <a:ext cx="741680" cy="246380"/>
            </a:xfrm>
            <a:custGeom>
              <a:avLst/>
              <a:gdLst/>
              <a:ahLst/>
              <a:cxnLst/>
              <a:rect l="l" t="t" r="r" b="b"/>
              <a:pathLst>
                <a:path w="741680" h="246380">
                  <a:moveTo>
                    <a:pt x="54610" y="90170"/>
                  </a:moveTo>
                  <a:cubicBezTo>
                    <a:pt x="425450" y="0"/>
                    <a:pt x="447040" y="58420"/>
                    <a:pt x="480060" y="68580"/>
                  </a:cubicBezTo>
                  <a:cubicBezTo>
                    <a:pt x="506730" y="74930"/>
                    <a:pt x="530860" y="66040"/>
                    <a:pt x="558800" y="59690"/>
                  </a:cubicBezTo>
                  <a:cubicBezTo>
                    <a:pt x="591820" y="52070"/>
                    <a:pt x="635000" y="19050"/>
                    <a:pt x="665480" y="22860"/>
                  </a:cubicBezTo>
                  <a:cubicBezTo>
                    <a:pt x="690880" y="25400"/>
                    <a:pt x="717550" y="48260"/>
                    <a:pt x="728980" y="66040"/>
                  </a:cubicBezTo>
                  <a:cubicBezTo>
                    <a:pt x="739140" y="80010"/>
                    <a:pt x="741680" y="100330"/>
                    <a:pt x="737870" y="116840"/>
                  </a:cubicBezTo>
                  <a:cubicBezTo>
                    <a:pt x="732790" y="137160"/>
                    <a:pt x="712470" y="168910"/>
                    <a:pt x="692150" y="177800"/>
                  </a:cubicBezTo>
                  <a:cubicBezTo>
                    <a:pt x="671830" y="187960"/>
                    <a:pt x="635000" y="185420"/>
                    <a:pt x="615950" y="173990"/>
                  </a:cubicBezTo>
                  <a:cubicBezTo>
                    <a:pt x="595630" y="162560"/>
                    <a:pt x="576580" y="130810"/>
                    <a:pt x="575310" y="109220"/>
                  </a:cubicBezTo>
                  <a:cubicBezTo>
                    <a:pt x="574040" y="86360"/>
                    <a:pt x="591820" y="53340"/>
                    <a:pt x="607060" y="39370"/>
                  </a:cubicBezTo>
                  <a:cubicBezTo>
                    <a:pt x="621030" y="27940"/>
                    <a:pt x="640080" y="22860"/>
                    <a:pt x="656590" y="22860"/>
                  </a:cubicBezTo>
                  <a:cubicBezTo>
                    <a:pt x="673100" y="22860"/>
                    <a:pt x="693420" y="26670"/>
                    <a:pt x="706120" y="39370"/>
                  </a:cubicBezTo>
                  <a:cubicBezTo>
                    <a:pt x="722630" y="53340"/>
                    <a:pt x="740410" y="85090"/>
                    <a:pt x="739140" y="107950"/>
                  </a:cubicBezTo>
                  <a:cubicBezTo>
                    <a:pt x="737870" y="130810"/>
                    <a:pt x="718820" y="157480"/>
                    <a:pt x="699770" y="173990"/>
                  </a:cubicBezTo>
                  <a:cubicBezTo>
                    <a:pt x="679450" y="191770"/>
                    <a:pt x="647700" y="200660"/>
                    <a:pt x="617220" y="210820"/>
                  </a:cubicBezTo>
                  <a:cubicBezTo>
                    <a:pt x="582930" y="223520"/>
                    <a:pt x="544830" y="242570"/>
                    <a:pt x="501650" y="240030"/>
                  </a:cubicBezTo>
                  <a:cubicBezTo>
                    <a:pt x="444500" y="236220"/>
                    <a:pt x="377190" y="168910"/>
                    <a:pt x="309880" y="166370"/>
                  </a:cubicBezTo>
                  <a:cubicBezTo>
                    <a:pt x="233680" y="163830"/>
                    <a:pt x="115570" y="246380"/>
                    <a:pt x="66040" y="240030"/>
                  </a:cubicBezTo>
                  <a:cubicBezTo>
                    <a:pt x="43180" y="237490"/>
                    <a:pt x="29210" y="224790"/>
                    <a:pt x="19050" y="213360"/>
                  </a:cubicBezTo>
                  <a:cubicBezTo>
                    <a:pt x="10160" y="203200"/>
                    <a:pt x="5080" y="191770"/>
                    <a:pt x="2540" y="179070"/>
                  </a:cubicBezTo>
                  <a:cubicBezTo>
                    <a:pt x="0" y="163830"/>
                    <a:pt x="2540" y="139700"/>
                    <a:pt x="11430" y="124460"/>
                  </a:cubicBezTo>
                  <a:cubicBezTo>
                    <a:pt x="20320" y="110490"/>
                    <a:pt x="54610" y="90170"/>
                    <a:pt x="54610" y="9017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3" name="Group 53">
            <a:extLst>
              <a:ext uri="{FF2B5EF4-FFF2-40B4-BE49-F238E27FC236}">
                <a16:creationId xmlns:a16="http://schemas.microsoft.com/office/drawing/2014/main" id="{D3B63A0F-69CD-BF8A-DEB1-F617F06951F2}"/>
              </a:ext>
            </a:extLst>
          </p:cNvPr>
          <p:cNvGrpSpPr/>
          <p:nvPr/>
        </p:nvGrpSpPr>
        <p:grpSpPr>
          <a:xfrm>
            <a:off x="3863816" y="1464405"/>
            <a:ext cx="827723" cy="541972"/>
            <a:chOff x="0" y="0"/>
            <a:chExt cx="1103630" cy="722630"/>
          </a:xfrm>
        </p:grpSpPr>
        <p:grpSp>
          <p:nvGrpSpPr>
            <p:cNvPr id="54" name="Group 54">
              <a:extLst>
                <a:ext uri="{FF2B5EF4-FFF2-40B4-BE49-F238E27FC236}">
                  <a16:creationId xmlns:a16="http://schemas.microsoft.com/office/drawing/2014/main" id="{6BB8AE9D-6F59-2255-946A-EB42F37F964A}"/>
                </a:ext>
              </a:extLst>
            </p:cNvPr>
            <p:cNvGrpSpPr/>
            <p:nvPr/>
          </p:nvGrpSpPr>
          <p:grpSpPr>
            <a:xfrm>
              <a:off x="295910" y="0"/>
              <a:ext cx="367030" cy="623570"/>
              <a:chOff x="0" y="0"/>
              <a:chExt cx="367030" cy="623570"/>
            </a:xfrm>
          </p:grpSpPr>
          <p:sp>
            <p:nvSpPr>
              <p:cNvPr id="55" name="Freeform 55">
                <a:extLst>
                  <a:ext uri="{FF2B5EF4-FFF2-40B4-BE49-F238E27FC236}">
                    <a16:creationId xmlns:a16="http://schemas.microsoft.com/office/drawing/2014/main" id="{917AE6C3-1BDC-C011-5D82-3EA14FD5EA12}"/>
                  </a:ext>
                </a:extLst>
              </p:cNvPr>
              <p:cNvSpPr/>
              <p:nvPr/>
            </p:nvSpPr>
            <p:spPr>
              <a:xfrm>
                <a:off x="48260" y="50800"/>
                <a:ext cx="270510" cy="5232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523240">
                    <a:moveTo>
                      <a:pt x="119380" y="466090"/>
                    </a:moveTo>
                    <a:cubicBezTo>
                      <a:pt x="3810" y="52070"/>
                      <a:pt x="10160" y="41910"/>
                      <a:pt x="20320" y="29210"/>
                    </a:cubicBezTo>
                    <a:cubicBezTo>
                      <a:pt x="30480" y="16510"/>
                      <a:pt x="45720" y="5080"/>
                      <a:pt x="62230" y="2540"/>
                    </a:cubicBezTo>
                    <a:cubicBezTo>
                      <a:pt x="82550" y="0"/>
                      <a:pt x="116840" y="8890"/>
                      <a:pt x="133350" y="20320"/>
                    </a:cubicBezTo>
                    <a:cubicBezTo>
                      <a:pt x="146050" y="30480"/>
                      <a:pt x="156210" y="48260"/>
                      <a:pt x="157480" y="64770"/>
                    </a:cubicBezTo>
                    <a:cubicBezTo>
                      <a:pt x="160020" y="83820"/>
                      <a:pt x="151130" y="119380"/>
                      <a:pt x="135890" y="133350"/>
                    </a:cubicBezTo>
                    <a:cubicBezTo>
                      <a:pt x="120650" y="148590"/>
                      <a:pt x="86360" y="158750"/>
                      <a:pt x="66040" y="154940"/>
                    </a:cubicBezTo>
                    <a:cubicBezTo>
                      <a:pt x="44450" y="151130"/>
                      <a:pt x="17780" y="128270"/>
                      <a:pt x="8890" y="109220"/>
                    </a:cubicBezTo>
                    <a:cubicBezTo>
                      <a:pt x="0" y="88900"/>
                      <a:pt x="3810" y="54610"/>
                      <a:pt x="15240" y="35560"/>
                    </a:cubicBezTo>
                    <a:cubicBezTo>
                      <a:pt x="26670" y="17780"/>
                      <a:pt x="57150" y="1270"/>
                      <a:pt x="78740" y="0"/>
                    </a:cubicBezTo>
                    <a:cubicBezTo>
                      <a:pt x="100330" y="0"/>
                      <a:pt x="125730" y="11430"/>
                      <a:pt x="144780" y="33020"/>
                    </a:cubicBezTo>
                    <a:cubicBezTo>
                      <a:pt x="179070" y="73660"/>
                      <a:pt x="203200" y="190500"/>
                      <a:pt x="224790" y="260350"/>
                    </a:cubicBezTo>
                    <a:cubicBezTo>
                      <a:pt x="242570" y="318770"/>
                      <a:pt x="265430" y="384810"/>
                      <a:pt x="267970" y="425450"/>
                    </a:cubicBezTo>
                    <a:cubicBezTo>
                      <a:pt x="270510" y="448310"/>
                      <a:pt x="269240" y="464820"/>
                      <a:pt x="262890" y="478790"/>
                    </a:cubicBezTo>
                    <a:cubicBezTo>
                      <a:pt x="257810" y="491490"/>
                      <a:pt x="250190" y="500380"/>
                      <a:pt x="238760" y="508000"/>
                    </a:cubicBezTo>
                    <a:cubicBezTo>
                      <a:pt x="226060" y="515620"/>
                      <a:pt x="201930" y="523240"/>
                      <a:pt x="186690" y="521970"/>
                    </a:cubicBezTo>
                    <a:cubicBezTo>
                      <a:pt x="172720" y="521970"/>
                      <a:pt x="161290" y="518160"/>
                      <a:pt x="151130" y="509270"/>
                    </a:cubicBezTo>
                    <a:cubicBezTo>
                      <a:pt x="138430" y="500380"/>
                      <a:pt x="119380" y="466090"/>
                      <a:pt x="119380" y="466090"/>
                    </a:cubicBezTo>
                  </a:path>
                </a:pathLst>
              </a:custGeom>
              <a:solidFill>
                <a:srgbClr val="84391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56" name="Group 56">
              <a:extLst>
                <a:ext uri="{FF2B5EF4-FFF2-40B4-BE49-F238E27FC236}">
                  <a16:creationId xmlns:a16="http://schemas.microsoft.com/office/drawing/2014/main" id="{E0E92AB3-74FE-367B-DCAB-D186FDA791E1}"/>
                </a:ext>
              </a:extLst>
            </p:cNvPr>
            <p:cNvGrpSpPr/>
            <p:nvPr/>
          </p:nvGrpSpPr>
          <p:grpSpPr>
            <a:xfrm>
              <a:off x="0" y="378460"/>
              <a:ext cx="466090" cy="344170"/>
              <a:chOff x="0" y="0"/>
              <a:chExt cx="466090" cy="344170"/>
            </a:xfrm>
          </p:grpSpPr>
          <p:sp>
            <p:nvSpPr>
              <p:cNvPr id="57" name="Freeform 57">
                <a:extLst>
                  <a:ext uri="{FF2B5EF4-FFF2-40B4-BE49-F238E27FC236}">
                    <a16:creationId xmlns:a16="http://schemas.microsoft.com/office/drawing/2014/main" id="{B320BF26-06F3-73BA-A20C-4A2D90B9BFAF}"/>
                  </a:ext>
                </a:extLst>
              </p:cNvPr>
              <p:cNvSpPr/>
              <p:nvPr/>
            </p:nvSpPr>
            <p:spPr>
              <a:xfrm>
                <a:off x="46990" y="48260"/>
                <a:ext cx="373380" cy="245110"/>
              </a:xfrm>
              <a:custGeom>
                <a:avLst/>
                <a:gdLst/>
                <a:ahLst/>
                <a:cxnLst/>
                <a:rect l="l" t="t" r="r" b="b"/>
                <a:pathLst>
                  <a:path w="373380" h="245110">
                    <a:moveTo>
                      <a:pt x="281940" y="245110"/>
                    </a:moveTo>
                    <a:cubicBezTo>
                      <a:pt x="102870" y="189230"/>
                      <a:pt x="35560" y="160020"/>
                      <a:pt x="13970" y="128270"/>
                    </a:cubicBezTo>
                    <a:cubicBezTo>
                      <a:pt x="0" y="105410"/>
                      <a:pt x="1270" y="72390"/>
                      <a:pt x="7620" y="52070"/>
                    </a:cubicBezTo>
                    <a:cubicBezTo>
                      <a:pt x="12700" y="36830"/>
                      <a:pt x="26670" y="21590"/>
                      <a:pt x="40640" y="13970"/>
                    </a:cubicBezTo>
                    <a:cubicBezTo>
                      <a:pt x="54610" y="5080"/>
                      <a:pt x="74930" y="0"/>
                      <a:pt x="91440" y="3810"/>
                    </a:cubicBezTo>
                    <a:cubicBezTo>
                      <a:pt x="111760" y="7620"/>
                      <a:pt x="143510" y="26670"/>
                      <a:pt x="153670" y="46990"/>
                    </a:cubicBezTo>
                    <a:cubicBezTo>
                      <a:pt x="163830" y="66040"/>
                      <a:pt x="162560" y="102870"/>
                      <a:pt x="152400" y="121920"/>
                    </a:cubicBezTo>
                    <a:cubicBezTo>
                      <a:pt x="142240" y="140970"/>
                      <a:pt x="111760" y="161290"/>
                      <a:pt x="90170" y="163830"/>
                    </a:cubicBezTo>
                    <a:cubicBezTo>
                      <a:pt x="67310" y="165100"/>
                      <a:pt x="34290" y="152400"/>
                      <a:pt x="20320" y="134620"/>
                    </a:cubicBezTo>
                    <a:cubicBezTo>
                      <a:pt x="5080" y="118110"/>
                      <a:pt x="0" y="81280"/>
                      <a:pt x="3810" y="60960"/>
                    </a:cubicBezTo>
                    <a:cubicBezTo>
                      <a:pt x="7620" y="44450"/>
                      <a:pt x="20320" y="27940"/>
                      <a:pt x="34290" y="19050"/>
                    </a:cubicBezTo>
                    <a:cubicBezTo>
                      <a:pt x="46990" y="8890"/>
                      <a:pt x="62230" y="1270"/>
                      <a:pt x="82550" y="2540"/>
                    </a:cubicBezTo>
                    <a:cubicBezTo>
                      <a:pt x="121920" y="5080"/>
                      <a:pt x="204470" y="68580"/>
                      <a:pt x="250190" y="82550"/>
                    </a:cubicBezTo>
                    <a:cubicBezTo>
                      <a:pt x="278130" y="92710"/>
                      <a:pt x="303530" y="86360"/>
                      <a:pt x="322580" y="95250"/>
                    </a:cubicBezTo>
                    <a:cubicBezTo>
                      <a:pt x="339090" y="104140"/>
                      <a:pt x="355600" y="118110"/>
                      <a:pt x="363220" y="133350"/>
                    </a:cubicBezTo>
                    <a:cubicBezTo>
                      <a:pt x="370840" y="148590"/>
                      <a:pt x="373380" y="171450"/>
                      <a:pt x="368300" y="187960"/>
                    </a:cubicBezTo>
                    <a:cubicBezTo>
                      <a:pt x="364490" y="204470"/>
                      <a:pt x="350520" y="223520"/>
                      <a:pt x="336550" y="233680"/>
                    </a:cubicBezTo>
                    <a:cubicBezTo>
                      <a:pt x="322580" y="242570"/>
                      <a:pt x="281940" y="245110"/>
                      <a:pt x="281940" y="245110"/>
                    </a:cubicBezTo>
                  </a:path>
                </a:pathLst>
              </a:custGeom>
              <a:solidFill>
                <a:srgbClr val="84391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58" name="Group 58">
              <a:extLst>
                <a:ext uri="{FF2B5EF4-FFF2-40B4-BE49-F238E27FC236}">
                  <a16:creationId xmlns:a16="http://schemas.microsoft.com/office/drawing/2014/main" id="{41E71ACD-14C1-3A06-04C1-D33B1D63D5FE}"/>
                </a:ext>
              </a:extLst>
            </p:cNvPr>
            <p:cNvGrpSpPr/>
            <p:nvPr/>
          </p:nvGrpSpPr>
          <p:grpSpPr>
            <a:xfrm>
              <a:off x="662940" y="140970"/>
              <a:ext cx="440690" cy="426720"/>
              <a:chOff x="0" y="0"/>
              <a:chExt cx="440690" cy="426720"/>
            </a:xfrm>
          </p:grpSpPr>
          <p:sp>
            <p:nvSpPr>
              <p:cNvPr id="59" name="Freeform 59">
                <a:extLst>
                  <a:ext uri="{FF2B5EF4-FFF2-40B4-BE49-F238E27FC236}">
                    <a16:creationId xmlns:a16="http://schemas.microsoft.com/office/drawing/2014/main" id="{B56D7D5D-8A37-8231-9A6D-0EC91C937FAF}"/>
                  </a:ext>
                </a:extLst>
              </p:cNvPr>
              <p:cNvSpPr/>
              <p:nvPr/>
            </p:nvSpPr>
            <p:spPr>
              <a:xfrm>
                <a:off x="49530" y="48260"/>
                <a:ext cx="342900" cy="32893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328930">
                    <a:moveTo>
                      <a:pt x="36830" y="185420"/>
                    </a:moveTo>
                    <a:cubicBezTo>
                      <a:pt x="140970" y="110490"/>
                      <a:pt x="177800" y="49530"/>
                      <a:pt x="204470" y="27940"/>
                    </a:cubicBezTo>
                    <a:cubicBezTo>
                      <a:pt x="220980" y="13970"/>
                      <a:pt x="232410" y="5080"/>
                      <a:pt x="248920" y="3810"/>
                    </a:cubicBezTo>
                    <a:cubicBezTo>
                      <a:pt x="269240" y="1270"/>
                      <a:pt x="303530" y="12700"/>
                      <a:pt x="318770" y="26670"/>
                    </a:cubicBezTo>
                    <a:cubicBezTo>
                      <a:pt x="331470" y="36830"/>
                      <a:pt x="339090" y="55880"/>
                      <a:pt x="340360" y="71120"/>
                    </a:cubicBezTo>
                    <a:cubicBezTo>
                      <a:pt x="342900" y="87630"/>
                      <a:pt x="339090" y="106680"/>
                      <a:pt x="330200" y="120650"/>
                    </a:cubicBezTo>
                    <a:cubicBezTo>
                      <a:pt x="322580" y="134620"/>
                      <a:pt x="307340" y="147320"/>
                      <a:pt x="292100" y="153670"/>
                    </a:cubicBezTo>
                    <a:cubicBezTo>
                      <a:pt x="278130" y="160020"/>
                      <a:pt x="257810" y="161290"/>
                      <a:pt x="242570" y="157480"/>
                    </a:cubicBezTo>
                    <a:cubicBezTo>
                      <a:pt x="227330" y="153670"/>
                      <a:pt x="209550" y="143510"/>
                      <a:pt x="200660" y="129540"/>
                    </a:cubicBezTo>
                    <a:cubicBezTo>
                      <a:pt x="189230" y="111760"/>
                      <a:pt x="182880" y="76200"/>
                      <a:pt x="187960" y="57150"/>
                    </a:cubicBezTo>
                    <a:cubicBezTo>
                      <a:pt x="191770" y="40640"/>
                      <a:pt x="204470" y="25400"/>
                      <a:pt x="217170" y="16510"/>
                    </a:cubicBezTo>
                    <a:cubicBezTo>
                      <a:pt x="231140" y="7620"/>
                      <a:pt x="248920" y="0"/>
                      <a:pt x="265430" y="2540"/>
                    </a:cubicBezTo>
                    <a:cubicBezTo>
                      <a:pt x="285750" y="5080"/>
                      <a:pt x="317500" y="22860"/>
                      <a:pt x="330200" y="39370"/>
                    </a:cubicBezTo>
                    <a:cubicBezTo>
                      <a:pt x="339090" y="53340"/>
                      <a:pt x="342900" y="72390"/>
                      <a:pt x="340360" y="88900"/>
                    </a:cubicBezTo>
                    <a:cubicBezTo>
                      <a:pt x="339090" y="104140"/>
                      <a:pt x="332740" y="116840"/>
                      <a:pt x="320040" y="134620"/>
                    </a:cubicBezTo>
                    <a:cubicBezTo>
                      <a:pt x="297180" y="168910"/>
                      <a:pt x="232410" y="233680"/>
                      <a:pt x="194310" y="265430"/>
                    </a:cubicBezTo>
                    <a:cubicBezTo>
                      <a:pt x="168910" y="287020"/>
                      <a:pt x="146050" y="304800"/>
                      <a:pt x="121920" y="314960"/>
                    </a:cubicBezTo>
                    <a:cubicBezTo>
                      <a:pt x="104140" y="322580"/>
                      <a:pt x="85090" y="328930"/>
                      <a:pt x="68580" y="326390"/>
                    </a:cubicBezTo>
                    <a:cubicBezTo>
                      <a:pt x="52070" y="325120"/>
                      <a:pt x="31750" y="313690"/>
                      <a:pt x="20320" y="300990"/>
                    </a:cubicBezTo>
                    <a:cubicBezTo>
                      <a:pt x="8890" y="288290"/>
                      <a:pt x="0" y="266700"/>
                      <a:pt x="1270" y="248920"/>
                    </a:cubicBezTo>
                    <a:cubicBezTo>
                      <a:pt x="3810" y="228600"/>
                      <a:pt x="36830" y="185420"/>
                      <a:pt x="36830" y="185420"/>
                    </a:cubicBezTo>
                  </a:path>
                </a:pathLst>
              </a:custGeom>
              <a:solidFill>
                <a:srgbClr val="84391C"/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id="60" name="TextBox 60">
            <a:extLst>
              <a:ext uri="{FF2B5EF4-FFF2-40B4-BE49-F238E27FC236}">
                <a16:creationId xmlns:a16="http://schemas.microsoft.com/office/drawing/2014/main" id="{9E49DEA9-F1CD-23DF-AED2-E698CA7E1DA2}"/>
              </a:ext>
            </a:extLst>
          </p:cNvPr>
          <p:cNvSpPr txBox="1"/>
          <p:nvPr/>
        </p:nvSpPr>
        <p:spPr>
          <a:xfrm>
            <a:off x="6697028" y="362035"/>
            <a:ext cx="4893945" cy="1245785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0"/>
              </a:lnSpc>
            </a:pPr>
            <a:r>
              <a:rPr lang="en-US" sz="7781">
                <a:solidFill>
                  <a:srgbClr val="84391C"/>
                </a:solidFill>
                <a:latin typeface="Baloo"/>
                <a:ea typeface="Baloo"/>
                <a:cs typeface="Baloo"/>
                <a:sym typeface="Baloo"/>
              </a:rPr>
              <a:t>Trò chơi</a:t>
            </a: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94C7A981-9134-985A-6ED3-F58C4C97A64B}"/>
              </a:ext>
            </a:extLst>
          </p:cNvPr>
          <p:cNvSpPr txBox="1"/>
          <p:nvPr/>
        </p:nvSpPr>
        <p:spPr>
          <a:xfrm>
            <a:off x="4154805" y="1920652"/>
            <a:ext cx="9978390" cy="3996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40"/>
              </a:lnSpc>
            </a:pPr>
            <a:r>
              <a:rPr lang="en-US" sz="12297">
                <a:ln w="127000">
                  <a:solidFill>
                    <a:srgbClr val="84391C"/>
                  </a:solidFill>
                </a:ln>
                <a:solidFill>
                  <a:srgbClr val="FFFFFF"/>
                </a:solidFill>
                <a:effectLst/>
                <a:latin typeface="Coiny"/>
                <a:ea typeface="Coiny"/>
                <a:cs typeface="Coiny"/>
                <a:sym typeface="Coiny"/>
              </a:rPr>
              <a:t>ĐOÁN BÓNG</a:t>
            </a:r>
          </a:p>
          <a:p>
            <a:pPr algn="ctr">
              <a:lnSpc>
                <a:spcPts val="15740"/>
              </a:lnSpc>
            </a:pPr>
            <a:r>
              <a:rPr lang="en-US" sz="12297">
                <a:ln w="127000">
                  <a:solidFill>
                    <a:srgbClr val="84391C"/>
                  </a:solidFill>
                </a:ln>
                <a:solidFill>
                  <a:srgbClr val="FFFFFF"/>
                </a:solidFill>
                <a:effectLst/>
                <a:latin typeface="Coiny"/>
                <a:ea typeface="Coiny"/>
                <a:cs typeface="Coiny"/>
                <a:sym typeface="Coiny"/>
              </a:rPr>
              <a:t>CON VẬT</a:t>
            </a:r>
          </a:p>
        </p:txBody>
      </p:sp>
    </p:spTree>
    <p:extLst>
      <p:ext uri="{BB962C8B-B14F-4D97-AF65-F5344CB8AC3E}">
        <p14:creationId xmlns:p14="http://schemas.microsoft.com/office/powerpoint/2010/main" val="32894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197126" y="2351927"/>
            <a:ext cx="3334783" cy="1360168"/>
          </a:xfrm>
          <a:custGeom>
            <a:avLst/>
            <a:gdLst/>
            <a:ahLst/>
            <a:cxnLst/>
            <a:rect l="l" t="t" r="r" b="b"/>
            <a:pathLst>
              <a:path w="8484870" h="3460750">
                <a:moveTo>
                  <a:pt x="0" y="1672590"/>
                </a:moveTo>
                <a:cubicBezTo>
                  <a:pt x="214630" y="1323340"/>
                  <a:pt x="356870" y="1285240"/>
                  <a:pt x="382270" y="1282700"/>
                </a:cubicBezTo>
                <a:cubicBezTo>
                  <a:pt x="387350" y="1282700"/>
                  <a:pt x="387350" y="1286510"/>
                  <a:pt x="392430" y="1285240"/>
                </a:cubicBezTo>
                <a:cubicBezTo>
                  <a:pt x="420370" y="1278890"/>
                  <a:pt x="557530" y="1104900"/>
                  <a:pt x="656590" y="1052830"/>
                </a:cubicBezTo>
                <a:cubicBezTo>
                  <a:pt x="751840" y="1003300"/>
                  <a:pt x="869950" y="993140"/>
                  <a:pt x="975360" y="975360"/>
                </a:cubicBezTo>
                <a:cubicBezTo>
                  <a:pt x="1076960" y="958850"/>
                  <a:pt x="1177290" y="948690"/>
                  <a:pt x="1280160" y="947420"/>
                </a:cubicBezTo>
                <a:cubicBezTo>
                  <a:pt x="1383030" y="947420"/>
                  <a:pt x="1488440" y="951230"/>
                  <a:pt x="1592580" y="970280"/>
                </a:cubicBezTo>
                <a:cubicBezTo>
                  <a:pt x="1700530" y="988060"/>
                  <a:pt x="1811020" y="1021080"/>
                  <a:pt x="1913890" y="1059180"/>
                </a:cubicBezTo>
                <a:cubicBezTo>
                  <a:pt x="2014220" y="1097280"/>
                  <a:pt x="2114550" y="1144270"/>
                  <a:pt x="2204720" y="1197610"/>
                </a:cubicBezTo>
                <a:cubicBezTo>
                  <a:pt x="2291080" y="1248410"/>
                  <a:pt x="2420620" y="1348740"/>
                  <a:pt x="2447290" y="1370330"/>
                </a:cubicBezTo>
                <a:cubicBezTo>
                  <a:pt x="2452370" y="1375410"/>
                  <a:pt x="2452370" y="1380490"/>
                  <a:pt x="2456180" y="1380490"/>
                </a:cubicBezTo>
                <a:cubicBezTo>
                  <a:pt x="2473960" y="1375410"/>
                  <a:pt x="2499360" y="1173480"/>
                  <a:pt x="2541270" y="1069340"/>
                </a:cubicBezTo>
                <a:cubicBezTo>
                  <a:pt x="2586990" y="953770"/>
                  <a:pt x="2647950" y="824230"/>
                  <a:pt x="2729230" y="720090"/>
                </a:cubicBezTo>
                <a:cubicBezTo>
                  <a:pt x="2814320" y="613410"/>
                  <a:pt x="2934970" y="508000"/>
                  <a:pt x="3045460" y="439420"/>
                </a:cubicBezTo>
                <a:cubicBezTo>
                  <a:pt x="3144520" y="377190"/>
                  <a:pt x="3247390" y="336550"/>
                  <a:pt x="3355340" y="312420"/>
                </a:cubicBezTo>
                <a:cubicBezTo>
                  <a:pt x="3463290" y="289560"/>
                  <a:pt x="3587750" y="287020"/>
                  <a:pt x="3690620" y="299720"/>
                </a:cubicBezTo>
                <a:cubicBezTo>
                  <a:pt x="3780790" y="309880"/>
                  <a:pt x="3851910" y="332740"/>
                  <a:pt x="3942080" y="373380"/>
                </a:cubicBezTo>
                <a:cubicBezTo>
                  <a:pt x="4057650" y="424180"/>
                  <a:pt x="4216400" y="525780"/>
                  <a:pt x="4319270" y="601980"/>
                </a:cubicBezTo>
                <a:cubicBezTo>
                  <a:pt x="4398010" y="661670"/>
                  <a:pt x="4464050" y="731520"/>
                  <a:pt x="4514850" y="781050"/>
                </a:cubicBezTo>
                <a:cubicBezTo>
                  <a:pt x="4547870" y="814070"/>
                  <a:pt x="4564380" y="871220"/>
                  <a:pt x="4594860" y="868680"/>
                </a:cubicBezTo>
                <a:cubicBezTo>
                  <a:pt x="4649470" y="863600"/>
                  <a:pt x="4724400" y="641350"/>
                  <a:pt x="4791710" y="553720"/>
                </a:cubicBezTo>
                <a:cubicBezTo>
                  <a:pt x="4846320" y="482600"/>
                  <a:pt x="4894580" y="433070"/>
                  <a:pt x="4959350" y="373380"/>
                </a:cubicBezTo>
                <a:cubicBezTo>
                  <a:pt x="5036820" y="302260"/>
                  <a:pt x="5125720" y="217170"/>
                  <a:pt x="5226050" y="161290"/>
                </a:cubicBezTo>
                <a:cubicBezTo>
                  <a:pt x="5335270" y="101600"/>
                  <a:pt x="5471160" y="57150"/>
                  <a:pt x="5594350" y="33020"/>
                </a:cubicBezTo>
                <a:cubicBezTo>
                  <a:pt x="5711190" y="8890"/>
                  <a:pt x="5833110" y="0"/>
                  <a:pt x="5946140" y="11430"/>
                </a:cubicBezTo>
                <a:cubicBezTo>
                  <a:pt x="6052820" y="21590"/>
                  <a:pt x="6151880" y="54610"/>
                  <a:pt x="6250940" y="90170"/>
                </a:cubicBezTo>
                <a:cubicBezTo>
                  <a:pt x="6352540" y="125730"/>
                  <a:pt x="6451600" y="170180"/>
                  <a:pt x="6548120" y="223520"/>
                </a:cubicBezTo>
                <a:cubicBezTo>
                  <a:pt x="6650990" y="280670"/>
                  <a:pt x="6757670" y="356870"/>
                  <a:pt x="6851650" y="426720"/>
                </a:cubicBezTo>
                <a:cubicBezTo>
                  <a:pt x="6939280" y="491490"/>
                  <a:pt x="7023100" y="561340"/>
                  <a:pt x="7094220" y="628650"/>
                </a:cubicBezTo>
                <a:cubicBezTo>
                  <a:pt x="7157720" y="688340"/>
                  <a:pt x="7213600" y="745490"/>
                  <a:pt x="7263130" y="807720"/>
                </a:cubicBezTo>
                <a:cubicBezTo>
                  <a:pt x="7310120" y="867410"/>
                  <a:pt x="7359650" y="934720"/>
                  <a:pt x="7388860" y="994410"/>
                </a:cubicBezTo>
                <a:cubicBezTo>
                  <a:pt x="7411720" y="1041400"/>
                  <a:pt x="7416800" y="1122680"/>
                  <a:pt x="7433310" y="1131570"/>
                </a:cubicBezTo>
                <a:cubicBezTo>
                  <a:pt x="7439660" y="1135380"/>
                  <a:pt x="7442200" y="1126490"/>
                  <a:pt x="7452360" y="1126490"/>
                </a:cubicBezTo>
                <a:cubicBezTo>
                  <a:pt x="7496810" y="1123950"/>
                  <a:pt x="7694930" y="1135380"/>
                  <a:pt x="7806690" y="1181100"/>
                </a:cubicBezTo>
                <a:cubicBezTo>
                  <a:pt x="7928610" y="1230630"/>
                  <a:pt x="8056880" y="1325880"/>
                  <a:pt x="8152130" y="1430020"/>
                </a:cubicBezTo>
                <a:cubicBezTo>
                  <a:pt x="8251190" y="1537970"/>
                  <a:pt x="8331200" y="1687830"/>
                  <a:pt x="8387080" y="1819910"/>
                </a:cubicBezTo>
                <a:cubicBezTo>
                  <a:pt x="8436610" y="1940560"/>
                  <a:pt x="8472170" y="2076450"/>
                  <a:pt x="8479790" y="2188210"/>
                </a:cubicBezTo>
                <a:cubicBezTo>
                  <a:pt x="8484870" y="2278380"/>
                  <a:pt x="8477250" y="2350770"/>
                  <a:pt x="8446770" y="2435860"/>
                </a:cubicBezTo>
                <a:cubicBezTo>
                  <a:pt x="8408670" y="2542540"/>
                  <a:pt x="8333740" y="2679700"/>
                  <a:pt x="8241030" y="2767330"/>
                </a:cubicBezTo>
                <a:cubicBezTo>
                  <a:pt x="8143240" y="2860040"/>
                  <a:pt x="7988300" y="2932430"/>
                  <a:pt x="7872730" y="2971800"/>
                </a:cubicBezTo>
                <a:cubicBezTo>
                  <a:pt x="7780020" y="3002280"/>
                  <a:pt x="7710170" y="3004820"/>
                  <a:pt x="7609840" y="3011170"/>
                </a:cubicBezTo>
                <a:cubicBezTo>
                  <a:pt x="7475220" y="3020060"/>
                  <a:pt x="7249160" y="3016250"/>
                  <a:pt x="7133590" y="2998470"/>
                </a:cubicBezTo>
                <a:cubicBezTo>
                  <a:pt x="7065010" y="2988310"/>
                  <a:pt x="7019290" y="2934970"/>
                  <a:pt x="6973570" y="2952750"/>
                </a:cubicBezTo>
                <a:cubicBezTo>
                  <a:pt x="6916420" y="2974340"/>
                  <a:pt x="6892290" y="3106420"/>
                  <a:pt x="6836410" y="3168650"/>
                </a:cubicBezTo>
                <a:cubicBezTo>
                  <a:pt x="6783070" y="3228340"/>
                  <a:pt x="6718300" y="3277870"/>
                  <a:pt x="6648450" y="3318510"/>
                </a:cubicBezTo>
                <a:cubicBezTo>
                  <a:pt x="6577330" y="3360420"/>
                  <a:pt x="6497320" y="3390900"/>
                  <a:pt x="6410960" y="3412490"/>
                </a:cubicBezTo>
                <a:cubicBezTo>
                  <a:pt x="6311900" y="3437890"/>
                  <a:pt x="6187440" y="3460750"/>
                  <a:pt x="6087110" y="3453130"/>
                </a:cubicBezTo>
                <a:cubicBezTo>
                  <a:pt x="5996940" y="3445510"/>
                  <a:pt x="5922010" y="3412490"/>
                  <a:pt x="5834380" y="3382010"/>
                </a:cubicBezTo>
                <a:cubicBezTo>
                  <a:pt x="5732780" y="3345180"/>
                  <a:pt x="5614670" y="3291840"/>
                  <a:pt x="5515610" y="3243580"/>
                </a:cubicBezTo>
                <a:cubicBezTo>
                  <a:pt x="5426710" y="3200400"/>
                  <a:pt x="5342890" y="3154680"/>
                  <a:pt x="5266690" y="3108960"/>
                </a:cubicBezTo>
                <a:cubicBezTo>
                  <a:pt x="5198110" y="3068320"/>
                  <a:pt x="5140960" y="3032760"/>
                  <a:pt x="5080000" y="2985770"/>
                </a:cubicBezTo>
                <a:cubicBezTo>
                  <a:pt x="5012690" y="2932430"/>
                  <a:pt x="4937760" y="2800350"/>
                  <a:pt x="4885690" y="2804160"/>
                </a:cubicBezTo>
                <a:cubicBezTo>
                  <a:pt x="4845050" y="2806700"/>
                  <a:pt x="4832350" y="2887980"/>
                  <a:pt x="4785360" y="2928620"/>
                </a:cubicBezTo>
                <a:cubicBezTo>
                  <a:pt x="4718050" y="2987040"/>
                  <a:pt x="4606290" y="3061970"/>
                  <a:pt x="4500880" y="3098800"/>
                </a:cubicBezTo>
                <a:cubicBezTo>
                  <a:pt x="4390390" y="3138170"/>
                  <a:pt x="4245610" y="3143250"/>
                  <a:pt x="4136390" y="3152140"/>
                </a:cubicBezTo>
                <a:cubicBezTo>
                  <a:pt x="4047490" y="3158490"/>
                  <a:pt x="3980180" y="3159760"/>
                  <a:pt x="3892550" y="3154680"/>
                </a:cubicBezTo>
                <a:cubicBezTo>
                  <a:pt x="3788410" y="3148330"/>
                  <a:pt x="3661410" y="3129280"/>
                  <a:pt x="3552190" y="3108960"/>
                </a:cubicBezTo>
                <a:cubicBezTo>
                  <a:pt x="3448050" y="3088640"/>
                  <a:pt x="3345180" y="3061970"/>
                  <a:pt x="3248660" y="3034030"/>
                </a:cubicBezTo>
                <a:cubicBezTo>
                  <a:pt x="3159760" y="3008630"/>
                  <a:pt x="3086100" y="2992120"/>
                  <a:pt x="2993390" y="2950210"/>
                </a:cubicBezTo>
                <a:cubicBezTo>
                  <a:pt x="2867660" y="2893060"/>
                  <a:pt x="2659380" y="2767330"/>
                  <a:pt x="2573020" y="2702560"/>
                </a:cubicBezTo>
                <a:cubicBezTo>
                  <a:pt x="2529840" y="2669540"/>
                  <a:pt x="2496820" y="2616200"/>
                  <a:pt x="2484120" y="2617470"/>
                </a:cubicBezTo>
                <a:cubicBezTo>
                  <a:pt x="2481580" y="2617470"/>
                  <a:pt x="2482850" y="2621280"/>
                  <a:pt x="2479040" y="2623820"/>
                </a:cubicBezTo>
                <a:cubicBezTo>
                  <a:pt x="2457450" y="2644140"/>
                  <a:pt x="2334260" y="2744470"/>
                  <a:pt x="2242820" y="2783840"/>
                </a:cubicBezTo>
                <a:cubicBezTo>
                  <a:pt x="2137410" y="2828290"/>
                  <a:pt x="1982470" y="2847340"/>
                  <a:pt x="1873250" y="2861310"/>
                </a:cubicBezTo>
                <a:cubicBezTo>
                  <a:pt x="1786890" y="2872740"/>
                  <a:pt x="1723390" y="2874010"/>
                  <a:pt x="1639570" y="2871470"/>
                </a:cubicBezTo>
                <a:cubicBezTo>
                  <a:pt x="1543050" y="2868930"/>
                  <a:pt x="1430020" y="2858770"/>
                  <a:pt x="1327150" y="2840990"/>
                </a:cubicBezTo>
                <a:cubicBezTo>
                  <a:pt x="1221740" y="2821940"/>
                  <a:pt x="1113790" y="2791460"/>
                  <a:pt x="1013460" y="2760980"/>
                </a:cubicBezTo>
                <a:cubicBezTo>
                  <a:pt x="920750" y="2731770"/>
                  <a:pt x="831850" y="2700020"/>
                  <a:pt x="745490" y="2661920"/>
                </a:cubicBezTo>
                <a:cubicBezTo>
                  <a:pt x="661670" y="2626360"/>
                  <a:pt x="579120" y="2590800"/>
                  <a:pt x="505460" y="2542540"/>
                </a:cubicBezTo>
                <a:cubicBezTo>
                  <a:pt x="433070" y="2495550"/>
                  <a:pt x="364490" y="2435860"/>
                  <a:pt x="306070" y="2374900"/>
                </a:cubicBezTo>
                <a:cubicBezTo>
                  <a:pt x="250190" y="2316480"/>
                  <a:pt x="203200" y="2256790"/>
                  <a:pt x="161290" y="2183130"/>
                </a:cubicBezTo>
                <a:cubicBezTo>
                  <a:pt x="111760" y="2099310"/>
                  <a:pt x="62230" y="1986280"/>
                  <a:pt x="35560" y="1894840"/>
                </a:cubicBezTo>
                <a:cubicBezTo>
                  <a:pt x="12700" y="1817370"/>
                  <a:pt x="0" y="1672590"/>
                  <a:pt x="0" y="1672590"/>
                </a:cubicBezTo>
                <a:moveTo>
                  <a:pt x="933450" y="1878330"/>
                </a:moveTo>
                <a:cubicBezTo>
                  <a:pt x="1083310" y="1884680"/>
                  <a:pt x="1075690" y="1865630"/>
                  <a:pt x="1085850" y="1849120"/>
                </a:cubicBezTo>
                <a:cubicBezTo>
                  <a:pt x="1102360" y="1818640"/>
                  <a:pt x="1181100" y="1742440"/>
                  <a:pt x="1173480" y="1734820"/>
                </a:cubicBezTo>
                <a:cubicBezTo>
                  <a:pt x="1164590" y="1724660"/>
                  <a:pt x="933450" y="1878330"/>
                  <a:pt x="933450" y="1878330"/>
                </a:cubicBezTo>
                <a:moveTo>
                  <a:pt x="1504950" y="1421130"/>
                </a:moveTo>
                <a:cubicBezTo>
                  <a:pt x="1579880" y="1459230"/>
                  <a:pt x="1574800" y="1477010"/>
                  <a:pt x="1586230" y="1482090"/>
                </a:cubicBezTo>
                <a:cubicBezTo>
                  <a:pt x="1602740" y="1489710"/>
                  <a:pt x="1680210" y="1468120"/>
                  <a:pt x="1680210" y="1459230"/>
                </a:cubicBezTo>
                <a:cubicBezTo>
                  <a:pt x="1680210" y="1449070"/>
                  <a:pt x="1592580" y="1431290"/>
                  <a:pt x="1560830" y="1424940"/>
                </a:cubicBezTo>
                <a:cubicBezTo>
                  <a:pt x="1537970" y="1421130"/>
                  <a:pt x="1504950" y="1421130"/>
                  <a:pt x="1504950" y="1421130"/>
                </a:cubicBezTo>
                <a:moveTo>
                  <a:pt x="1550670" y="2388870"/>
                </a:moveTo>
                <a:cubicBezTo>
                  <a:pt x="1831340" y="2393950"/>
                  <a:pt x="1840230" y="2396490"/>
                  <a:pt x="1842770" y="2391410"/>
                </a:cubicBezTo>
                <a:cubicBezTo>
                  <a:pt x="1849120" y="2381250"/>
                  <a:pt x="1837690" y="2329180"/>
                  <a:pt x="1818640" y="2320290"/>
                </a:cubicBezTo>
                <a:cubicBezTo>
                  <a:pt x="1795780" y="2307590"/>
                  <a:pt x="1738630" y="2348230"/>
                  <a:pt x="1695450" y="2359660"/>
                </a:cubicBezTo>
                <a:cubicBezTo>
                  <a:pt x="1649730" y="2372360"/>
                  <a:pt x="1550670" y="2388870"/>
                  <a:pt x="1550670" y="2388870"/>
                </a:cubicBezTo>
                <a:moveTo>
                  <a:pt x="3271520" y="1686560"/>
                </a:moveTo>
                <a:cubicBezTo>
                  <a:pt x="3622040" y="1694180"/>
                  <a:pt x="3841750" y="1695450"/>
                  <a:pt x="3868420" y="1695450"/>
                </a:cubicBezTo>
                <a:cubicBezTo>
                  <a:pt x="3872230" y="1695450"/>
                  <a:pt x="3874770" y="1695450"/>
                  <a:pt x="3874770" y="1695450"/>
                </a:cubicBezTo>
                <a:cubicBezTo>
                  <a:pt x="3874770" y="1694180"/>
                  <a:pt x="3722370" y="1659890"/>
                  <a:pt x="3639820" y="1656080"/>
                </a:cubicBezTo>
                <a:cubicBezTo>
                  <a:pt x="3545840" y="1649730"/>
                  <a:pt x="3404870" y="1663700"/>
                  <a:pt x="3340100" y="1672590"/>
                </a:cubicBezTo>
                <a:cubicBezTo>
                  <a:pt x="3309620" y="1676400"/>
                  <a:pt x="3271520" y="1686560"/>
                  <a:pt x="3271520" y="1686560"/>
                </a:cubicBezTo>
                <a:moveTo>
                  <a:pt x="3957320" y="2669540"/>
                </a:moveTo>
                <a:cubicBezTo>
                  <a:pt x="4173220" y="2674620"/>
                  <a:pt x="4297680" y="2665730"/>
                  <a:pt x="4335780" y="2653030"/>
                </a:cubicBezTo>
                <a:cubicBezTo>
                  <a:pt x="4349750" y="2647950"/>
                  <a:pt x="4361180" y="2637790"/>
                  <a:pt x="4361180" y="2635250"/>
                </a:cubicBezTo>
                <a:cubicBezTo>
                  <a:pt x="4359910" y="2631440"/>
                  <a:pt x="4321810" y="2645410"/>
                  <a:pt x="4292600" y="2647950"/>
                </a:cubicBezTo>
                <a:cubicBezTo>
                  <a:pt x="4239260" y="2653030"/>
                  <a:pt x="4123690" y="2650490"/>
                  <a:pt x="4069080" y="2649220"/>
                </a:cubicBezTo>
                <a:cubicBezTo>
                  <a:pt x="4037330" y="2649220"/>
                  <a:pt x="4011930" y="2640330"/>
                  <a:pt x="3994150" y="2645410"/>
                </a:cubicBezTo>
                <a:cubicBezTo>
                  <a:pt x="3980180" y="2649220"/>
                  <a:pt x="3970020" y="2664460"/>
                  <a:pt x="3963670" y="2668270"/>
                </a:cubicBezTo>
                <a:cubicBezTo>
                  <a:pt x="3961130" y="2669540"/>
                  <a:pt x="3957320" y="2669540"/>
                  <a:pt x="3957320" y="2669540"/>
                </a:cubicBezTo>
                <a:moveTo>
                  <a:pt x="5452110" y="1005840"/>
                </a:moveTo>
                <a:cubicBezTo>
                  <a:pt x="5476240" y="1017270"/>
                  <a:pt x="5487670" y="975360"/>
                  <a:pt x="5483860" y="972820"/>
                </a:cubicBezTo>
                <a:cubicBezTo>
                  <a:pt x="5481320" y="971550"/>
                  <a:pt x="5452110" y="1005840"/>
                  <a:pt x="5452110" y="1005840"/>
                </a:cubicBezTo>
                <a:moveTo>
                  <a:pt x="6064250" y="527050"/>
                </a:moveTo>
                <a:cubicBezTo>
                  <a:pt x="6223000" y="603250"/>
                  <a:pt x="6285230" y="610870"/>
                  <a:pt x="6286500" y="607060"/>
                </a:cubicBezTo>
                <a:cubicBezTo>
                  <a:pt x="6287770" y="600710"/>
                  <a:pt x="6164580" y="549910"/>
                  <a:pt x="6122670" y="537210"/>
                </a:cubicBezTo>
                <a:cubicBezTo>
                  <a:pt x="6098540" y="530860"/>
                  <a:pt x="6064250" y="527050"/>
                  <a:pt x="6064250" y="527050"/>
                </a:cubicBezTo>
                <a:moveTo>
                  <a:pt x="6164580" y="1240790"/>
                </a:moveTo>
                <a:cubicBezTo>
                  <a:pt x="6186170" y="1236980"/>
                  <a:pt x="6209030" y="1187450"/>
                  <a:pt x="6207760" y="1186180"/>
                </a:cubicBezTo>
                <a:cubicBezTo>
                  <a:pt x="6205220" y="1184910"/>
                  <a:pt x="6164580" y="1240790"/>
                  <a:pt x="6164580" y="1240790"/>
                </a:cubicBezTo>
                <a:moveTo>
                  <a:pt x="6422390" y="2138680"/>
                </a:moveTo>
                <a:cubicBezTo>
                  <a:pt x="6431280" y="2155190"/>
                  <a:pt x="6445250" y="2162810"/>
                  <a:pt x="6451600" y="2160270"/>
                </a:cubicBezTo>
                <a:cubicBezTo>
                  <a:pt x="6456680" y="2159000"/>
                  <a:pt x="6464300" y="2148840"/>
                  <a:pt x="6463030" y="2145030"/>
                </a:cubicBezTo>
                <a:cubicBezTo>
                  <a:pt x="6460490" y="2138680"/>
                  <a:pt x="6422390" y="2138680"/>
                  <a:pt x="6422390" y="2138680"/>
                </a:cubicBezTo>
                <a:moveTo>
                  <a:pt x="6684010" y="857250"/>
                </a:moveTo>
                <a:cubicBezTo>
                  <a:pt x="6722110" y="904240"/>
                  <a:pt x="6706870" y="938530"/>
                  <a:pt x="6717030" y="946150"/>
                </a:cubicBezTo>
                <a:cubicBezTo>
                  <a:pt x="6725920" y="953770"/>
                  <a:pt x="6772910" y="941070"/>
                  <a:pt x="6774180" y="930910"/>
                </a:cubicBezTo>
                <a:cubicBezTo>
                  <a:pt x="6777990" y="916940"/>
                  <a:pt x="6684010" y="857250"/>
                  <a:pt x="6684010" y="857250"/>
                </a:cubicBezTo>
                <a:moveTo>
                  <a:pt x="6856730" y="2433320"/>
                </a:moveTo>
                <a:cubicBezTo>
                  <a:pt x="6856730" y="2433320"/>
                  <a:pt x="6856730" y="2432050"/>
                  <a:pt x="6856730" y="2433320"/>
                </a:cubicBezTo>
                <a:moveTo>
                  <a:pt x="7011670" y="2467610"/>
                </a:moveTo>
                <a:cubicBezTo>
                  <a:pt x="7283450" y="2556510"/>
                  <a:pt x="7426960" y="2561590"/>
                  <a:pt x="7543800" y="2547620"/>
                </a:cubicBezTo>
                <a:cubicBezTo>
                  <a:pt x="7661910" y="2532380"/>
                  <a:pt x="7857490" y="2477770"/>
                  <a:pt x="7893050" y="2451100"/>
                </a:cubicBezTo>
                <a:cubicBezTo>
                  <a:pt x="7900670" y="2444750"/>
                  <a:pt x="7905750" y="2437130"/>
                  <a:pt x="7903210" y="2432050"/>
                </a:cubicBezTo>
                <a:cubicBezTo>
                  <a:pt x="7899400" y="2424430"/>
                  <a:pt x="7856220" y="2420620"/>
                  <a:pt x="7827010" y="2426970"/>
                </a:cubicBezTo>
                <a:cubicBezTo>
                  <a:pt x="7782560" y="2434590"/>
                  <a:pt x="7731760" y="2481580"/>
                  <a:pt x="7672070" y="2500630"/>
                </a:cubicBezTo>
                <a:cubicBezTo>
                  <a:pt x="7602220" y="2523490"/>
                  <a:pt x="7509510" y="2541270"/>
                  <a:pt x="7428230" y="2542540"/>
                </a:cubicBezTo>
                <a:cubicBezTo>
                  <a:pt x="7346950" y="2545080"/>
                  <a:pt x="7260590" y="2526030"/>
                  <a:pt x="7186930" y="2512060"/>
                </a:cubicBezTo>
                <a:cubicBezTo>
                  <a:pt x="7123430" y="2500630"/>
                  <a:pt x="7011670" y="2467610"/>
                  <a:pt x="7011670" y="2467610"/>
                </a:cubicBezTo>
              </a:path>
            </a:pathLst>
          </a:custGeom>
          <a:solidFill>
            <a:srgbClr val="FFF2D5"/>
          </a:solid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-1097282" y="5149007"/>
            <a:ext cx="2874926" cy="1172605"/>
          </a:xfrm>
          <a:custGeom>
            <a:avLst/>
            <a:gdLst/>
            <a:ahLst/>
            <a:cxnLst/>
            <a:rect l="l" t="t" r="r" b="b"/>
            <a:pathLst>
              <a:path w="8484870" h="3460750">
                <a:moveTo>
                  <a:pt x="0" y="1672590"/>
                </a:moveTo>
                <a:cubicBezTo>
                  <a:pt x="214630" y="1323340"/>
                  <a:pt x="356870" y="1285240"/>
                  <a:pt x="382270" y="1282700"/>
                </a:cubicBezTo>
                <a:cubicBezTo>
                  <a:pt x="387350" y="1282700"/>
                  <a:pt x="387350" y="1286510"/>
                  <a:pt x="392430" y="1285240"/>
                </a:cubicBezTo>
                <a:cubicBezTo>
                  <a:pt x="420370" y="1278890"/>
                  <a:pt x="557530" y="1104900"/>
                  <a:pt x="656590" y="1052830"/>
                </a:cubicBezTo>
                <a:cubicBezTo>
                  <a:pt x="751840" y="1003300"/>
                  <a:pt x="869950" y="993140"/>
                  <a:pt x="975360" y="975360"/>
                </a:cubicBezTo>
                <a:cubicBezTo>
                  <a:pt x="1076960" y="958850"/>
                  <a:pt x="1177290" y="948690"/>
                  <a:pt x="1280160" y="947420"/>
                </a:cubicBezTo>
                <a:cubicBezTo>
                  <a:pt x="1383030" y="947420"/>
                  <a:pt x="1488440" y="951230"/>
                  <a:pt x="1592580" y="970280"/>
                </a:cubicBezTo>
                <a:cubicBezTo>
                  <a:pt x="1700530" y="988060"/>
                  <a:pt x="1811020" y="1021080"/>
                  <a:pt x="1913890" y="1059180"/>
                </a:cubicBezTo>
                <a:cubicBezTo>
                  <a:pt x="2014220" y="1097280"/>
                  <a:pt x="2114550" y="1144270"/>
                  <a:pt x="2204720" y="1197610"/>
                </a:cubicBezTo>
                <a:cubicBezTo>
                  <a:pt x="2291080" y="1248410"/>
                  <a:pt x="2420620" y="1348740"/>
                  <a:pt x="2447290" y="1370330"/>
                </a:cubicBezTo>
                <a:cubicBezTo>
                  <a:pt x="2452370" y="1375410"/>
                  <a:pt x="2452370" y="1380490"/>
                  <a:pt x="2456180" y="1380490"/>
                </a:cubicBezTo>
                <a:cubicBezTo>
                  <a:pt x="2473960" y="1375410"/>
                  <a:pt x="2499360" y="1173480"/>
                  <a:pt x="2541270" y="1069340"/>
                </a:cubicBezTo>
                <a:cubicBezTo>
                  <a:pt x="2586990" y="953770"/>
                  <a:pt x="2647950" y="824230"/>
                  <a:pt x="2729230" y="720090"/>
                </a:cubicBezTo>
                <a:cubicBezTo>
                  <a:pt x="2814320" y="613410"/>
                  <a:pt x="2934970" y="508000"/>
                  <a:pt x="3045460" y="439420"/>
                </a:cubicBezTo>
                <a:cubicBezTo>
                  <a:pt x="3144520" y="377190"/>
                  <a:pt x="3247390" y="336550"/>
                  <a:pt x="3355340" y="312420"/>
                </a:cubicBezTo>
                <a:cubicBezTo>
                  <a:pt x="3463290" y="289560"/>
                  <a:pt x="3587750" y="287020"/>
                  <a:pt x="3690620" y="299720"/>
                </a:cubicBezTo>
                <a:cubicBezTo>
                  <a:pt x="3780790" y="309880"/>
                  <a:pt x="3851910" y="332740"/>
                  <a:pt x="3942080" y="373380"/>
                </a:cubicBezTo>
                <a:cubicBezTo>
                  <a:pt x="4057650" y="424180"/>
                  <a:pt x="4216400" y="525780"/>
                  <a:pt x="4319270" y="601980"/>
                </a:cubicBezTo>
                <a:cubicBezTo>
                  <a:pt x="4398010" y="661670"/>
                  <a:pt x="4464050" y="731520"/>
                  <a:pt x="4514850" y="781050"/>
                </a:cubicBezTo>
                <a:cubicBezTo>
                  <a:pt x="4547870" y="814070"/>
                  <a:pt x="4564380" y="871220"/>
                  <a:pt x="4594860" y="868680"/>
                </a:cubicBezTo>
                <a:cubicBezTo>
                  <a:pt x="4649470" y="863600"/>
                  <a:pt x="4724400" y="641350"/>
                  <a:pt x="4791710" y="553720"/>
                </a:cubicBezTo>
                <a:cubicBezTo>
                  <a:pt x="4846320" y="482600"/>
                  <a:pt x="4894580" y="433070"/>
                  <a:pt x="4959350" y="373380"/>
                </a:cubicBezTo>
                <a:cubicBezTo>
                  <a:pt x="5036820" y="302260"/>
                  <a:pt x="5125720" y="217170"/>
                  <a:pt x="5226050" y="161290"/>
                </a:cubicBezTo>
                <a:cubicBezTo>
                  <a:pt x="5335270" y="101600"/>
                  <a:pt x="5471160" y="57150"/>
                  <a:pt x="5594350" y="33020"/>
                </a:cubicBezTo>
                <a:cubicBezTo>
                  <a:pt x="5711190" y="8890"/>
                  <a:pt x="5833110" y="0"/>
                  <a:pt x="5946140" y="11430"/>
                </a:cubicBezTo>
                <a:cubicBezTo>
                  <a:pt x="6052820" y="21590"/>
                  <a:pt x="6151880" y="54610"/>
                  <a:pt x="6250940" y="90170"/>
                </a:cubicBezTo>
                <a:cubicBezTo>
                  <a:pt x="6352540" y="125730"/>
                  <a:pt x="6451600" y="170180"/>
                  <a:pt x="6548120" y="223520"/>
                </a:cubicBezTo>
                <a:cubicBezTo>
                  <a:pt x="6650990" y="280670"/>
                  <a:pt x="6757670" y="356870"/>
                  <a:pt x="6851650" y="426720"/>
                </a:cubicBezTo>
                <a:cubicBezTo>
                  <a:pt x="6939280" y="491490"/>
                  <a:pt x="7023100" y="561340"/>
                  <a:pt x="7094220" y="628650"/>
                </a:cubicBezTo>
                <a:cubicBezTo>
                  <a:pt x="7157720" y="688340"/>
                  <a:pt x="7213600" y="745490"/>
                  <a:pt x="7263130" y="807720"/>
                </a:cubicBezTo>
                <a:cubicBezTo>
                  <a:pt x="7310120" y="867410"/>
                  <a:pt x="7359650" y="934720"/>
                  <a:pt x="7388860" y="994410"/>
                </a:cubicBezTo>
                <a:cubicBezTo>
                  <a:pt x="7411720" y="1041400"/>
                  <a:pt x="7416800" y="1122680"/>
                  <a:pt x="7433310" y="1131570"/>
                </a:cubicBezTo>
                <a:cubicBezTo>
                  <a:pt x="7439660" y="1135380"/>
                  <a:pt x="7442200" y="1126490"/>
                  <a:pt x="7452360" y="1126490"/>
                </a:cubicBezTo>
                <a:cubicBezTo>
                  <a:pt x="7496810" y="1123950"/>
                  <a:pt x="7694930" y="1135380"/>
                  <a:pt x="7806690" y="1181100"/>
                </a:cubicBezTo>
                <a:cubicBezTo>
                  <a:pt x="7928610" y="1230630"/>
                  <a:pt x="8056880" y="1325880"/>
                  <a:pt x="8152130" y="1430020"/>
                </a:cubicBezTo>
                <a:cubicBezTo>
                  <a:pt x="8251190" y="1537970"/>
                  <a:pt x="8331200" y="1687830"/>
                  <a:pt x="8387080" y="1819910"/>
                </a:cubicBezTo>
                <a:cubicBezTo>
                  <a:pt x="8436610" y="1940560"/>
                  <a:pt x="8472170" y="2076450"/>
                  <a:pt x="8479790" y="2188210"/>
                </a:cubicBezTo>
                <a:cubicBezTo>
                  <a:pt x="8484870" y="2278380"/>
                  <a:pt x="8477250" y="2350770"/>
                  <a:pt x="8446770" y="2435860"/>
                </a:cubicBezTo>
                <a:cubicBezTo>
                  <a:pt x="8408670" y="2542540"/>
                  <a:pt x="8333740" y="2679700"/>
                  <a:pt x="8241030" y="2767330"/>
                </a:cubicBezTo>
                <a:cubicBezTo>
                  <a:pt x="8143240" y="2860040"/>
                  <a:pt x="7988300" y="2932430"/>
                  <a:pt x="7872730" y="2971800"/>
                </a:cubicBezTo>
                <a:cubicBezTo>
                  <a:pt x="7780020" y="3002280"/>
                  <a:pt x="7710170" y="3004820"/>
                  <a:pt x="7609840" y="3011170"/>
                </a:cubicBezTo>
                <a:cubicBezTo>
                  <a:pt x="7475220" y="3020060"/>
                  <a:pt x="7249160" y="3016250"/>
                  <a:pt x="7133590" y="2998470"/>
                </a:cubicBezTo>
                <a:cubicBezTo>
                  <a:pt x="7065010" y="2988310"/>
                  <a:pt x="7019290" y="2934970"/>
                  <a:pt x="6973570" y="2952750"/>
                </a:cubicBezTo>
                <a:cubicBezTo>
                  <a:pt x="6916420" y="2974340"/>
                  <a:pt x="6892290" y="3106420"/>
                  <a:pt x="6836410" y="3168650"/>
                </a:cubicBezTo>
                <a:cubicBezTo>
                  <a:pt x="6783070" y="3228340"/>
                  <a:pt x="6718300" y="3277870"/>
                  <a:pt x="6648450" y="3318510"/>
                </a:cubicBezTo>
                <a:cubicBezTo>
                  <a:pt x="6577330" y="3360420"/>
                  <a:pt x="6497320" y="3390900"/>
                  <a:pt x="6410960" y="3412490"/>
                </a:cubicBezTo>
                <a:cubicBezTo>
                  <a:pt x="6311900" y="3437890"/>
                  <a:pt x="6187440" y="3460750"/>
                  <a:pt x="6087110" y="3453130"/>
                </a:cubicBezTo>
                <a:cubicBezTo>
                  <a:pt x="5996940" y="3445510"/>
                  <a:pt x="5922010" y="3412490"/>
                  <a:pt x="5834380" y="3382010"/>
                </a:cubicBezTo>
                <a:cubicBezTo>
                  <a:pt x="5732780" y="3345180"/>
                  <a:pt x="5614670" y="3291840"/>
                  <a:pt x="5515610" y="3243580"/>
                </a:cubicBezTo>
                <a:cubicBezTo>
                  <a:pt x="5426710" y="3200400"/>
                  <a:pt x="5342890" y="3154680"/>
                  <a:pt x="5266690" y="3108960"/>
                </a:cubicBezTo>
                <a:cubicBezTo>
                  <a:pt x="5198110" y="3068320"/>
                  <a:pt x="5140960" y="3032760"/>
                  <a:pt x="5080000" y="2985770"/>
                </a:cubicBezTo>
                <a:cubicBezTo>
                  <a:pt x="5012690" y="2932430"/>
                  <a:pt x="4937760" y="2800350"/>
                  <a:pt x="4885690" y="2804160"/>
                </a:cubicBezTo>
                <a:cubicBezTo>
                  <a:pt x="4845050" y="2806700"/>
                  <a:pt x="4832350" y="2887980"/>
                  <a:pt x="4785360" y="2928620"/>
                </a:cubicBezTo>
                <a:cubicBezTo>
                  <a:pt x="4718050" y="2987040"/>
                  <a:pt x="4606290" y="3061970"/>
                  <a:pt x="4500880" y="3098800"/>
                </a:cubicBezTo>
                <a:cubicBezTo>
                  <a:pt x="4390390" y="3138170"/>
                  <a:pt x="4245610" y="3143250"/>
                  <a:pt x="4136390" y="3152140"/>
                </a:cubicBezTo>
                <a:cubicBezTo>
                  <a:pt x="4047490" y="3158490"/>
                  <a:pt x="3980180" y="3159760"/>
                  <a:pt x="3892550" y="3154680"/>
                </a:cubicBezTo>
                <a:cubicBezTo>
                  <a:pt x="3788410" y="3148330"/>
                  <a:pt x="3661410" y="3129280"/>
                  <a:pt x="3552190" y="3108960"/>
                </a:cubicBezTo>
                <a:cubicBezTo>
                  <a:pt x="3448050" y="3088640"/>
                  <a:pt x="3345180" y="3061970"/>
                  <a:pt x="3248660" y="3034030"/>
                </a:cubicBezTo>
                <a:cubicBezTo>
                  <a:pt x="3159760" y="3008630"/>
                  <a:pt x="3086100" y="2992120"/>
                  <a:pt x="2993390" y="2950210"/>
                </a:cubicBezTo>
                <a:cubicBezTo>
                  <a:pt x="2867660" y="2893060"/>
                  <a:pt x="2659380" y="2767330"/>
                  <a:pt x="2573020" y="2702560"/>
                </a:cubicBezTo>
                <a:cubicBezTo>
                  <a:pt x="2529840" y="2669540"/>
                  <a:pt x="2496820" y="2616200"/>
                  <a:pt x="2484120" y="2617470"/>
                </a:cubicBezTo>
                <a:cubicBezTo>
                  <a:pt x="2481580" y="2617470"/>
                  <a:pt x="2482850" y="2621280"/>
                  <a:pt x="2479040" y="2623820"/>
                </a:cubicBezTo>
                <a:cubicBezTo>
                  <a:pt x="2457450" y="2644140"/>
                  <a:pt x="2334260" y="2744470"/>
                  <a:pt x="2242820" y="2783840"/>
                </a:cubicBezTo>
                <a:cubicBezTo>
                  <a:pt x="2137410" y="2828290"/>
                  <a:pt x="1982470" y="2847340"/>
                  <a:pt x="1873250" y="2861310"/>
                </a:cubicBezTo>
                <a:cubicBezTo>
                  <a:pt x="1786890" y="2872740"/>
                  <a:pt x="1723390" y="2874010"/>
                  <a:pt x="1639570" y="2871470"/>
                </a:cubicBezTo>
                <a:cubicBezTo>
                  <a:pt x="1543050" y="2868930"/>
                  <a:pt x="1430020" y="2858770"/>
                  <a:pt x="1327150" y="2840990"/>
                </a:cubicBezTo>
                <a:cubicBezTo>
                  <a:pt x="1221740" y="2821940"/>
                  <a:pt x="1113790" y="2791460"/>
                  <a:pt x="1013460" y="2760980"/>
                </a:cubicBezTo>
                <a:cubicBezTo>
                  <a:pt x="920750" y="2731770"/>
                  <a:pt x="831850" y="2700020"/>
                  <a:pt x="745490" y="2661920"/>
                </a:cubicBezTo>
                <a:cubicBezTo>
                  <a:pt x="661670" y="2626360"/>
                  <a:pt x="579120" y="2590800"/>
                  <a:pt x="505460" y="2542540"/>
                </a:cubicBezTo>
                <a:cubicBezTo>
                  <a:pt x="433070" y="2495550"/>
                  <a:pt x="364490" y="2435860"/>
                  <a:pt x="306070" y="2374900"/>
                </a:cubicBezTo>
                <a:cubicBezTo>
                  <a:pt x="250190" y="2316480"/>
                  <a:pt x="203200" y="2256790"/>
                  <a:pt x="161290" y="2183130"/>
                </a:cubicBezTo>
                <a:cubicBezTo>
                  <a:pt x="111760" y="2099310"/>
                  <a:pt x="62230" y="1986280"/>
                  <a:pt x="35560" y="1894840"/>
                </a:cubicBezTo>
                <a:cubicBezTo>
                  <a:pt x="12700" y="1817370"/>
                  <a:pt x="0" y="1672590"/>
                  <a:pt x="0" y="1672590"/>
                </a:cubicBezTo>
                <a:moveTo>
                  <a:pt x="933450" y="1878330"/>
                </a:moveTo>
                <a:cubicBezTo>
                  <a:pt x="1083310" y="1884680"/>
                  <a:pt x="1075690" y="1865630"/>
                  <a:pt x="1085850" y="1849120"/>
                </a:cubicBezTo>
                <a:cubicBezTo>
                  <a:pt x="1102360" y="1818640"/>
                  <a:pt x="1181100" y="1742440"/>
                  <a:pt x="1173480" y="1734820"/>
                </a:cubicBezTo>
                <a:cubicBezTo>
                  <a:pt x="1164590" y="1724660"/>
                  <a:pt x="933450" y="1878330"/>
                  <a:pt x="933450" y="1878330"/>
                </a:cubicBezTo>
                <a:moveTo>
                  <a:pt x="1504950" y="1421130"/>
                </a:moveTo>
                <a:cubicBezTo>
                  <a:pt x="1579880" y="1459230"/>
                  <a:pt x="1574800" y="1477010"/>
                  <a:pt x="1586230" y="1482090"/>
                </a:cubicBezTo>
                <a:cubicBezTo>
                  <a:pt x="1602740" y="1489710"/>
                  <a:pt x="1680210" y="1468120"/>
                  <a:pt x="1680210" y="1459230"/>
                </a:cubicBezTo>
                <a:cubicBezTo>
                  <a:pt x="1680210" y="1449070"/>
                  <a:pt x="1592580" y="1431290"/>
                  <a:pt x="1560830" y="1424940"/>
                </a:cubicBezTo>
                <a:cubicBezTo>
                  <a:pt x="1537970" y="1421130"/>
                  <a:pt x="1504950" y="1421130"/>
                  <a:pt x="1504950" y="1421130"/>
                </a:cubicBezTo>
                <a:moveTo>
                  <a:pt x="1550670" y="2388870"/>
                </a:moveTo>
                <a:cubicBezTo>
                  <a:pt x="1831340" y="2393950"/>
                  <a:pt x="1840230" y="2396490"/>
                  <a:pt x="1842770" y="2391410"/>
                </a:cubicBezTo>
                <a:cubicBezTo>
                  <a:pt x="1849120" y="2381250"/>
                  <a:pt x="1837690" y="2329180"/>
                  <a:pt x="1818640" y="2320290"/>
                </a:cubicBezTo>
                <a:cubicBezTo>
                  <a:pt x="1795780" y="2307590"/>
                  <a:pt x="1738630" y="2348230"/>
                  <a:pt x="1695450" y="2359660"/>
                </a:cubicBezTo>
                <a:cubicBezTo>
                  <a:pt x="1649730" y="2372360"/>
                  <a:pt x="1550670" y="2388870"/>
                  <a:pt x="1550670" y="2388870"/>
                </a:cubicBezTo>
                <a:moveTo>
                  <a:pt x="3271520" y="1686560"/>
                </a:moveTo>
                <a:cubicBezTo>
                  <a:pt x="3622040" y="1694180"/>
                  <a:pt x="3841750" y="1695450"/>
                  <a:pt x="3868420" y="1695450"/>
                </a:cubicBezTo>
                <a:cubicBezTo>
                  <a:pt x="3872230" y="1695450"/>
                  <a:pt x="3874770" y="1695450"/>
                  <a:pt x="3874770" y="1695450"/>
                </a:cubicBezTo>
                <a:cubicBezTo>
                  <a:pt x="3874770" y="1694180"/>
                  <a:pt x="3722370" y="1659890"/>
                  <a:pt x="3639820" y="1656080"/>
                </a:cubicBezTo>
                <a:cubicBezTo>
                  <a:pt x="3545840" y="1649730"/>
                  <a:pt x="3404870" y="1663700"/>
                  <a:pt x="3340100" y="1672590"/>
                </a:cubicBezTo>
                <a:cubicBezTo>
                  <a:pt x="3309620" y="1676400"/>
                  <a:pt x="3271520" y="1686560"/>
                  <a:pt x="3271520" y="1686560"/>
                </a:cubicBezTo>
                <a:moveTo>
                  <a:pt x="3957320" y="2669540"/>
                </a:moveTo>
                <a:cubicBezTo>
                  <a:pt x="4173220" y="2674620"/>
                  <a:pt x="4297680" y="2665730"/>
                  <a:pt x="4335780" y="2653030"/>
                </a:cubicBezTo>
                <a:cubicBezTo>
                  <a:pt x="4349750" y="2647950"/>
                  <a:pt x="4361180" y="2637790"/>
                  <a:pt x="4361180" y="2635250"/>
                </a:cubicBezTo>
                <a:cubicBezTo>
                  <a:pt x="4359910" y="2631440"/>
                  <a:pt x="4321810" y="2645410"/>
                  <a:pt x="4292600" y="2647950"/>
                </a:cubicBezTo>
                <a:cubicBezTo>
                  <a:pt x="4239260" y="2653030"/>
                  <a:pt x="4123690" y="2650490"/>
                  <a:pt x="4069080" y="2649220"/>
                </a:cubicBezTo>
                <a:cubicBezTo>
                  <a:pt x="4037330" y="2649220"/>
                  <a:pt x="4011930" y="2640330"/>
                  <a:pt x="3994150" y="2645410"/>
                </a:cubicBezTo>
                <a:cubicBezTo>
                  <a:pt x="3980180" y="2649220"/>
                  <a:pt x="3970020" y="2664460"/>
                  <a:pt x="3963670" y="2668270"/>
                </a:cubicBezTo>
                <a:cubicBezTo>
                  <a:pt x="3961130" y="2669540"/>
                  <a:pt x="3957320" y="2669540"/>
                  <a:pt x="3957320" y="2669540"/>
                </a:cubicBezTo>
                <a:moveTo>
                  <a:pt x="5452110" y="1005840"/>
                </a:moveTo>
                <a:cubicBezTo>
                  <a:pt x="5476240" y="1017270"/>
                  <a:pt x="5487670" y="975360"/>
                  <a:pt x="5483860" y="972820"/>
                </a:cubicBezTo>
                <a:cubicBezTo>
                  <a:pt x="5481320" y="971550"/>
                  <a:pt x="5452110" y="1005840"/>
                  <a:pt x="5452110" y="1005840"/>
                </a:cubicBezTo>
                <a:moveTo>
                  <a:pt x="6064250" y="527050"/>
                </a:moveTo>
                <a:cubicBezTo>
                  <a:pt x="6223000" y="603250"/>
                  <a:pt x="6285230" y="610870"/>
                  <a:pt x="6286500" y="607060"/>
                </a:cubicBezTo>
                <a:cubicBezTo>
                  <a:pt x="6287770" y="600710"/>
                  <a:pt x="6164580" y="549910"/>
                  <a:pt x="6122670" y="537210"/>
                </a:cubicBezTo>
                <a:cubicBezTo>
                  <a:pt x="6098540" y="530860"/>
                  <a:pt x="6064250" y="527050"/>
                  <a:pt x="6064250" y="527050"/>
                </a:cubicBezTo>
                <a:moveTo>
                  <a:pt x="6164580" y="1240790"/>
                </a:moveTo>
                <a:cubicBezTo>
                  <a:pt x="6186170" y="1236980"/>
                  <a:pt x="6209030" y="1187450"/>
                  <a:pt x="6207760" y="1186180"/>
                </a:cubicBezTo>
                <a:cubicBezTo>
                  <a:pt x="6205220" y="1184910"/>
                  <a:pt x="6164580" y="1240790"/>
                  <a:pt x="6164580" y="1240790"/>
                </a:cubicBezTo>
                <a:moveTo>
                  <a:pt x="6422390" y="2138680"/>
                </a:moveTo>
                <a:cubicBezTo>
                  <a:pt x="6431280" y="2155190"/>
                  <a:pt x="6445250" y="2162810"/>
                  <a:pt x="6451600" y="2160270"/>
                </a:cubicBezTo>
                <a:cubicBezTo>
                  <a:pt x="6456680" y="2159000"/>
                  <a:pt x="6464300" y="2148840"/>
                  <a:pt x="6463030" y="2145030"/>
                </a:cubicBezTo>
                <a:cubicBezTo>
                  <a:pt x="6460490" y="2138680"/>
                  <a:pt x="6422390" y="2138680"/>
                  <a:pt x="6422390" y="2138680"/>
                </a:cubicBezTo>
                <a:moveTo>
                  <a:pt x="6684010" y="857250"/>
                </a:moveTo>
                <a:cubicBezTo>
                  <a:pt x="6722110" y="904240"/>
                  <a:pt x="6706870" y="938530"/>
                  <a:pt x="6717030" y="946150"/>
                </a:cubicBezTo>
                <a:cubicBezTo>
                  <a:pt x="6725920" y="953770"/>
                  <a:pt x="6772910" y="941070"/>
                  <a:pt x="6774180" y="930910"/>
                </a:cubicBezTo>
                <a:cubicBezTo>
                  <a:pt x="6777990" y="916940"/>
                  <a:pt x="6684010" y="857250"/>
                  <a:pt x="6684010" y="857250"/>
                </a:cubicBezTo>
                <a:moveTo>
                  <a:pt x="6856730" y="2433320"/>
                </a:moveTo>
                <a:cubicBezTo>
                  <a:pt x="6856730" y="2433320"/>
                  <a:pt x="6856730" y="2432050"/>
                  <a:pt x="6856730" y="2433320"/>
                </a:cubicBezTo>
                <a:moveTo>
                  <a:pt x="7011670" y="2467610"/>
                </a:moveTo>
                <a:cubicBezTo>
                  <a:pt x="7283450" y="2556510"/>
                  <a:pt x="7426960" y="2561590"/>
                  <a:pt x="7543800" y="2547620"/>
                </a:cubicBezTo>
                <a:cubicBezTo>
                  <a:pt x="7661910" y="2532380"/>
                  <a:pt x="7857490" y="2477770"/>
                  <a:pt x="7893050" y="2451100"/>
                </a:cubicBezTo>
                <a:cubicBezTo>
                  <a:pt x="7900670" y="2444750"/>
                  <a:pt x="7905750" y="2437130"/>
                  <a:pt x="7903210" y="2432050"/>
                </a:cubicBezTo>
                <a:cubicBezTo>
                  <a:pt x="7899400" y="2424430"/>
                  <a:pt x="7856220" y="2420620"/>
                  <a:pt x="7827010" y="2426970"/>
                </a:cubicBezTo>
                <a:cubicBezTo>
                  <a:pt x="7782560" y="2434590"/>
                  <a:pt x="7731760" y="2481580"/>
                  <a:pt x="7672070" y="2500630"/>
                </a:cubicBezTo>
                <a:cubicBezTo>
                  <a:pt x="7602220" y="2523490"/>
                  <a:pt x="7509510" y="2541270"/>
                  <a:pt x="7428230" y="2542540"/>
                </a:cubicBezTo>
                <a:cubicBezTo>
                  <a:pt x="7346950" y="2545080"/>
                  <a:pt x="7260590" y="2526030"/>
                  <a:pt x="7186930" y="2512060"/>
                </a:cubicBezTo>
                <a:cubicBezTo>
                  <a:pt x="7123430" y="2500630"/>
                  <a:pt x="7011670" y="2467610"/>
                  <a:pt x="7011670" y="2467610"/>
                </a:cubicBezTo>
              </a:path>
            </a:pathLst>
          </a:custGeom>
          <a:solidFill>
            <a:srgbClr val="FFF2D5"/>
          </a:solid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235691" y="6916638"/>
            <a:ext cx="3017204" cy="1230636"/>
          </a:xfrm>
          <a:custGeom>
            <a:avLst/>
            <a:gdLst/>
            <a:ahLst/>
            <a:cxnLst/>
            <a:rect l="l" t="t" r="r" b="b"/>
            <a:pathLst>
              <a:path w="8484870" h="3460750">
                <a:moveTo>
                  <a:pt x="0" y="1672590"/>
                </a:moveTo>
                <a:cubicBezTo>
                  <a:pt x="214630" y="1323340"/>
                  <a:pt x="356870" y="1285240"/>
                  <a:pt x="382270" y="1282700"/>
                </a:cubicBezTo>
                <a:cubicBezTo>
                  <a:pt x="387350" y="1282700"/>
                  <a:pt x="387350" y="1286510"/>
                  <a:pt x="392430" y="1285240"/>
                </a:cubicBezTo>
                <a:cubicBezTo>
                  <a:pt x="420370" y="1278890"/>
                  <a:pt x="557530" y="1104900"/>
                  <a:pt x="656590" y="1052830"/>
                </a:cubicBezTo>
                <a:cubicBezTo>
                  <a:pt x="751840" y="1003300"/>
                  <a:pt x="869950" y="993140"/>
                  <a:pt x="975360" y="975360"/>
                </a:cubicBezTo>
                <a:cubicBezTo>
                  <a:pt x="1076960" y="958850"/>
                  <a:pt x="1177290" y="948690"/>
                  <a:pt x="1280160" y="947420"/>
                </a:cubicBezTo>
                <a:cubicBezTo>
                  <a:pt x="1383030" y="947420"/>
                  <a:pt x="1488440" y="951230"/>
                  <a:pt x="1592580" y="970280"/>
                </a:cubicBezTo>
                <a:cubicBezTo>
                  <a:pt x="1700530" y="988060"/>
                  <a:pt x="1811020" y="1021080"/>
                  <a:pt x="1913890" y="1059180"/>
                </a:cubicBezTo>
                <a:cubicBezTo>
                  <a:pt x="2014220" y="1097280"/>
                  <a:pt x="2114550" y="1144270"/>
                  <a:pt x="2204720" y="1197610"/>
                </a:cubicBezTo>
                <a:cubicBezTo>
                  <a:pt x="2291080" y="1248410"/>
                  <a:pt x="2420620" y="1348740"/>
                  <a:pt x="2447290" y="1370330"/>
                </a:cubicBezTo>
                <a:cubicBezTo>
                  <a:pt x="2452370" y="1375410"/>
                  <a:pt x="2452370" y="1380490"/>
                  <a:pt x="2456180" y="1380490"/>
                </a:cubicBezTo>
                <a:cubicBezTo>
                  <a:pt x="2473960" y="1375410"/>
                  <a:pt x="2499360" y="1173480"/>
                  <a:pt x="2541270" y="1069340"/>
                </a:cubicBezTo>
                <a:cubicBezTo>
                  <a:pt x="2586990" y="953770"/>
                  <a:pt x="2647950" y="824230"/>
                  <a:pt x="2729230" y="720090"/>
                </a:cubicBezTo>
                <a:cubicBezTo>
                  <a:pt x="2814320" y="613410"/>
                  <a:pt x="2934970" y="508000"/>
                  <a:pt x="3045460" y="439420"/>
                </a:cubicBezTo>
                <a:cubicBezTo>
                  <a:pt x="3144520" y="377190"/>
                  <a:pt x="3247390" y="336550"/>
                  <a:pt x="3355340" y="312420"/>
                </a:cubicBezTo>
                <a:cubicBezTo>
                  <a:pt x="3463290" y="289560"/>
                  <a:pt x="3587750" y="287020"/>
                  <a:pt x="3690620" y="299720"/>
                </a:cubicBezTo>
                <a:cubicBezTo>
                  <a:pt x="3780790" y="309880"/>
                  <a:pt x="3851910" y="332740"/>
                  <a:pt x="3942080" y="373380"/>
                </a:cubicBezTo>
                <a:cubicBezTo>
                  <a:pt x="4057650" y="424180"/>
                  <a:pt x="4216400" y="525780"/>
                  <a:pt x="4319270" y="601980"/>
                </a:cubicBezTo>
                <a:cubicBezTo>
                  <a:pt x="4398010" y="661670"/>
                  <a:pt x="4464050" y="731520"/>
                  <a:pt x="4514850" y="781050"/>
                </a:cubicBezTo>
                <a:cubicBezTo>
                  <a:pt x="4547870" y="814070"/>
                  <a:pt x="4564380" y="871220"/>
                  <a:pt x="4594860" y="868680"/>
                </a:cubicBezTo>
                <a:cubicBezTo>
                  <a:pt x="4649470" y="863600"/>
                  <a:pt x="4724400" y="641350"/>
                  <a:pt x="4791710" y="553720"/>
                </a:cubicBezTo>
                <a:cubicBezTo>
                  <a:pt x="4846320" y="482600"/>
                  <a:pt x="4894580" y="433070"/>
                  <a:pt x="4959350" y="373380"/>
                </a:cubicBezTo>
                <a:cubicBezTo>
                  <a:pt x="5036820" y="302260"/>
                  <a:pt x="5125720" y="217170"/>
                  <a:pt x="5226050" y="161290"/>
                </a:cubicBezTo>
                <a:cubicBezTo>
                  <a:pt x="5335270" y="101600"/>
                  <a:pt x="5471160" y="57150"/>
                  <a:pt x="5594350" y="33020"/>
                </a:cubicBezTo>
                <a:cubicBezTo>
                  <a:pt x="5711190" y="8890"/>
                  <a:pt x="5833110" y="0"/>
                  <a:pt x="5946140" y="11430"/>
                </a:cubicBezTo>
                <a:cubicBezTo>
                  <a:pt x="6052820" y="21590"/>
                  <a:pt x="6151880" y="54610"/>
                  <a:pt x="6250940" y="90170"/>
                </a:cubicBezTo>
                <a:cubicBezTo>
                  <a:pt x="6352540" y="125730"/>
                  <a:pt x="6451600" y="170180"/>
                  <a:pt x="6548120" y="223520"/>
                </a:cubicBezTo>
                <a:cubicBezTo>
                  <a:pt x="6650990" y="280670"/>
                  <a:pt x="6757670" y="356870"/>
                  <a:pt x="6851650" y="426720"/>
                </a:cubicBezTo>
                <a:cubicBezTo>
                  <a:pt x="6939280" y="491490"/>
                  <a:pt x="7023100" y="561340"/>
                  <a:pt x="7094220" y="628650"/>
                </a:cubicBezTo>
                <a:cubicBezTo>
                  <a:pt x="7157720" y="688340"/>
                  <a:pt x="7213600" y="745490"/>
                  <a:pt x="7263130" y="807720"/>
                </a:cubicBezTo>
                <a:cubicBezTo>
                  <a:pt x="7310120" y="867410"/>
                  <a:pt x="7359650" y="934720"/>
                  <a:pt x="7388860" y="994410"/>
                </a:cubicBezTo>
                <a:cubicBezTo>
                  <a:pt x="7411720" y="1041400"/>
                  <a:pt x="7416800" y="1122680"/>
                  <a:pt x="7433310" y="1131570"/>
                </a:cubicBezTo>
                <a:cubicBezTo>
                  <a:pt x="7439660" y="1135380"/>
                  <a:pt x="7442200" y="1126490"/>
                  <a:pt x="7452360" y="1126490"/>
                </a:cubicBezTo>
                <a:cubicBezTo>
                  <a:pt x="7496810" y="1123950"/>
                  <a:pt x="7694930" y="1135380"/>
                  <a:pt x="7806690" y="1181100"/>
                </a:cubicBezTo>
                <a:cubicBezTo>
                  <a:pt x="7928610" y="1230630"/>
                  <a:pt x="8056880" y="1325880"/>
                  <a:pt x="8152130" y="1430020"/>
                </a:cubicBezTo>
                <a:cubicBezTo>
                  <a:pt x="8251190" y="1537970"/>
                  <a:pt x="8331200" y="1687830"/>
                  <a:pt x="8387080" y="1819910"/>
                </a:cubicBezTo>
                <a:cubicBezTo>
                  <a:pt x="8436610" y="1940560"/>
                  <a:pt x="8472170" y="2076450"/>
                  <a:pt x="8479790" y="2188210"/>
                </a:cubicBezTo>
                <a:cubicBezTo>
                  <a:pt x="8484870" y="2278380"/>
                  <a:pt x="8477250" y="2350770"/>
                  <a:pt x="8446770" y="2435860"/>
                </a:cubicBezTo>
                <a:cubicBezTo>
                  <a:pt x="8408670" y="2542540"/>
                  <a:pt x="8333740" y="2679700"/>
                  <a:pt x="8241030" y="2767330"/>
                </a:cubicBezTo>
                <a:cubicBezTo>
                  <a:pt x="8143240" y="2860040"/>
                  <a:pt x="7988300" y="2932430"/>
                  <a:pt x="7872730" y="2971800"/>
                </a:cubicBezTo>
                <a:cubicBezTo>
                  <a:pt x="7780020" y="3002280"/>
                  <a:pt x="7710170" y="3004820"/>
                  <a:pt x="7609840" y="3011170"/>
                </a:cubicBezTo>
                <a:cubicBezTo>
                  <a:pt x="7475220" y="3020060"/>
                  <a:pt x="7249160" y="3016250"/>
                  <a:pt x="7133590" y="2998470"/>
                </a:cubicBezTo>
                <a:cubicBezTo>
                  <a:pt x="7065010" y="2988310"/>
                  <a:pt x="7019290" y="2934970"/>
                  <a:pt x="6973570" y="2952750"/>
                </a:cubicBezTo>
                <a:cubicBezTo>
                  <a:pt x="6916420" y="2974340"/>
                  <a:pt x="6892290" y="3106420"/>
                  <a:pt x="6836410" y="3168650"/>
                </a:cubicBezTo>
                <a:cubicBezTo>
                  <a:pt x="6783070" y="3228340"/>
                  <a:pt x="6718300" y="3277870"/>
                  <a:pt x="6648450" y="3318510"/>
                </a:cubicBezTo>
                <a:cubicBezTo>
                  <a:pt x="6577330" y="3360420"/>
                  <a:pt x="6497320" y="3390900"/>
                  <a:pt x="6410960" y="3412490"/>
                </a:cubicBezTo>
                <a:cubicBezTo>
                  <a:pt x="6311900" y="3437890"/>
                  <a:pt x="6187440" y="3460750"/>
                  <a:pt x="6087110" y="3453130"/>
                </a:cubicBezTo>
                <a:cubicBezTo>
                  <a:pt x="5996940" y="3445510"/>
                  <a:pt x="5922010" y="3412490"/>
                  <a:pt x="5834380" y="3382010"/>
                </a:cubicBezTo>
                <a:cubicBezTo>
                  <a:pt x="5732780" y="3345180"/>
                  <a:pt x="5614670" y="3291840"/>
                  <a:pt x="5515610" y="3243580"/>
                </a:cubicBezTo>
                <a:cubicBezTo>
                  <a:pt x="5426710" y="3200400"/>
                  <a:pt x="5342890" y="3154680"/>
                  <a:pt x="5266690" y="3108960"/>
                </a:cubicBezTo>
                <a:cubicBezTo>
                  <a:pt x="5198110" y="3068320"/>
                  <a:pt x="5140960" y="3032760"/>
                  <a:pt x="5080000" y="2985770"/>
                </a:cubicBezTo>
                <a:cubicBezTo>
                  <a:pt x="5012690" y="2932430"/>
                  <a:pt x="4937760" y="2800350"/>
                  <a:pt x="4885690" y="2804160"/>
                </a:cubicBezTo>
                <a:cubicBezTo>
                  <a:pt x="4845050" y="2806700"/>
                  <a:pt x="4832350" y="2887980"/>
                  <a:pt x="4785360" y="2928620"/>
                </a:cubicBezTo>
                <a:cubicBezTo>
                  <a:pt x="4718050" y="2987040"/>
                  <a:pt x="4606290" y="3061970"/>
                  <a:pt x="4500880" y="3098800"/>
                </a:cubicBezTo>
                <a:cubicBezTo>
                  <a:pt x="4390390" y="3138170"/>
                  <a:pt x="4245610" y="3143250"/>
                  <a:pt x="4136390" y="3152140"/>
                </a:cubicBezTo>
                <a:cubicBezTo>
                  <a:pt x="4047490" y="3158490"/>
                  <a:pt x="3980180" y="3159760"/>
                  <a:pt x="3892550" y="3154680"/>
                </a:cubicBezTo>
                <a:cubicBezTo>
                  <a:pt x="3788410" y="3148330"/>
                  <a:pt x="3661410" y="3129280"/>
                  <a:pt x="3552190" y="3108960"/>
                </a:cubicBezTo>
                <a:cubicBezTo>
                  <a:pt x="3448050" y="3088640"/>
                  <a:pt x="3345180" y="3061970"/>
                  <a:pt x="3248660" y="3034030"/>
                </a:cubicBezTo>
                <a:cubicBezTo>
                  <a:pt x="3159760" y="3008630"/>
                  <a:pt x="3086100" y="2992120"/>
                  <a:pt x="2993390" y="2950210"/>
                </a:cubicBezTo>
                <a:cubicBezTo>
                  <a:pt x="2867660" y="2893060"/>
                  <a:pt x="2659380" y="2767330"/>
                  <a:pt x="2573020" y="2702560"/>
                </a:cubicBezTo>
                <a:cubicBezTo>
                  <a:pt x="2529840" y="2669540"/>
                  <a:pt x="2496820" y="2616200"/>
                  <a:pt x="2484120" y="2617470"/>
                </a:cubicBezTo>
                <a:cubicBezTo>
                  <a:pt x="2481580" y="2617470"/>
                  <a:pt x="2482850" y="2621280"/>
                  <a:pt x="2479040" y="2623820"/>
                </a:cubicBezTo>
                <a:cubicBezTo>
                  <a:pt x="2457450" y="2644140"/>
                  <a:pt x="2334260" y="2744470"/>
                  <a:pt x="2242820" y="2783840"/>
                </a:cubicBezTo>
                <a:cubicBezTo>
                  <a:pt x="2137410" y="2828290"/>
                  <a:pt x="1982470" y="2847340"/>
                  <a:pt x="1873250" y="2861310"/>
                </a:cubicBezTo>
                <a:cubicBezTo>
                  <a:pt x="1786890" y="2872740"/>
                  <a:pt x="1723390" y="2874010"/>
                  <a:pt x="1639570" y="2871470"/>
                </a:cubicBezTo>
                <a:cubicBezTo>
                  <a:pt x="1543050" y="2868930"/>
                  <a:pt x="1430020" y="2858770"/>
                  <a:pt x="1327150" y="2840990"/>
                </a:cubicBezTo>
                <a:cubicBezTo>
                  <a:pt x="1221740" y="2821940"/>
                  <a:pt x="1113790" y="2791460"/>
                  <a:pt x="1013460" y="2760980"/>
                </a:cubicBezTo>
                <a:cubicBezTo>
                  <a:pt x="920750" y="2731770"/>
                  <a:pt x="831850" y="2700020"/>
                  <a:pt x="745490" y="2661920"/>
                </a:cubicBezTo>
                <a:cubicBezTo>
                  <a:pt x="661670" y="2626360"/>
                  <a:pt x="579120" y="2590800"/>
                  <a:pt x="505460" y="2542540"/>
                </a:cubicBezTo>
                <a:cubicBezTo>
                  <a:pt x="433070" y="2495550"/>
                  <a:pt x="364490" y="2435860"/>
                  <a:pt x="306070" y="2374900"/>
                </a:cubicBezTo>
                <a:cubicBezTo>
                  <a:pt x="250190" y="2316480"/>
                  <a:pt x="203200" y="2256790"/>
                  <a:pt x="161290" y="2183130"/>
                </a:cubicBezTo>
                <a:cubicBezTo>
                  <a:pt x="111760" y="2099310"/>
                  <a:pt x="62230" y="1986280"/>
                  <a:pt x="35560" y="1894840"/>
                </a:cubicBezTo>
                <a:cubicBezTo>
                  <a:pt x="12700" y="1817370"/>
                  <a:pt x="0" y="1672590"/>
                  <a:pt x="0" y="1672590"/>
                </a:cubicBezTo>
                <a:moveTo>
                  <a:pt x="933450" y="1878330"/>
                </a:moveTo>
                <a:cubicBezTo>
                  <a:pt x="1083310" y="1884680"/>
                  <a:pt x="1075690" y="1865630"/>
                  <a:pt x="1085850" y="1849120"/>
                </a:cubicBezTo>
                <a:cubicBezTo>
                  <a:pt x="1102360" y="1818640"/>
                  <a:pt x="1181100" y="1742440"/>
                  <a:pt x="1173480" y="1734820"/>
                </a:cubicBezTo>
                <a:cubicBezTo>
                  <a:pt x="1164590" y="1724660"/>
                  <a:pt x="933450" y="1878330"/>
                  <a:pt x="933450" y="1878330"/>
                </a:cubicBezTo>
                <a:moveTo>
                  <a:pt x="1504950" y="1421130"/>
                </a:moveTo>
                <a:cubicBezTo>
                  <a:pt x="1579880" y="1459230"/>
                  <a:pt x="1574800" y="1477010"/>
                  <a:pt x="1586230" y="1482090"/>
                </a:cubicBezTo>
                <a:cubicBezTo>
                  <a:pt x="1602740" y="1489710"/>
                  <a:pt x="1680210" y="1468120"/>
                  <a:pt x="1680210" y="1459230"/>
                </a:cubicBezTo>
                <a:cubicBezTo>
                  <a:pt x="1680210" y="1449070"/>
                  <a:pt x="1592580" y="1431290"/>
                  <a:pt x="1560830" y="1424940"/>
                </a:cubicBezTo>
                <a:cubicBezTo>
                  <a:pt x="1537970" y="1421130"/>
                  <a:pt x="1504950" y="1421130"/>
                  <a:pt x="1504950" y="1421130"/>
                </a:cubicBezTo>
                <a:moveTo>
                  <a:pt x="1550670" y="2388870"/>
                </a:moveTo>
                <a:cubicBezTo>
                  <a:pt x="1831340" y="2393950"/>
                  <a:pt x="1840230" y="2396490"/>
                  <a:pt x="1842770" y="2391410"/>
                </a:cubicBezTo>
                <a:cubicBezTo>
                  <a:pt x="1849120" y="2381250"/>
                  <a:pt x="1837690" y="2329180"/>
                  <a:pt x="1818640" y="2320290"/>
                </a:cubicBezTo>
                <a:cubicBezTo>
                  <a:pt x="1795780" y="2307590"/>
                  <a:pt x="1738630" y="2348230"/>
                  <a:pt x="1695450" y="2359660"/>
                </a:cubicBezTo>
                <a:cubicBezTo>
                  <a:pt x="1649730" y="2372360"/>
                  <a:pt x="1550670" y="2388870"/>
                  <a:pt x="1550670" y="2388870"/>
                </a:cubicBezTo>
                <a:moveTo>
                  <a:pt x="3271520" y="1686560"/>
                </a:moveTo>
                <a:cubicBezTo>
                  <a:pt x="3622040" y="1694180"/>
                  <a:pt x="3841750" y="1695450"/>
                  <a:pt x="3868420" y="1695450"/>
                </a:cubicBezTo>
                <a:cubicBezTo>
                  <a:pt x="3872230" y="1695450"/>
                  <a:pt x="3874770" y="1695450"/>
                  <a:pt x="3874770" y="1695450"/>
                </a:cubicBezTo>
                <a:cubicBezTo>
                  <a:pt x="3874770" y="1694180"/>
                  <a:pt x="3722370" y="1659890"/>
                  <a:pt x="3639820" y="1656080"/>
                </a:cubicBezTo>
                <a:cubicBezTo>
                  <a:pt x="3545840" y="1649730"/>
                  <a:pt x="3404870" y="1663700"/>
                  <a:pt x="3340100" y="1672590"/>
                </a:cubicBezTo>
                <a:cubicBezTo>
                  <a:pt x="3309620" y="1676400"/>
                  <a:pt x="3271520" y="1686560"/>
                  <a:pt x="3271520" y="1686560"/>
                </a:cubicBezTo>
                <a:moveTo>
                  <a:pt x="3957320" y="2669540"/>
                </a:moveTo>
                <a:cubicBezTo>
                  <a:pt x="4173220" y="2674620"/>
                  <a:pt x="4297680" y="2665730"/>
                  <a:pt x="4335780" y="2653030"/>
                </a:cubicBezTo>
                <a:cubicBezTo>
                  <a:pt x="4349750" y="2647950"/>
                  <a:pt x="4361180" y="2637790"/>
                  <a:pt x="4361180" y="2635250"/>
                </a:cubicBezTo>
                <a:cubicBezTo>
                  <a:pt x="4359910" y="2631440"/>
                  <a:pt x="4321810" y="2645410"/>
                  <a:pt x="4292600" y="2647950"/>
                </a:cubicBezTo>
                <a:cubicBezTo>
                  <a:pt x="4239260" y="2653030"/>
                  <a:pt x="4123690" y="2650490"/>
                  <a:pt x="4069080" y="2649220"/>
                </a:cubicBezTo>
                <a:cubicBezTo>
                  <a:pt x="4037330" y="2649220"/>
                  <a:pt x="4011930" y="2640330"/>
                  <a:pt x="3994150" y="2645410"/>
                </a:cubicBezTo>
                <a:cubicBezTo>
                  <a:pt x="3980180" y="2649220"/>
                  <a:pt x="3970020" y="2664460"/>
                  <a:pt x="3963670" y="2668270"/>
                </a:cubicBezTo>
                <a:cubicBezTo>
                  <a:pt x="3961130" y="2669540"/>
                  <a:pt x="3957320" y="2669540"/>
                  <a:pt x="3957320" y="2669540"/>
                </a:cubicBezTo>
                <a:moveTo>
                  <a:pt x="5452110" y="1005840"/>
                </a:moveTo>
                <a:cubicBezTo>
                  <a:pt x="5476240" y="1017270"/>
                  <a:pt x="5487670" y="975360"/>
                  <a:pt x="5483860" y="972820"/>
                </a:cubicBezTo>
                <a:cubicBezTo>
                  <a:pt x="5481320" y="971550"/>
                  <a:pt x="5452110" y="1005840"/>
                  <a:pt x="5452110" y="1005840"/>
                </a:cubicBezTo>
                <a:moveTo>
                  <a:pt x="6064250" y="527050"/>
                </a:moveTo>
                <a:cubicBezTo>
                  <a:pt x="6223000" y="603250"/>
                  <a:pt x="6285230" y="610870"/>
                  <a:pt x="6286500" y="607060"/>
                </a:cubicBezTo>
                <a:cubicBezTo>
                  <a:pt x="6287770" y="600710"/>
                  <a:pt x="6164580" y="549910"/>
                  <a:pt x="6122670" y="537210"/>
                </a:cubicBezTo>
                <a:cubicBezTo>
                  <a:pt x="6098540" y="530860"/>
                  <a:pt x="6064250" y="527050"/>
                  <a:pt x="6064250" y="527050"/>
                </a:cubicBezTo>
                <a:moveTo>
                  <a:pt x="6164580" y="1240790"/>
                </a:moveTo>
                <a:cubicBezTo>
                  <a:pt x="6186170" y="1236980"/>
                  <a:pt x="6209030" y="1187450"/>
                  <a:pt x="6207760" y="1186180"/>
                </a:cubicBezTo>
                <a:cubicBezTo>
                  <a:pt x="6205220" y="1184910"/>
                  <a:pt x="6164580" y="1240790"/>
                  <a:pt x="6164580" y="1240790"/>
                </a:cubicBezTo>
                <a:moveTo>
                  <a:pt x="6422390" y="2138680"/>
                </a:moveTo>
                <a:cubicBezTo>
                  <a:pt x="6431280" y="2155190"/>
                  <a:pt x="6445250" y="2162810"/>
                  <a:pt x="6451600" y="2160270"/>
                </a:cubicBezTo>
                <a:cubicBezTo>
                  <a:pt x="6456680" y="2159000"/>
                  <a:pt x="6464300" y="2148840"/>
                  <a:pt x="6463030" y="2145030"/>
                </a:cubicBezTo>
                <a:cubicBezTo>
                  <a:pt x="6460490" y="2138680"/>
                  <a:pt x="6422390" y="2138680"/>
                  <a:pt x="6422390" y="2138680"/>
                </a:cubicBezTo>
                <a:moveTo>
                  <a:pt x="6684010" y="857250"/>
                </a:moveTo>
                <a:cubicBezTo>
                  <a:pt x="6722110" y="904240"/>
                  <a:pt x="6706870" y="938530"/>
                  <a:pt x="6717030" y="946150"/>
                </a:cubicBezTo>
                <a:cubicBezTo>
                  <a:pt x="6725920" y="953770"/>
                  <a:pt x="6772910" y="941070"/>
                  <a:pt x="6774180" y="930910"/>
                </a:cubicBezTo>
                <a:cubicBezTo>
                  <a:pt x="6777990" y="916940"/>
                  <a:pt x="6684010" y="857250"/>
                  <a:pt x="6684010" y="857250"/>
                </a:cubicBezTo>
                <a:moveTo>
                  <a:pt x="6856730" y="2433320"/>
                </a:moveTo>
                <a:cubicBezTo>
                  <a:pt x="6856730" y="2433320"/>
                  <a:pt x="6856730" y="2432050"/>
                  <a:pt x="6856730" y="2433320"/>
                </a:cubicBezTo>
                <a:moveTo>
                  <a:pt x="7011670" y="2467610"/>
                </a:moveTo>
                <a:cubicBezTo>
                  <a:pt x="7283450" y="2556510"/>
                  <a:pt x="7426960" y="2561590"/>
                  <a:pt x="7543800" y="2547620"/>
                </a:cubicBezTo>
                <a:cubicBezTo>
                  <a:pt x="7661910" y="2532380"/>
                  <a:pt x="7857490" y="2477770"/>
                  <a:pt x="7893050" y="2451100"/>
                </a:cubicBezTo>
                <a:cubicBezTo>
                  <a:pt x="7900670" y="2444750"/>
                  <a:pt x="7905750" y="2437130"/>
                  <a:pt x="7903210" y="2432050"/>
                </a:cubicBezTo>
                <a:cubicBezTo>
                  <a:pt x="7899400" y="2424430"/>
                  <a:pt x="7856220" y="2420620"/>
                  <a:pt x="7827010" y="2426970"/>
                </a:cubicBezTo>
                <a:cubicBezTo>
                  <a:pt x="7782560" y="2434590"/>
                  <a:pt x="7731760" y="2481580"/>
                  <a:pt x="7672070" y="2500630"/>
                </a:cubicBezTo>
                <a:cubicBezTo>
                  <a:pt x="7602220" y="2523490"/>
                  <a:pt x="7509510" y="2541270"/>
                  <a:pt x="7428230" y="2542540"/>
                </a:cubicBezTo>
                <a:cubicBezTo>
                  <a:pt x="7346950" y="2545080"/>
                  <a:pt x="7260590" y="2526030"/>
                  <a:pt x="7186930" y="2512060"/>
                </a:cubicBezTo>
                <a:cubicBezTo>
                  <a:pt x="7123430" y="2500630"/>
                  <a:pt x="7011670" y="2467610"/>
                  <a:pt x="7011670" y="2467610"/>
                </a:cubicBezTo>
              </a:path>
            </a:pathLst>
          </a:custGeom>
          <a:solidFill>
            <a:srgbClr val="FFF2D5"/>
          </a:solidFill>
          <a:ln cap="sq">
            <a:noFill/>
            <a:prstDash val="solid"/>
            <a:miter/>
          </a:ln>
        </p:spPr>
      </p:sp>
      <p:sp>
        <p:nvSpPr>
          <p:cNvPr id="9" name="khung a">
            <a:hlinkClick r:id="rId2" action="ppaction://hlinksldjump"/>
          </p:cNvPr>
          <p:cNvSpPr/>
          <p:nvPr/>
        </p:nvSpPr>
        <p:spPr>
          <a:xfrm>
            <a:off x="1028700" y="1028700"/>
            <a:ext cx="3126760" cy="3777325"/>
          </a:xfrm>
          <a:custGeom>
            <a:avLst/>
            <a:gdLst/>
            <a:ahLst/>
            <a:cxnLst/>
            <a:rect l="l" t="t" r="r" b="b"/>
            <a:pathLst>
              <a:path w="823509" h="994851">
                <a:moveTo>
                  <a:pt x="126277" y="0"/>
                </a:moveTo>
                <a:lnTo>
                  <a:pt x="697232" y="0"/>
                </a:lnTo>
                <a:cubicBezTo>
                  <a:pt x="730723" y="0"/>
                  <a:pt x="762842" y="13304"/>
                  <a:pt x="786523" y="36986"/>
                </a:cubicBezTo>
                <a:cubicBezTo>
                  <a:pt x="810205" y="60667"/>
                  <a:pt x="823509" y="92786"/>
                  <a:pt x="823509" y="126277"/>
                </a:cubicBezTo>
                <a:lnTo>
                  <a:pt x="823509" y="868574"/>
                </a:lnTo>
                <a:cubicBezTo>
                  <a:pt x="823509" y="902065"/>
                  <a:pt x="810205" y="934184"/>
                  <a:pt x="786523" y="957865"/>
                </a:cubicBezTo>
                <a:cubicBezTo>
                  <a:pt x="762842" y="981547"/>
                  <a:pt x="730723" y="994851"/>
                  <a:pt x="697232" y="994851"/>
                </a:cubicBezTo>
                <a:lnTo>
                  <a:pt x="126277" y="994851"/>
                </a:lnTo>
                <a:cubicBezTo>
                  <a:pt x="92786" y="994851"/>
                  <a:pt x="60667" y="981547"/>
                  <a:pt x="36986" y="957865"/>
                </a:cubicBezTo>
                <a:cubicBezTo>
                  <a:pt x="13304" y="934184"/>
                  <a:pt x="0" y="902065"/>
                  <a:pt x="0" y="868574"/>
                </a:cubicBezTo>
                <a:lnTo>
                  <a:pt x="0" y="126277"/>
                </a:lnTo>
                <a:cubicBezTo>
                  <a:pt x="0" y="92786"/>
                  <a:pt x="13304" y="60667"/>
                  <a:pt x="36986" y="36986"/>
                </a:cubicBezTo>
                <a:cubicBezTo>
                  <a:pt x="60667" y="13304"/>
                  <a:pt x="92786" y="0"/>
                  <a:pt x="126277" y="0"/>
                </a:cubicBezTo>
                <a:close/>
              </a:path>
            </a:pathLst>
          </a:custGeom>
          <a:solidFill>
            <a:srgbClr val="F3B956"/>
          </a:solidFill>
        </p:spPr>
      </p:sp>
      <p:sp>
        <p:nvSpPr>
          <p:cNvPr id="10" name="TextBox 10"/>
          <p:cNvSpPr txBox="1"/>
          <p:nvPr/>
        </p:nvSpPr>
        <p:spPr>
          <a:xfrm>
            <a:off x="1028700" y="884039"/>
            <a:ext cx="3126760" cy="39219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sp>
        <p:nvSpPr>
          <p:cNvPr id="12" name="khung d"/>
          <p:cNvSpPr/>
          <p:nvPr/>
        </p:nvSpPr>
        <p:spPr>
          <a:xfrm>
            <a:off x="7489604" y="5480975"/>
            <a:ext cx="3126760" cy="3777325"/>
          </a:xfrm>
          <a:custGeom>
            <a:avLst/>
            <a:gdLst/>
            <a:ahLst/>
            <a:cxnLst/>
            <a:rect l="l" t="t" r="r" b="b"/>
            <a:pathLst>
              <a:path w="823509" h="994851">
                <a:moveTo>
                  <a:pt x="126277" y="0"/>
                </a:moveTo>
                <a:lnTo>
                  <a:pt x="697232" y="0"/>
                </a:lnTo>
                <a:cubicBezTo>
                  <a:pt x="730723" y="0"/>
                  <a:pt x="762842" y="13304"/>
                  <a:pt x="786523" y="36986"/>
                </a:cubicBezTo>
                <a:cubicBezTo>
                  <a:pt x="810205" y="60667"/>
                  <a:pt x="823509" y="92786"/>
                  <a:pt x="823509" y="126277"/>
                </a:cubicBezTo>
                <a:lnTo>
                  <a:pt x="823509" y="868574"/>
                </a:lnTo>
                <a:cubicBezTo>
                  <a:pt x="823509" y="902065"/>
                  <a:pt x="810205" y="934184"/>
                  <a:pt x="786523" y="957865"/>
                </a:cubicBezTo>
                <a:cubicBezTo>
                  <a:pt x="762842" y="981547"/>
                  <a:pt x="730723" y="994851"/>
                  <a:pt x="697232" y="994851"/>
                </a:cubicBezTo>
                <a:lnTo>
                  <a:pt x="126277" y="994851"/>
                </a:lnTo>
                <a:cubicBezTo>
                  <a:pt x="92786" y="994851"/>
                  <a:pt x="60667" y="981547"/>
                  <a:pt x="36986" y="957865"/>
                </a:cubicBezTo>
                <a:cubicBezTo>
                  <a:pt x="13304" y="934184"/>
                  <a:pt x="0" y="902065"/>
                  <a:pt x="0" y="868574"/>
                </a:cubicBezTo>
                <a:lnTo>
                  <a:pt x="0" y="126277"/>
                </a:lnTo>
                <a:cubicBezTo>
                  <a:pt x="0" y="92786"/>
                  <a:pt x="13304" y="60667"/>
                  <a:pt x="36986" y="36986"/>
                </a:cubicBezTo>
                <a:cubicBezTo>
                  <a:pt x="60667" y="13304"/>
                  <a:pt x="92786" y="0"/>
                  <a:pt x="126277" y="0"/>
                </a:cubicBezTo>
                <a:close/>
              </a:path>
            </a:pathLst>
          </a:custGeom>
          <a:solidFill>
            <a:srgbClr val="F3B956"/>
          </a:solidFill>
        </p:spPr>
      </p:sp>
      <p:sp>
        <p:nvSpPr>
          <p:cNvPr id="13" name="TextBox 13"/>
          <p:cNvSpPr txBox="1"/>
          <p:nvPr/>
        </p:nvSpPr>
        <p:spPr>
          <a:xfrm>
            <a:off x="7489604" y="5336314"/>
            <a:ext cx="3126760" cy="39219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sp>
        <p:nvSpPr>
          <p:cNvPr id="15" name="khung b">
            <a:hlinkClick r:id="rId3" action="ppaction://hlinksldjump"/>
          </p:cNvPr>
          <p:cNvSpPr/>
          <p:nvPr/>
        </p:nvSpPr>
        <p:spPr>
          <a:xfrm>
            <a:off x="4362844" y="1028700"/>
            <a:ext cx="3126760" cy="3777325"/>
          </a:xfrm>
          <a:custGeom>
            <a:avLst/>
            <a:gdLst/>
            <a:ahLst/>
            <a:cxnLst/>
            <a:rect l="l" t="t" r="r" b="b"/>
            <a:pathLst>
              <a:path w="823509" h="994851">
                <a:moveTo>
                  <a:pt x="126277" y="0"/>
                </a:moveTo>
                <a:lnTo>
                  <a:pt x="697232" y="0"/>
                </a:lnTo>
                <a:cubicBezTo>
                  <a:pt x="730723" y="0"/>
                  <a:pt x="762842" y="13304"/>
                  <a:pt x="786523" y="36986"/>
                </a:cubicBezTo>
                <a:cubicBezTo>
                  <a:pt x="810205" y="60667"/>
                  <a:pt x="823509" y="92786"/>
                  <a:pt x="823509" y="126277"/>
                </a:cubicBezTo>
                <a:lnTo>
                  <a:pt x="823509" y="868574"/>
                </a:lnTo>
                <a:cubicBezTo>
                  <a:pt x="823509" y="902065"/>
                  <a:pt x="810205" y="934184"/>
                  <a:pt x="786523" y="957865"/>
                </a:cubicBezTo>
                <a:cubicBezTo>
                  <a:pt x="762842" y="981547"/>
                  <a:pt x="730723" y="994851"/>
                  <a:pt x="697232" y="994851"/>
                </a:cubicBezTo>
                <a:lnTo>
                  <a:pt x="126277" y="994851"/>
                </a:lnTo>
                <a:cubicBezTo>
                  <a:pt x="92786" y="994851"/>
                  <a:pt x="60667" y="981547"/>
                  <a:pt x="36986" y="957865"/>
                </a:cubicBezTo>
                <a:cubicBezTo>
                  <a:pt x="13304" y="934184"/>
                  <a:pt x="0" y="902065"/>
                  <a:pt x="0" y="868574"/>
                </a:cubicBezTo>
                <a:lnTo>
                  <a:pt x="0" y="126277"/>
                </a:lnTo>
                <a:cubicBezTo>
                  <a:pt x="0" y="92786"/>
                  <a:pt x="13304" y="60667"/>
                  <a:pt x="36986" y="36986"/>
                </a:cubicBezTo>
                <a:cubicBezTo>
                  <a:pt x="60667" y="13304"/>
                  <a:pt x="92786" y="0"/>
                  <a:pt x="126277" y="0"/>
                </a:cubicBezTo>
                <a:close/>
              </a:path>
            </a:pathLst>
          </a:custGeom>
          <a:solidFill>
            <a:srgbClr val="FDE6B3"/>
          </a:solidFill>
        </p:spPr>
      </p:sp>
      <p:sp>
        <p:nvSpPr>
          <p:cNvPr id="16" name="TextBox 16"/>
          <p:cNvSpPr txBox="1"/>
          <p:nvPr/>
        </p:nvSpPr>
        <p:spPr>
          <a:xfrm>
            <a:off x="4362844" y="884039"/>
            <a:ext cx="3126760" cy="39219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sp>
        <p:nvSpPr>
          <p:cNvPr id="18" name="khung e"/>
          <p:cNvSpPr/>
          <p:nvPr/>
        </p:nvSpPr>
        <p:spPr>
          <a:xfrm>
            <a:off x="10823749" y="5480975"/>
            <a:ext cx="3126760" cy="3777325"/>
          </a:xfrm>
          <a:custGeom>
            <a:avLst/>
            <a:gdLst/>
            <a:ahLst/>
            <a:cxnLst/>
            <a:rect l="l" t="t" r="r" b="b"/>
            <a:pathLst>
              <a:path w="823509" h="994851">
                <a:moveTo>
                  <a:pt x="126277" y="0"/>
                </a:moveTo>
                <a:lnTo>
                  <a:pt x="697232" y="0"/>
                </a:lnTo>
                <a:cubicBezTo>
                  <a:pt x="730723" y="0"/>
                  <a:pt x="762842" y="13304"/>
                  <a:pt x="786523" y="36986"/>
                </a:cubicBezTo>
                <a:cubicBezTo>
                  <a:pt x="810205" y="60667"/>
                  <a:pt x="823509" y="92786"/>
                  <a:pt x="823509" y="126277"/>
                </a:cubicBezTo>
                <a:lnTo>
                  <a:pt x="823509" y="868574"/>
                </a:lnTo>
                <a:cubicBezTo>
                  <a:pt x="823509" y="902065"/>
                  <a:pt x="810205" y="934184"/>
                  <a:pt x="786523" y="957865"/>
                </a:cubicBezTo>
                <a:cubicBezTo>
                  <a:pt x="762842" y="981547"/>
                  <a:pt x="730723" y="994851"/>
                  <a:pt x="697232" y="994851"/>
                </a:cubicBezTo>
                <a:lnTo>
                  <a:pt x="126277" y="994851"/>
                </a:lnTo>
                <a:cubicBezTo>
                  <a:pt x="92786" y="994851"/>
                  <a:pt x="60667" y="981547"/>
                  <a:pt x="36986" y="957865"/>
                </a:cubicBezTo>
                <a:cubicBezTo>
                  <a:pt x="13304" y="934184"/>
                  <a:pt x="0" y="902065"/>
                  <a:pt x="0" y="868574"/>
                </a:cubicBezTo>
                <a:lnTo>
                  <a:pt x="0" y="126277"/>
                </a:lnTo>
                <a:cubicBezTo>
                  <a:pt x="0" y="92786"/>
                  <a:pt x="13304" y="60667"/>
                  <a:pt x="36986" y="36986"/>
                </a:cubicBezTo>
                <a:cubicBezTo>
                  <a:pt x="60667" y="13304"/>
                  <a:pt x="92786" y="0"/>
                  <a:pt x="126277" y="0"/>
                </a:cubicBezTo>
                <a:close/>
              </a:path>
            </a:pathLst>
          </a:custGeom>
          <a:solidFill>
            <a:srgbClr val="FDE6B3"/>
          </a:solidFill>
        </p:spPr>
      </p:sp>
      <p:sp>
        <p:nvSpPr>
          <p:cNvPr id="19" name="TextBox 19"/>
          <p:cNvSpPr txBox="1"/>
          <p:nvPr/>
        </p:nvSpPr>
        <p:spPr>
          <a:xfrm>
            <a:off x="10823749" y="5336314"/>
            <a:ext cx="3126760" cy="39219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sp>
        <p:nvSpPr>
          <p:cNvPr id="21" name="khung c"/>
          <p:cNvSpPr/>
          <p:nvPr/>
        </p:nvSpPr>
        <p:spPr>
          <a:xfrm>
            <a:off x="7699154" y="1028700"/>
            <a:ext cx="3126760" cy="3777325"/>
          </a:xfrm>
          <a:custGeom>
            <a:avLst/>
            <a:gdLst/>
            <a:ahLst/>
            <a:cxnLst/>
            <a:rect l="l" t="t" r="r" b="b"/>
            <a:pathLst>
              <a:path w="823509" h="994851">
                <a:moveTo>
                  <a:pt x="126277" y="0"/>
                </a:moveTo>
                <a:lnTo>
                  <a:pt x="697232" y="0"/>
                </a:lnTo>
                <a:cubicBezTo>
                  <a:pt x="730723" y="0"/>
                  <a:pt x="762842" y="13304"/>
                  <a:pt x="786523" y="36986"/>
                </a:cubicBezTo>
                <a:cubicBezTo>
                  <a:pt x="810205" y="60667"/>
                  <a:pt x="823509" y="92786"/>
                  <a:pt x="823509" y="126277"/>
                </a:cubicBezTo>
                <a:lnTo>
                  <a:pt x="823509" y="868574"/>
                </a:lnTo>
                <a:cubicBezTo>
                  <a:pt x="823509" y="902065"/>
                  <a:pt x="810205" y="934184"/>
                  <a:pt x="786523" y="957865"/>
                </a:cubicBezTo>
                <a:cubicBezTo>
                  <a:pt x="762842" y="981547"/>
                  <a:pt x="730723" y="994851"/>
                  <a:pt x="697232" y="994851"/>
                </a:cubicBezTo>
                <a:lnTo>
                  <a:pt x="126277" y="994851"/>
                </a:lnTo>
                <a:cubicBezTo>
                  <a:pt x="92786" y="994851"/>
                  <a:pt x="60667" y="981547"/>
                  <a:pt x="36986" y="957865"/>
                </a:cubicBezTo>
                <a:cubicBezTo>
                  <a:pt x="13304" y="934184"/>
                  <a:pt x="0" y="902065"/>
                  <a:pt x="0" y="868574"/>
                </a:cubicBezTo>
                <a:lnTo>
                  <a:pt x="0" y="126277"/>
                </a:lnTo>
                <a:cubicBezTo>
                  <a:pt x="0" y="92786"/>
                  <a:pt x="13304" y="60667"/>
                  <a:pt x="36986" y="36986"/>
                </a:cubicBezTo>
                <a:cubicBezTo>
                  <a:pt x="60667" y="13304"/>
                  <a:pt x="92786" y="0"/>
                  <a:pt x="126277" y="0"/>
                </a:cubicBezTo>
                <a:close/>
              </a:path>
            </a:pathLst>
          </a:custGeom>
          <a:solidFill>
            <a:srgbClr val="F3B956"/>
          </a:solidFill>
        </p:spPr>
      </p:sp>
      <p:sp>
        <p:nvSpPr>
          <p:cNvPr id="22" name="TextBox 22"/>
          <p:cNvSpPr txBox="1"/>
          <p:nvPr/>
        </p:nvSpPr>
        <p:spPr>
          <a:xfrm>
            <a:off x="7699154" y="884039"/>
            <a:ext cx="3126760" cy="39219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sp>
        <p:nvSpPr>
          <p:cNvPr id="24" name="khung g"/>
          <p:cNvSpPr/>
          <p:nvPr/>
        </p:nvSpPr>
        <p:spPr>
          <a:xfrm>
            <a:off x="14160059" y="5480975"/>
            <a:ext cx="3126760" cy="3777325"/>
          </a:xfrm>
          <a:custGeom>
            <a:avLst/>
            <a:gdLst/>
            <a:ahLst/>
            <a:cxnLst/>
            <a:rect l="l" t="t" r="r" b="b"/>
            <a:pathLst>
              <a:path w="823509" h="994851">
                <a:moveTo>
                  <a:pt x="126277" y="0"/>
                </a:moveTo>
                <a:lnTo>
                  <a:pt x="697232" y="0"/>
                </a:lnTo>
                <a:cubicBezTo>
                  <a:pt x="730723" y="0"/>
                  <a:pt x="762842" y="13304"/>
                  <a:pt x="786523" y="36986"/>
                </a:cubicBezTo>
                <a:cubicBezTo>
                  <a:pt x="810205" y="60667"/>
                  <a:pt x="823509" y="92786"/>
                  <a:pt x="823509" y="126277"/>
                </a:cubicBezTo>
                <a:lnTo>
                  <a:pt x="823509" y="868574"/>
                </a:lnTo>
                <a:cubicBezTo>
                  <a:pt x="823509" y="902065"/>
                  <a:pt x="810205" y="934184"/>
                  <a:pt x="786523" y="957865"/>
                </a:cubicBezTo>
                <a:cubicBezTo>
                  <a:pt x="762842" y="981547"/>
                  <a:pt x="730723" y="994851"/>
                  <a:pt x="697232" y="994851"/>
                </a:cubicBezTo>
                <a:lnTo>
                  <a:pt x="126277" y="994851"/>
                </a:lnTo>
                <a:cubicBezTo>
                  <a:pt x="92786" y="994851"/>
                  <a:pt x="60667" y="981547"/>
                  <a:pt x="36986" y="957865"/>
                </a:cubicBezTo>
                <a:cubicBezTo>
                  <a:pt x="13304" y="934184"/>
                  <a:pt x="0" y="902065"/>
                  <a:pt x="0" y="868574"/>
                </a:cubicBezTo>
                <a:lnTo>
                  <a:pt x="0" y="126277"/>
                </a:lnTo>
                <a:cubicBezTo>
                  <a:pt x="0" y="92786"/>
                  <a:pt x="13304" y="60667"/>
                  <a:pt x="36986" y="36986"/>
                </a:cubicBezTo>
                <a:cubicBezTo>
                  <a:pt x="60667" y="13304"/>
                  <a:pt x="92786" y="0"/>
                  <a:pt x="126277" y="0"/>
                </a:cubicBezTo>
                <a:close/>
              </a:path>
            </a:pathLst>
          </a:custGeom>
          <a:solidFill>
            <a:srgbClr val="F3B956"/>
          </a:solidFill>
        </p:spPr>
      </p:sp>
      <p:sp>
        <p:nvSpPr>
          <p:cNvPr id="25" name="TextBox 25"/>
          <p:cNvSpPr txBox="1"/>
          <p:nvPr/>
        </p:nvSpPr>
        <p:spPr>
          <a:xfrm>
            <a:off x="14160059" y="5336314"/>
            <a:ext cx="3126760" cy="39219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sp>
        <p:nvSpPr>
          <p:cNvPr id="26" name="Freeform 26"/>
          <p:cNvSpPr/>
          <p:nvPr/>
        </p:nvSpPr>
        <p:spPr>
          <a:xfrm>
            <a:off x="9144000" y="9429750"/>
            <a:ext cx="8812753" cy="6378230"/>
          </a:xfrm>
          <a:custGeom>
            <a:avLst/>
            <a:gdLst/>
            <a:ahLst/>
            <a:cxnLst/>
            <a:rect l="l" t="t" r="r" b="b"/>
            <a:pathLst>
              <a:path w="8812753" h="6378230">
                <a:moveTo>
                  <a:pt x="0" y="0"/>
                </a:moveTo>
                <a:lnTo>
                  <a:pt x="8812753" y="0"/>
                </a:lnTo>
                <a:lnTo>
                  <a:pt x="8812753" y="6378230"/>
                </a:lnTo>
                <a:lnTo>
                  <a:pt x="0" y="6378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240232" y="-5245231"/>
            <a:ext cx="8812753" cy="6378230"/>
          </a:xfrm>
          <a:custGeom>
            <a:avLst/>
            <a:gdLst/>
            <a:ahLst/>
            <a:cxnLst/>
            <a:rect l="l" t="t" r="r" b="b"/>
            <a:pathLst>
              <a:path w="8812753" h="6378230">
                <a:moveTo>
                  <a:pt x="0" y="0"/>
                </a:moveTo>
                <a:lnTo>
                  <a:pt x="8812753" y="0"/>
                </a:lnTo>
                <a:lnTo>
                  <a:pt x="8812753" y="6378230"/>
                </a:lnTo>
                <a:lnTo>
                  <a:pt x="0" y="6378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394095" y="2080189"/>
            <a:ext cx="2395970" cy="1750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40"/>
              </a:lnSpc>
            </a:pPr>
            <a:r>
              <a:rPr lang="en-US" sz="1200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855000" y="6532464"/>
            <a:ext cx="2395970" cy="1750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40"/>
              </a:lnSpc>
            </a:pPr>
            <a:r>
              <a:rPr lang="en-US" sz="1200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728239" y="2080189"/>
            <a:ext cx="2395970" cy="1750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40"/>
              </a:lnSpc>
            </a:pPr>
            <a:r>
              <a:rPr lang="en-US" sz="1200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B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189144" y="6532464"/>
            <a:ext cx="2395970" cy="1750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40"/>
              </a:lnSpc>
            </a:pPr>
            <a:r>
              <a:rPr lang="en-US" sz="1200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064550" y="2080189"/>
            <a:ext cx="2395970" cy="1750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40"/>
              </a:lnSpc>
            </a:pPr>
            <a:r>
              <a:rPr lang="en-US" sz="1200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525454" y="6532464"/>
            <a:ext cx="2395970" cy="1750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40"/>
              </a:lnSpc>
            </a:pPr>
            <a:r>
              <a:rPr lang="en-US" sz="1200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G</a:t>
            </a:r>
          </a:p>
        </p:txBody>
      </p:sp>
      <p:sp>
        <p:nvSpPr>
          <p:cNvPr id="35" name="Freeform 35"/>
          <p:cNvSpPr/>
          <p:nvPr/>
        </p:nvSpPr>
        <p:spPr>
          <a:xfrm>
            <a:off x="1603057" y="1093470"/>
            <a:ext cx="1749743" cy="162877"/>
          </a:xfrm>
          <a:custGeom>
            <a:avLst/>
            <a:gdLst/>
            <a:ahLst/>
            <a:cxnLst/>
            <a:rect l="l" t="t" r="r" b="b"/>
            <a:pathLst>
              <a:path w="2332990" h="217170">
                <a:moveTo>
                  <a:pt x="78740" y="6350"/>
                </a:moveTo>
                <a:cubicBezTo>
                  <a:pt x="2289810" y="11430"/>
                  <a:pt x="2303780" y="19050"/>
                  <a:pt x="2316480" y="38100"/>
                </a:cubicBezTo>
                <a:cubicBezTo>
                  <a:pt x="2329180" y="55880"/>
                  <a:pt x="2332990" y="92710"/>
                  <a:pt x="2324100" y="113030"/>
                </a:cubicBezTo>
                <a:cubicBezTo>
                  <a:pt x="2316480" y="134620"/>
                  <a:pt x="2288540" y="157480"/>
                  <a:pt x="2266950" y="162560"/>
                </a:cubicBezTo>
                <a:cubicBezTo>
                  <a:pt x="2244090" y="167640"/>
                  <a:pt x="2209800" y="157480"/>
                  <a:pt x="2193290" y="142240"/>
                </a:cubicBezTo>
                <a:cubicBezTo>
                  <a:pt x="2176780" y="127000"/>
                  <a:pt x="2165350" y="92710"/>
                  <a:pt x="2169160" y="69850"/>
                </a:cubicBezTo>
                <a:cubicBezTo>
                  <a:pt x="2171700" y="48260"/>
                  <a:pt x="2194560" y="19050"/>
                  <a:pt x="2214880" y="8890"/>
                </a:cubicBezTo>
                <a:cubicBezTo>
                  <a:pt x="2235200" y="0"/>
                  <a:pt x="2272030" y="2540"/>
                  <a:pt x="2291080" y="13970"/>
                </a:cubicBezTo>
                <a:cubicBezTo>
                  <a:pt x="2310130" y="25400"/>
                  <a:pt x="2327910" y="58420"/>
                  <a:pt x="2330450" y="78740"/>
                </a:cubicBezTo>
                <a:cubicBezTo>
                  <a:pt x="2332990" y="96520"/>
                  <a:pt x="2326640" y="115570"/>
                  <a:pt x="2316480" y="128270"/>
                </a:cubicBezTo>
                <a:cubicBezTo>
                  <a:pt x="2302510" y="144780"/>
                  <a:pt x="2289810" y="154940"/>
                  <a:pt x="2249170" y="165100"/>
                </a:cubicBezTo>
                <a:cubicBezTo>
                  <a:pt x="2034540" y="217170"/>
                  <a:pt x="269240" y="195580"/>
                  <a:pt x="78740" y="160020"/>
                </a:cubicBezTo>
                <a:cubicBezTo>
                  <a:pt x="48260" y="153670"/>
                  <a:pt x="40640" y="152400"/>
                  <a:pt x="27940" y="140970"/>
                </a:cubicBezTo>
                <a:cubicBezTo>
                  <a:pt x="15240" y="129540"/>
                  <a:pt x="3810" y="109220"/>
                  <a:pt x="2540" y="92710"/>
                </a:cubicBezTo>
                <a:cubicBezTo>
                  <a:pt x="0" y="76200"/>
                  <a:pt x="5080" y="53340"/>
                  <a:pt x="15240" y="39370"/>
                </a:cubicBezTo>
                <a:cubicBezTo>
                  <a:pt x="27940" y="24130"/>
                  <a:pt x="78740" y="6350"/>
                  <a:pt x="78740" y="6350"/>
                </a:cubicBezTo>
              </a:path>
            </a:pathLst>
          </a:custGeom>
          <a:solidFill>
            <a:srgbClr val="FDE6B3"/>
          </a:solidFill>
          <a:ln cap="sq">
            <a:noFill/>
            <a:prstDash val="solid"/>
            <a:miter/>
          </a:ln>
        </p:spPr>
      </p:sp>
      <p:sp>
        <p:nvSpPr>
          <p:cNvPr id="37" name="Freeform 37"/>
          <p:cNvSpPr/>
          <p:nvPr/>
        </p:nvSpPr>
        <p:spPr>
          <a:xfrm>
            <a:off x="3416618" y="1069657"/>
            <a:ext cx="120015" cy="126683"/>
          </a:xfrm>
          <a:custGeom>
            <a:avLst/>
            <a:gdLst/>
            <a:ahLst/>
            <a:cxnLst/>
            <a:rect l="l" t="t" r="r" b="b"/>
            <a:pathLst>
              <a:path w="160020" h="168910">
                <a:moveTo>
                  <a:pt x="3810" y="80010"/>
                </a:moveTo>
                <a:cubicBezTo>
                  <a:pt x="49530" y="5080"/>
                  <a:pt x="67310" y="0"/>
                  <a:pt x="83820" y="2540"/>
                </a:cubicBezTo>
                <a:cubicBezTo>
                  <a:pt x="104140" y="5080"/>
                  <a:pt x="134620" y="21590"/>
                  <a:pt x="146050" y="39370"/>
                </a:cubicBezTo>
                <a:cubicBezTo>
                  <a:pt x="156210" y="58420"/>
                  <a:pt x="158750" y="92710"/>
                  <a:pt x="149860" y="111760"/>
                </a:cubicBezTo>
                <a:cubicBezTo>
                  <a:pt x="140970" y="130810"/>
                  <a:pt x="113030" y="151130"/>
                  <a:pt x="92710" y="154940"/>
                </a:cubicBezTo>
                <a:cubicBezTo>
                  <a:pt x="71120" y="158750"/>
                  <a:pt x="39370" y="147320"/>
                  <a:pt x="24130" y="132080"/>
                </a:cubicBezTo>
                <a:cubicBezTo>
                  <a:pt x="10160" y="116840"/>
                  <a:pt x="0" y="83820"/>
                  <a:pt x="5080" y="63500"/>
                </a:cubicBezTo>
                <a:cubicBezTo>
                  <a:pt x="10160" y="41910"/>
                  <a:pt x="31750" y="16510"/>
                  <a:pt x="52070" y="7620"/>
                </a:cubicBezTo>
                <a:cubicBezTo>
                  <a:pt x="71120" y="0"/>
                  <a:pt x="105410" y="6350"/>
                  <a:pt x="123190" y="16510"/>
                </a:cubicBezTo>
                <a:cubicBezTo>
                  <a:pt x="137160" y="24130"/>
                  <a:pt x="147320" y="40640"/>
                  <a:pt x="152400" y="54610"/>
                </a:cubicBezTo>
                <a:cubicBezTo>
                  <a:pt x="157480" y="68580"/>
                  <a:pt x="160020" y="83820"/>
                  <a:pt x="157480" y="97790"/>
                </a:cubicBezTo>
                <a:cubicBezTo>
                  <a:pt x="154940" y="114300"/>
                  <a:pt x="146050" y="135890"/>
                  <a:pt x="133350" y="147320"/>
                </a:cubicBezTo>
                <a:cubicBezTo>
                  <a:pt x="120650" y="160020"/>
                  <a:pt x="99060" y="168910"/>
                  <a:pt x="82550" y="168910"/>
                </a:cubicBezTo>
                <a:cubicBezTo>
                  <a:pt x="64770" y="168910"/>
                  <a:pt x="43180" y="162560"/>
                  <a:pt x="30480" y="151130"/>
                </a:cubicBezTo>
                <a:cubicBezTo>
                  <a:pt x="17780" y="139700"/>
                  <a:pt x="3810" y="102870"/>
                  <a:pt x="3810" y="102870"/>
                </a:cubicBezTo>
              </a:path>
            </a:pathLst>
          </a:custGeom>
          <a:solidFill>
            <a:srgbClr val="FDE6B3"/>
          </a:solidFill>
          <a:ln cap="sq">
            <a:noFill/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2432686" y="4598669"/>
            <a:ext cx="1149668" cy="153352"/>
          </a:xfrm>
          <a:custGeom>
            <a:avLst/>
            <a:gdLst/>
            <a:ahLst/>
            <a:cxnLst/>
            <a:rect l="l" t="t" r="r" b="b"/>
            <a:pathLst>
              <a:path w="1532890" h="204470">
                <a:moveTo>
                  <a:pt x="74930" y="7620"/>
                </a:moveTo>
                <a:cubicBezTo>
                  <a:pt x="1479550" y="6350"/>
                  <a:pt x="1487170" y="6350"/>
                  <a:pt x="1501140" y="17780"/>
                </a:cubicBezTo>
                <a:cubicBezTo>
                  <a:pt x="1516380" y="31750"/>
                  <a:pt x="1531620" y="66040"/>
                  <a:pt x="1532890" y="87630"/>
                </a:cubicBezTo>
                <a:cubicBezTo>
                  <a:pt x="1532890" y="104140"/>
                  <a:pt x="1525270" y="123190"/>
                  <a:pt x="1513840" y="135890"/>
                </a:cubicBezTo>
                <a:cubicBezTo>
                  <a:pt x="1498600" y="151130"/>
                  <a:pt x="1463040" y="165100"/>
                  <a:pt x="1442720" y="163830"/>
                </a:cubicBezTo>
                <a:cubicBezTo>
                  <a:pt x="1424940" y="163830"/>
                  <a:pt x="1407160" y="154940"/>
                  <a:pt x="1394460" y="142240"/>
                </a:cubicBezTo>
                <a:cubicBezTo>
                  <a:pt x="1380490" y="125730"/>
                  <a:pt x="1369060" y="90170"/>
                  <a:pt x="1370330" y="69850"/>
                </a:cubicBezTo>
                <a:cubicBezTo>
                  <a:pt x="1371600" y="52070"/>
                  <a:pt x="1381760" y="34290"/>
                  <a:pt x="1394460" y="24130"/>
                </a:cubicBezTo>
                <a:cubicBezTo>
                  <a:pt x="1410970" y="10160"/>
                  <a:pt x="1447800" y="0"/>
                  <a:pt x="1468120" y="3810"/>
                </a:cubicBezTo>
                <a:cubicBezTo>
                  <a:pt x="1485900" y="5080"/>
                  <a:pt x="1502410" y="17780"/>
                  <a:pt x="1513840" y="30480"/>
                </a:cubicBezTo>
                <a:cubicBezTo>
                  <a:pt x="1524000" y="43180"/>
                  <a:pt x="1531620" y="62230"/>
                  <a:pt x="1532890" y="78740"/>
                </a:cubicBezTo>
                <a:cubicBezTo>
                  <a:pt x="1532890" y="95250"/>
                  <a:pt x="1529080" y="115570"/>
                  <a:pt x="1518920" y="128270"/>
                </a:cubicBezTo>
                <a:cubicBezTo>
                  <a:pt x="1504950" y="144780"/>
                  <a:pt x="1489710" y="154940"/>
                  <a:pt x="1451610" y="163830"/>
                </a:cubicBezTo>
                <a:cubicBezTo>
                  <a:pt x="1286510" y="204470"/>
                  <a:pt x="220980" y="185420"/>
                  <a:pt x="74930" y="157480"/>
                </a:cubicBezTo>
                <a:cubicBezTo>
                  <a:pt x="46990" y="152400"/>
                  <a:pt x="38100" y="149860"/>
                  <a:pt x="25400" y="139700"/>
                </a:cubicBezTo>
                <a:cubicBezTo>
                  <a:pt x="12700" y="128270"/>
                  <a:pt x="1270" y="109220"/>
                  <a:pt x="1270" y="91440"/>
                </a:cubicBezTo>
                <a:cubicBezTo>
                  <a:pt x="0" y="72390"/>
                  <a:pt x="11430" y="40640"/>
                  <a:pt x="25400" y="26670"/>
                </a:cubicBezTo>
                <a:cubicBezTo>
                  <a:pt x="38100" y="13970"/>
                  <a:pt x="74930" y="7620"/>
                  <a:pt x="74930" y="7620"/>
                </a:cubicBezTo>
              </a:path>
            </a:pathLst>
          </a:custGeom>
          <a:solidFill>
            <a:srgbClr val="FDE6B3"/>
          </a:solidFill>
          <a:ln cap="sq">
            <a:noFill/>
            <a:prstDash val="solid"/>
            <a:miter/>
          </a:ln>
        </p:spPr>
      </p:sp>
      <p:sp>
        <p:nvSpPr>
          <p:cNvPr id="41" name="Freeform 41"/>
          <p:cNvSpPr/>
          <p:nvPr/>
        </p:nvSpPr>
        <p:spPr>
          <a:xfrm>
            <a:off x="3650933" y="4603433"/>
            <a:ext cx="111443" cy="116205"/>
          </a:xfrm>
          <a:custGeom>
            <a:avLst/>
            <a:gdLst/>
            <a:ahLst/>
            <a:cxnLst/>
            <a:rect l="l" t="t" r="r" b="b"/>
            <a:pathLst>
              <a:path w="148590" h="154940">
                <a:moveTo>
                  <a:pt x="148590" y="53340"/>
                </a:moveTo>
                <a:cubicBezTo>
                  <a:pt x="129540" y="134620"/>
                  <a:pt x="118110" y="140970"/>
                  <a:pt x="106680" y="146050"/>
                </a:cubicBezTo>
                <a:cubicBezTo>
                  <a:pt x="96520" y="151130"/>
                  <a:pt x="83820" y="154940"/>
                  <a:pt x="71120" y="152400"/>
                </a:cubicBezTo>
                <a:cubicBezTo>
                  <a:pt x="53340" y="149860"/>
                  <a:pt x="21590" y="133350"/>
                  <a:pt x="10160" y="115570"/>
                </a:cubicBezTo>
                <a:cubicBezTo>
                  <a:pt x="0" y="97790"/>
                  <a:pt x="1270" y="62230"/>
                  <a:pt x="6350" y="45720"/>
                </a:cubicBezTo>
                <a:cubicBezTo>
                  <a:pt x="10160" y="33020"/>
                  <a:pt x="19050" y="24130"/>
                  <a:pt x="29210" y="16510"/>
                </a:cubicBezTo>
                <a:cubicBezTo>
                  <a:pt x="38100" y="8890"/>
                  <a:pt x="49530" y="2540"/>
                  <a:pt x="62230" y="1270"/>
                </a:cubicBezTo>
                <a:cubicBezTo>
                  <a:pt x="80010" y="0"/>
                  <a:pt x="129540" y="22860"/>
                  <a:pt x="129540" y="22860"/>
                </a:cubicBezTo>
              </a:path>
            </a:pathLst>
          </a:custGeom>
          <a:solidFill>
            <a:srgbClr val="FDE6B3"/>
          </a:solidFill>
          <a:ln cap="sq">
            <a:noFill/>
            <a:prstDash val="solid"/>
            <a:miter/>
          </a:ln>
        </p:spPr>
      </p:sp>
      <p:sp>
        <p:nvSpPr>
          <p:cNvPr id="43" name="Freeform 43"/>
          <p:cNvSpPr/>
          <p:nvPr/>
        </p:nvSpPr>
        <p:spPr>
          <a:xfrm>
            <a:off x="7720013" y="1738313"/>
            <a:ext cx="161925" cy="1395413"/>
          </a:xfrm>
          <a:custGeom>
            <a:avLst/>
            <a:gdLst/>
            <a:ahLst/>
            <a:cxnLst/>
            <a:rect l="l" t="t" r="r" b="b"/>
            <a:pathLst>
              <a:path w="215900" h="1860550">
                <a:moveTo>
                  <a:pt x="207010" y="77470"/>
                </a:moveTo>
                <a:cubicBezTo>
                  <a:pt x="204470" y="1814830"/>
                  <a:pt x="196850" y="1830070"/>
                  <a:pt x="177800" y="1842770"/>
                </a:cubicBezTo>
                <a:cubicBezTo>
                  <a:pt x="158750" y="1856740"/>
                  <a:pt x="120650" y="1860550"/>
                  <a:pt x="99060" y="1851660"/>
                </a:cubicBezTo>
                <a:cubicBezTo>
                  <a:pt x="77470" y="1842770"/>
                  <a:pt x="53340" y="1814830"/>
                  <a:pt x="48260" y="1791970"/>
                </a:cubicBezTo>
                <a:cubicBezTo>
                  <a:pt x="43180" y="1769110"/>
                  <a:pt x="53340" y="1732280"/>
                  <a:pt x="68580" y="1715770"/>
                </a:cubicBezTo>
                <a:cubicBezTo>
                  <a:pt x="85090" y="1699260"/>
                  <a:pt x="120650" y="1686560"/>
                  <a:pt x="143510" y="1690370"/>
                </a:cubicBezTo>
                <a:cubicBezTo>
                  <a:pt x="166370" y="1694180"/>
                  <a:pt x="196850" y="1717040"/>
                  <a:pt x="207010" y="1738630"/>
                </a:cubicBezTo>
                <a:cubicBezTo>
                  <a:pt x="215900" y="1758950"/>
                  <a:pt x="214630" y="1797050"/>
                  <a:pt x="201930" y="1817370"/>
                </a:cubicBezTo>
                <a:cubicBezTo>
                  <a:pt x="190500" y="1836420"/>
                  <a:pt x="156210" y="1854200"/>
                  <a:pt x="134620" y="1858010"/>
                </a:cubicBezTo>
                <a:cubicBezTo>
                  <a:pt x="116840" y="1860550"/>
                  <a:pt x="96520" y="1854200"/>
                  <a:pt x="82550" y="1842770"/>
                </a:cubicBezTo>
                <a:cubicBezTo>
                  <a:pt x="66040" y="1830070"/>
                  <a:pt x="55880" y="1814830"/>
                  <a:pt x="45720" y="1772920"/>
                </a:cubicBezTo>
                <a:cubicBezTo>
                  <a:pt x="0" y="1584960"/>
                  <a:pt x="22860" y="243840"/>
                  <a:pt x="53340" y="77470"/>
                </a:cubicBezTo>
                <a:cubicBezTo>
                  <a:pt x="59690" y="48260"/>
                  <a:pt x="62230" y="39370"/>
                  <a:pt x="73660" y="26670"/>
                </a:cubicBezTo>
                <a:cubicBezTo>
                  <a:pt x="83820" y="13970"/>
                  <a:pt x="104140" y="3810"/>
                  <a:pt x="120650" y="1270"/>
                </a:cubicBezTo>
                <a:cubicBezTo>
                  <a:pt x="138430" y="0"/>
                  <a:pt x="160020" y="3810"/>
                  <a:pt x="173990" y="13970"/>
                </a:cubicBezTo>
                <a:cubicBezTo>
                  <a:pt x="189230" y="26670"/>
                  <a:pt x="207010" y="77470"/>
                  <a:pt x="207010" y="77470"/>
                </a:cubicBezTo>
              </a:path>
            </a:pathLst>
          </a:custGeom>
          <a:solidFill>
            <a:srgbClr val="FDE6B3"/>
          </a:solidFill>
          <a:ln cap="sq">
            <a:noFill/>
            <a:prstDash val="solid"/>
            <a:miter/>
          </a:ln>
        </p:spPr>
      </p:sp>
      <p:sp>
        <p:nvSpPr>
          <p:cNvPr id="45" name="Freeform 45"/>
          <p:cNvSpPr/>
          <p:nvPr/>
        </p:nvSpPr>
        <p:spPr>
          <a:xfrm>
            <a:off x="7741920" y="3198496"/>
            <a:ext cx="112395" cy="113348"/>
          </a:xfrm>
          <a:custGeom>
            <a:avLst/>
            <a:gdLst/>
            <a:ahLst/>
            <a:cxnLst/>
            <a:rect l="l" t="t" r="r" b="b"/>
            <a:pathLst>
              <a:path w="149860" h="151130">
                <a:moveTo>
                  <a:pt x="149860" y="53340"/>
                </a:moveTo>
                <a:cubicBezTo>
                  <a:pt x="130810" y="134620"/>
                  <a:pt x="120650" y="140970"/>
                  <a:pt x="109220" y="144780"/>
                </a:cubicBezTo>
                <a:cubicBezTo>
                  <a:pt x="91440" y="151130"/>
                  <a:pt x="54610" y="148590"/>
                  <a:pt x="38100" y="140970"/>
                </a:cubicBezTo>
                <a:cubicBezTo>
                  <a:pt x="25400" y="135890"/>
                  <a:pt x="17780" y="125730"/>
                  <a:pt x="12700" y="115570"/>
                </a:cubicBezTo>
                <a:cubicBezTo>
                  <a:pt x="6350" y="105410"/>
                  <a:pt x="0" y="93980"/>
                  <a:pt x="1270" y="80010"/>
                </a:cubicBezTo>
                <a:cubicBezTo>
                  <a:pt x="2540" y="62230"/>
                  <a:pt x="17780" y="29210"/>
                  <a:pt x="30480" y="15240"/>
                </a:cubicBezTo>
                <a:cubicBezTo>
                  <a:pt x="39370" y="6350"/>
                  <a:pt x="50800" y="1270"/>
                  <a:pt x="63500" y="1270"/>
                </a:cubicBezTo>
                <a:cubicBezTo>
                  <a:pt x="82550" y="0"/>
                  <a:pt x="130810" y="21590"/>
                  <a:pt x="130810" y="21590"/>
                </a:cubicBezTo>
              </a:path>
            </a:pathLst>
          </a:custGeom>
          <a:solidFill>
            <a:srgbClr val="FDE6B3"/>
          </a:solidFill>
          <a:ln cap="sq">
            <a:noFill/>
            <a:prstDash val="solid"/>
            <a:miter/>
          </a:ln>
        </p:spPr>
      </p:sp>
      <p:sp>
        <p:nvSpPr>
          <p:cNvPr id="47" name="Freeform 47"/>
          <p:cNvSpPr/>
          <p:nvPr/>
        </p:nvSpPr>
        <p:spPr>
          <a:xfrm>
            <a:off x="10609898" y="2256473"/>
            <a:ext cx="161925" cy="1551623"/>
          </a:xfrm>
          <a:custGeom>
            <a:avLst/>
            <a:gdLst/>
            <a:ahLst/>
            <a:cxnLst/>
            <a:rect l="l" t="t" r="r" b="b"/>
            <a:pathLst>
              <a:path w="215900" h="2068830">
                <a:moveTo>
                  <a:pt x="204470" y="74930"/>
                </a:moveTo>
                <a:cubicBezTo>
                  <a:pt x="204470" y="2024380"/>
                  <a:pt x="196850" y="2039620"/>
                  <a:pt x="177800" y="2052320"/>
                </a:cubicBezTo>
                <a:cubicBezTo>
                  <a:pt x="158750" y="2065020"/>
                  <a:pt x="121920" y="2068830"/>
                  <a:pt x="101600" y="2061210"/>
                </a:cubicBezTo>
                <a:cubicBezTo>
                  <a:pt x="80010" y="2052320"/>
                  <a:pt x="55880" y="2024380"/>
                  <a:pt x="52070" y="2001520"/>
                </a:cubicBezTo>
                <a:cubicBezTo>
                  <a:pt x="46990" y="1979930"/>
                  <a:pt x="55880" y="1944370"/>
                  <a:pt x="72390" y="1927860"/>
                </a:cubicBezTo>
                <a:cubicBezTo>
                  <a:pt x="87630" y="1911350"/>
                  <a:pt x="123190" y="1898650"/>
                  <a:pt x="144780" y="1902460"/>
                </a:cubicBezTo>
                <a:cubicBezTo>
                  <a:pt x="167640" y="1906270"/>
                  <a:pt x="196850" y="1929130"/>
                  <a:pt x="207010" y="1949450"/>
                </a:cubicBezTo>
                <a:cubicBezTo>
                  <a:pt x="215900" y="1969770"/>
                  <a:pt x="214630" y="2006600"/>
                  <a:pt x="201930" y="2026920"/>
                </a:cubicBezTo>
                <a:cubicBezTo>
                  <a:pt x="190500" y="2045970"/>
                  <a:pt x="157480" y="2063750"/>
                  <a:pt x="135890" y="2066290"/>
                </a:cubicBezTo>
                <a:cubicBezTo>
                  <a:pt x="119380" y="2068830"/>
                  <a:pt x="99060" y="2063750"/>
                  <a:pt x="85090" y="2052320"/>
                </a:cubicBezTo>
                <a:cubicBezTo>
                  <a:pt x="68580" y="2038350"/>
                  <a:pt x="59690" y="2024380"/>
                  <a:pt x="49530" y="1983740"/>
                </a:cubicBezTo>
                <a:cubicBezTo>
                  <a:pt x="0" y="1783080"/>
                  <a:pt x="26670" y="248920"/>
                  <a:pt x="59690" y="74930"/>
                </a:cubicBezTo>
                <a:cubicBezTo>
                  <a:pt x="64770" y="45720"/>
                  <a:pt x="67310" y="38100"/>
                  <a:pt x="77470" y="26670"/>
                </a:cubicBezTo>
                <a:cubicBezTo>
                  <a:pt x="87630" y="13970"/>
                  <a:pt x="106680" y="3810"/>
                  <a:pt x="123190" y="2540"/>
                </a:cubicBezTo>
                <a:cubicBezTo>
                  <a:pt x="139700" y="0"/>
                  <a:pt x="160020" y="3810"/>
                  <a:pt x="172720" y="15240"/>
                </a:cubicBezTo>
                <a:cubicBezTo>
                  <a:pt x="187960" y="26670"/>
                  <a:pt x="204470" y="74930"/>
                  <a:pt x="204470" y="74930"/>
                </a:cubicBezTo>
              </a:path>
            </a:pathLst>
          </a:custGeom>
          <a:solidFill>
            <a:srgbClr val="FDE6B3"/>
          </a:solidFill>
          <a:ln cap="sq">
            <a:noFill/>
            <a:prstDash val="solid"/>
            <a:miter/>
          </a:ln>
        </p:spPr>
      </p:sp>
      <p:sp>
        <p:nvSpPr>
          <p:cNvPr id="49" name="Freeform 49"/>
          <p:cNvSpPr/>
          <p:nvPr/>
        </p:nvSpPr>
        <p:spPr>
          <a:xfrm>
            <a:off x="10651808" y="3874770"/>
            <a:ext cx="111443" cy="115253"/>
          </a:xfrm>
          <a:custGeom>
            <a:avLst/>
            <a:gdLst/>
            <a:ahLst/>
            <a:cxnLst/>
            <a:rect l="l" t="t" r="r" b="b"/>
            <a:pathLst>
              <a:path w="148590" h="153670">
                <a:moveTo>
                  <a:pt x="148590" y="53340"/>
                </a:moveTo>
                <a:cubicBezTo>
                  <a:pt x="146050" y="106680"/>
                  <a:pt x="123190" y="135890"/>
                  <a:pt x="106680" y="144780"/>
                </a:cubicBezTo>
                <a:cubicBezTo>
                  <a:pt x="96520" y="152400"/>
                  <a:pt x="83820" y="153670"/>
                  <a:pt x="71120" y="151130"/>
                </a:cubicBezTo>
                <a:cubicBezTo>
                  <a:pt x="53340" y="148590"/>
                  <a:pt x="21590" y="133350"/>
                  <a:pt x="11430" y="114300"/>
                </a:cubicBezTo>
                <a:cubicBezTo>
                  <a:pt x="0" y="96520"/>
                  <a:pt x="1270" y="62230"/>
                  <a:pt x="6350" y="44450"/>
                </a:cubicBezTo>
                <a:cubicBezTo>
                  <a:pt x="10160" y="31750"/>
                  <a:pt x="20320" y="22860"/>
                  <a:pt x="29210" y="15240"/>
                </a:cubicBezTo>
                <a:cubicBezTo>
                  <a:pt x="38100" y="7620"/>
                  <a:pt x="49530" y="1270"/>
                  <a:pt x="62230" y="0"/>
                </a:cubicBezTo>
                <a:cubicBezTo>
                  <a:pt x="81280" y="0"/>
                  <a:pt x="129540" y="21590"/>
                  <a:pt x="129540" y="21590"/>
                </a:cubicBezTo>
              </a:path>
            </a:pathLst>
          </a:custGeom>
          <a:solidFill>
            <a:srgbClr val="FDE6B3"/>
          </a:solidFill>
          <a:ln cap="sq">
            <a:noFill/>
            <a:prstDash val="solid"/>
            <a:miter/>
          </a:ln>
        </p:spPr>
      </p:sp>
      <p:sp>
        <p:nvSpPr>
          <p:cNvPr id="51" name="Freeform 51"/>
          <p:cNvSpPr/>
          <p:nvPr/>
        </p:nvSpPr>
        <p:spPr>
          <a:xfrm>
            <a:off x="7580948" y="5604510"/>
            <a:ext cx="509588" cy="529590"/>
          </a:xfrm>
          <a:custGeom>
            <a:avLst/>
            <a:gdLst/>
            <a:ahLst/>
            <a:cxnLst/>
            <a:rect l="l" t="t" r="r" b="b"/>
            <a:pathLst>
              <a:path w="679450" h="706120">
                <a:moveTo>
                  <a:pt x="1270" y="613410"/>
                </a:moveTo>
                <a:cubicBezTo>
                  <a:pt x="76200" y="284480"/>
                  <a:pt x="120650" y="226060"/>
                  <a:pt x="153670" y="184150"/>
                </a:cubicBezTo>
                <a:cubicBezTo>
                  <a:pt x="179070" y="154940"/>
                  <a:pt x="201930" y="134620"/>
                  <a:pt x="227330" y="114300"/>
                </a:cubicBezTo>
                <a:cubicBezTo>
                  <a:pt x="251460" y="95250"/>
                  <a:pt x="271780" y="77470"/>
                  <a:pt x="303530" y="63500"/>
                </a:cubicBezTo>
                <a:cubicBezTo>
                  <a:pt x="346710" y="43180"/>
                  <a:pt x="415290" y="29210"/>
                  <a:pt x="466090" y="19050"/>
                </a:cubicBezTo>
                <a:cubicBezTo>
                  <a:pt x="509270" y="11430"/>
                  <a:pt x="553720" y="0"/>
                  <a:pt x="588010" y="6350"/>
                </a:cubicBezTo>
                <a:cubicBezTo>
                  <a:pt x="615950" y="11430"/>
                  <a:pt x="646430" y="26670"/>
                  <a:pt x="660400" y="44450"/>
                </a:cubicBezTo>
                <a:cubicBezTo>
                  <a:pt x="673100" y="58420"/>
                  <a:pt x="676910" y="80010"/>
                  <a:pt x="675640" y="97790"/>
                </a:cubicBezTo>
                <a:cubicBezTo>
                  <a:pt x="675640" y="115570"/>
                  <a:pt x="669290" y="137160"/>
                  <a:pt x="655320" y="149860"/>
                </a:cubicBezTo>
                <a:cubicBezTo>
                  <a:pt x="640080" y="166370"/>
                  <a:pt x="603250" y="184150"/>
                  <a:pt x="579120" y="181610"/>
                </a:cubicBezTo>
                <a:cubicBezTo>
                  <a:pt x="554990" y="179070"/>
                  <a:pt x="523240" y="156210"/>
                  <a:pt x="511810" y="135890"/>
                </a:cubicBezTo>
                <a:cubicBezTo>
                  <a:pt x="500380" y="114300"/>
                  <a:pt x="499110" y="74930"/>
                  <a:pt x="510540" y="53340"/>
                </a:cubicBezTo>
                <a:cubicBezTo>
                  <a:pt x="521970" y="31750"/>
                  <a:pt x="554990" y="8890"/>
                  <a:pt x="577850" y="6350"/>
                </a:cubicBezTo>
                <a:cubicBezTo>
                  <a:pt x="601980" y="3810"/>
                  <a:pt x="638810" y="17780"/>
                  <a:pt x="655320" y="36830"/>
                </a:cubicBezTo>
                <a:cubicBezTo>
                  <a:pt x="670560" y="54610"/>
                  <a:pt x="679450" y="93980"/>
                  <a:pt x="673100" y="116840"/>
                </a:cubicBezTo>
                <a:cubicBezTo>
                  <a:pt x="666750" y="139700"/>
                  <a:pt x="646430" y="161290"/>
                  <a:pt x="617220" y="176530"/>
                </a:cubicBezTo>
                <a:cubicBezTo>
                  <a:pt x="565150" y="203200"/>
                  <a:pt x="424180" y="184150"/>
                  <a:pt x="365760" y="209550"/>
                </a:cubicBezTo>
                <a:cubicBezTo>
                  <a:pt x="328930" y="224790"/>
                  <a:pt x="312420" y="246380"/>
                  <a:pt x="285750" y="274320"/>
                </a:cubicBezTo>
                <a:cubicBezTo>
                  <a:pt x="254000" y="308610"/>
                  <a:pt x="214630" y="353060"/>
                  <a:pt x="193040" y="406400"/>
                </a:cubicBezTo>
                <a:cubicBezTo>
                  <a:pt x="166370" y="471170"/>
                  <a:pt x="172720" y="594360"/>
                  <a:pt x="154940" y="641350"/>
                </a:cubicBezTo>
                <a:cubicBezTo>
                  <a:pt x="147320" y="664210"/>
                  <a:pt x="139700" y="678180"/>
                  <a:pt x="127000" y="688340"/>
                </a:cubicBezTo>
                <a:cubicBezTo>
                  <a:pt x="113030" y="699770"/>
                  <a:pt x="90170" y="704850"/>
                  <a:pt x="73660" y="704850"/>
                </a:cubicBezTo>
                <a:cubicBezTo>
                  <a:pt x="60960" y="706120"/>
                  <a:pt x="49530" y="702310"/>
                  <a:pt x="38100" y="694690"/>
                </a:cubicBezTo>
                <a:cubicBezTo>
                  <a:pt x="25400" y="685800"/>
                  <a:pt x="10160" y="665480"/>
                  <a:pt x="3810" y="651510"/>
                </a:cubicBezTo>
                <a:cubicBezTo>
                  <a:pt x="0" y="638810"/>
                  <a:pt x="1270" y="613410"/>
                  <a:pt x="1270" y="613410"/>
                </a:cubicBezTo>
              </a:path>
            </a:pathLst>
          </a:custGeom>
          <a:solidFill>
            <a:srgbClr val="FDE6B3"/>
          </a:solidFill>
          <a:ln cap="sq">
            <a:noFill/>
            <a:prstDash val="solid"/>
            <a:miter/>
          </a:ln>
        </p:spPr>
      </p:sp>
      <p:sp>
        <p:nvSpPr>
          <p:cNvPr id="53" name="Freeform 53"/>
          <p:cNvSpPr/>
          <p:nvPr/>
        </p:nvSpPr>
        <p:spPr>
          <a:xfrm>
            <a:off x="8105776" y="5579745"/>
            <a:ext cx="126683" cy="119063"/>
          </a:xfrm>
          <a:custGeom>
            <a:avLst/>
            <a:gdLst/>
            <a:ahLst/>
            <a:cxnLst/>
            <a:rect l="l" t="t" r="r" b="b"/>
            <a:pathLst>
              <a:path w="168910" h="158750">
                <a:moveTo>
                  <a:pt x="90170" y="2540"/>
                </a:moveTo>
                <a:cubicBezTo>
                  <a:pt x="151130" y="31750"/>
                  <a:pt x="167640" y="62230"/>
                  <a:pt x="166370" y="83820"/>
                </a:cubicBezTo>
                <a:cubicBezTo>
                  <a:pt x="166370" y="104140"/>
                  <a:pt x="148590" y="134620"/>
                  <a:pt x="129540" y="144780"/>
                </a:cubicBezTo>
                <a:cubicBezTo>
                  <a:pt x="111760" y="156210"/>
                  <a:pt x="77470" y="157480"/>
                  <a:pt x="58420" y="148590"/>
                </a:cubicBezTo>
                <a:cubicBezTo>
                  <a:pt x="39370" y="139700"/>
                  <a:pt x="17780" y="113030"/>
                  <a:pt x="15240" y="91440"/>
                </a:cubicBezTo>
                <a:cubicBezTo>
                  <a:pt x="11430" y="71120"/>
                  <a:pt x="21590" y="38100"/>
                  <a:pt x="38100" y="24130"/>
                </a:cubicBezTo>
                <a:cubicBezTo>
                  <a:pt x="53340" y="8890"/>
                  <a:pt x="86360" y="0"/>
                  <a:pt x="106680" y="5080"/>
                </a:cubicBezTo>
                <a:cubicBezTo>
                  <a:pt x="127000" y="8890"/>
                  <a:pt x="153670" y="31750"/>
                  <a:pt x="161290" y="50800"/>
                </a:cubicBezTo>
                <a:cubicBezTo>
                  <a:pt x="168910" y="71120"/>
                  <a:pt x="163830" y="105410"/>
                  <a:pt x="153670" y="121920"/>
                </a:cubicBezTo>
                <a:cubicBezTo>
                  <a:pt x="146050" y="137160"/>
                  <a:pt x="129540" y="146050"/>
                  <a:pt x="114300" y="152400"/>
                </a:cubicBezTo>
                <a:cubicBezTo>
                  <a:pt x="101600" y="157480"/>
                  <a:pt x="86360" y="158750"/>
                  <a:pt x="71120" y="156210"/>
                </a:cubicBezTo>
                <a:cubicBezTo>
                  <a:pt x="55880" y="153670"/>
                  <a:pt x="34290" y="144780"/>
                  <a:pt x="21590" y="133350"/>
                </a:cubicBezTo>
                <a:cubicBezTo>
                  <a:pt x="10160" y="120650"/>
                  <a:pt x="1270" y="99060"/>
                  <a:pt x="1270" y="82550"/>
                </a:cubicBezTo>
                <a:cubicBezTo>
                  <a:pt x="0" y="64770"/>
                  <a:pt x="7620" y="43180"/>
                  <a:pt x="19050" y="30480"/>
                </a:cubicBezTo>
                <a:cubicBezTo>
                  <a:pt x="29210" y="16510"/>
                  <a:pt x="66040" y="2540"/>
                  <a:pt x="66040" y="2540"/>
                </a:cubicBezTo>
              </a:path>
            </a:pathLst>
          </a:custGeom>
          <a:solidFill>
            <a:srgbClr val="FDE6B3"/>
          </a:solidFill>
          <a:ln cap="sq">
            <a:noFill/>
            <a:prstDash val="solid"/>
            <a:miter/>
          </a:ln>
        </p:spPr>
      </p:sp>
      <p:sp>
        <p:nvSpPr>
          <p:cNvPr id="55" name="Freeform 55"/>
          <p:cNvSpPr/>
          <p:nvPr/>
        </p:nvSpPr>
        <p:spPr>
          <a:xfrm>
            <a:off x="10152697" y="8435339"/>
            <a:ext cx="410527" cy="741045"/>
          </a:xfrm>
          <a:custGeom>
            <a:avLst/>
            <a:gdLst/>
            <a:ahLst/>
            <a:cxnLst/>
            <a:rect l="l" t="t" r="r" b="b"/>
            <a:pathLst>
              <a:path w="547370" h="988060">
                <a:moveTo>
                  <a:pt x="547370" y="80010"/>
                </a:moveTo>
                <a:cubicBezTo>
                  <a:pt x="546100" y="394970"/>
                  <a:pt x="539750" y="491490"/>
                  <a:pt x="520700" y="562610"/>
                </a:cubicBezTo>
                <a:cubicBezTo>
                  <a:pt x="504190" y="621030"/>
                  <a:pt x="482600" y="662940"/>
                  <a:pt x="450850" y="712470"/>
                </a:cubicBezTo>
                <a:cubicBezTo>
                  <a:pt x="414020" y="767080"/>
                  <a:pt x="363220" y="828040"/>
                  <a:pt x="307340" y="872490"/>
                </a:cubicBezTo>
                <a:cubicBezTo>
                  <a:pt x="251460" y="918210"/>
                  <a:pt x="158750" y="971550"/>
                  <a:pt x="111760" y="982980"/>
                </a:cubicBezTo>
                <a:cubicBezTo>
                  <a:pt x="88900" y="988060"/>
                  <a:pt x="72390" y="985520"/>
                  <a:pt x="55880" y="979170"/>
                </a:cubicBezTo>
                <a:cubicBezTo>
                  <a:pt x="39370" y="972820"/>
                  <a:pt x="22860" y="957580"/>
                  <a:pt x="13970" y="942340"/>
                </a:cubicBezTo>
                <a:cubicBezTo>
                  <a:pt x="5080" y="927100"/>
                  <a:pt x="0" y="905510"/>
                  <a:pt x="1270" y="887730"/>
                </a:cubicBezTo>
                <a:cubicBezTo>
                  <a:pt x="3810" y="869950"/>
                  <a:pt x="11430" y="849630"/>
                  <a:pt x="25400" y="836930"/>
                </a:cubicBezTo>
                <a:cubicBezTo>
                  <a:pt x="43180" y="821690"/>
                  <a:pt x="80010" y="807720"/>
                  <a:pt x="104140" y="811530"/>
                </a:cubicBezTo>
                <a:cubicBezTo>
                  <a:pt x="128270" y="815340"/>
                  <a:pt x="157480" y="840740"/>
                  <a:pt x="168910" y="861060"/>
                </a:cubicBezTo>
                <a:cubicBezTo>
                  <a:pt x="177800" y="877570"/>
                  <a:pt x="180340" y="899160"/>
                  <a:pt x="175260" y="916940"/>
                </a:cubicBezTo>
                <a:cubicBezTo>
                  <a:pt x="167640" y="938530"/>
                  <a:pt x="143510" y="970280"/>
                  <a:pt x="121920" y="979170"/>
                </a:cubicBezTo>
                <a:cubicBezTo>
                  <a:pt x="99060" y="988060"/>
                  <a:pt x="59690" y="984250"/>
                  <a:pt x="39370" y="970280"/>
                </a:cubicBezTo>
                <a:cubicBezTo>
                  <a:pt x="19050" y="956310"/>
                  <a:pt x="2540" y="920750"/>
                  <a:pt x="1270" y="897890"/>
                </a:cubicBezTo>
                <a:cubicBezTo>
                  <a:pt x="0" y="878840"/>
                  <a:pt x="5080" y="861060"/>
                  <a:pt x="19050" y="844550"/>
                </a:cubicBezTo>
                <a:cubicBezTo>
                  <a:pt x="43180" y="816610"/>
                  <a:pt x="124460" y="796290"/>
                  <a:pt x="161290" y="772160"/>
                </a:cubicBezTo>
                <a:cubicBezTo>
                  <a:pt x="187960" y="754380"/>
                  <a:pt x="201930" y="742950"/>
                  <a:pt x="224790" y="718820"/>
                </a:cubicBezTo>
                <a:cubicBezTo>
                  <a:pt x="259080" y="683260"/>
                  <a:pt x="313690" y="629920"/>
                  <a:pt x="341630" y="568960"/>
                </a:cubicBezTo>
                <a:cubicBezTo>
                  <a:pt x="373380" y="497840"/>
                  <a:pt x="377190" y="398780"/>
                  <a:pt x="387350" y="311150"/>
                </a:cubicBezTo>
                <a:cubicBezTo>
                  <a:pt x="397510" y="223520"/>
                  <a:pt x="377190" y="88900"/>
                  <a:pt x="398780" y="43180"/>
                </a:cubicBezTo>
                <a:cubicBezTo>
                  <a:pt x="408940" y="21590"/>
                  <a:pt x="424180" y="12700"/>
                  <a:pt x="440690" y="6350"/>
                </a:cubicBezTo>
                <a:cubicBezTo>
                  <a:pt x="457200" y="0"/>
                  <a:pt x="480060" y="0"/>
                  <a:pt x="496570" y="6350"/>
                </a:cubicBezTo>
                <a:cubicBezTo>
                  <a:pt x="513080" y="12700"/>
                  <a:pt x="529590" y="29210"/>
                  <a:pt x="538480" y="43180"/>
                </a:cubicBezTo>
                <a:cubicBezTo>
                  <a:pt x="544830" y="54610"/>
                  <a:pt x="547370" y="80010"/>
                  <a:pt x="547370" y="80010"/>
                </a:cubicBezTo>
              </a:path>
            </a:pathLst>
          </a:custGeom>
          <a:solidFill>
            <a:srgbClr val="FDE6B3"/>
          </a:solidFill>
          <a:ln cap="sq">
            <a:noFill/>
            <a:prstDash val="solid"/>
            <a:miter/>
          </a:ln>
        </p:spPr>
      </p:sp>
      <p:sp>
        <p:nvSpPr>
          <p:cNvPr id="57" name="Freeform 57"/>
          <p:cNvSpPr/>
          <p:nvPr/>
        </p:nvSpPr>
        <p:spPr>
          <a:xfrm>
            <a:off x="9984105" y="9104948"/>
            <a:ext cx="112395" cy="113348"/>
          </a:xfrm>
          <a:custGeom>
            <a:avLst/>
            <a:gdLst/>
            <a:ahLst/>
            <a:cxnLst/>
            <a:rect l="l" t="t" r="r" b="b"/>
            <a:pathLst>
              <a:path w="149860" h="151130">
                <a:moveTo>
                  <a:pt x="149860" y="53340"/>
                </a:moveTo>
                <a:cubicBezTo>
                  <a:pt x="129540" y="134620"/>
                  <a:pt x="120650" y="142240"/>
                  <a:pt x="107950" y="146050"/>
                </a:cubicBezTo>
                <a:cubicBezTo>
                  <a:pt x="90170" y="151130"/>
                  <a:pt x="54610" y="148590"/>
                  <a:pt x="36830" y="140970"/>
                </a:cubicBezTo>
                <a:cubicBezTo>
                  <a:pt x="25400" y="135890"/>
                  <a:pt x="17780" y="125730"/>
                  <a:pt x="11430" y="115570"/>
                </a:cubicBezTo>
                <a:cubicBezTo>
                  <a:pt x="5080" y="105410"/>
                  <a:pt x="0" y="93980"/>
                  <a:pt x="1270" y="81280"/>
                </a:cubicBezTo>
                <a:cubicBezTo>
                  <a:pt x="1270" y="62230"/>
                  <a:pt x="16510" y="29210"/>
                  <a:pt x="29210" y="16510"/>
                </a:cubicBezTo>
                <a:cubicBezTo>
                  <a:pt x="39370" y="6350"/>
                  <a:pt x="49530" y="2540"/>
                  <a:pt x="63500" y="1270"/>
                </a:cubicBezTo>
                <a:cubicBezTo>
                  <a:pt x="81280" y="0"/>
                  <a:pt x="130810" y="22860"/>
                  <a:pt x="130810" y="22860"/>
                </a:cubicBezTo>
              </a:path>
            </a:pathLst>
          </a:custGeom>
          <a:solidFill>
            <a:srgbClr val="FDE6B3"/>
          </a:solidFill>
          <a:ln cap="sq">
            <a:noFill/>
            <a:prstDash val="solid"/>
            <a:miter/>
          </a:ln>
        </p:spPr>
      </p:sp>
      <p:sp>
        <p:nvSpPr>
          <p:cNvPr id="59" name="Freeform 59"/>
          <p:cNvSpPr/>
          <p:nvPr/>
        </p:nvSpPr>
        <p:spPr>
          <a:xfrm>
            <a:off x="14243686" y="5535930"/>
            <a:ext cx="945833" cy="348615"/>
          </a:xfrm>
          <a:custGeom>
            <a:avLst/>
            <a:gdLst/>
            <a:ahLst/>
            <a:cxnLst/>
            <a:rect l="l" t="t" r="r" b="b"/>
            <a:pathLst>
              <a:path w="1261110" h="464820">
                <a:moveTo>
                  <a:pt x="1173480" y="180340"/>
                </a:moveTo>
                <a:cubicBezTo>
                  <a:pt x="443230" y="180340"/>
                  <a:pt x="400050" y="177800"/>
                  <a:pt x="349250" y="198120"/>
                </a:cubicBezTo>
                <a:cubicBezTo>
                  <a:pt x="298450" y="219710"/>
                  <a:pt x="241300" y="261620"/>
                  <a:pt x="209550" y="303530"/>
                </a:cubicBezTo>
                <a:cubicBezTo>
                  <a:pt x="182880" y="340360"/>
                  <a:pt x="186690" y="400050"/>
                  <a:pt x="162560" y="426720"/>
                </a:cubicBezTo>
                <a:cubicBezTo>
                  <a:pt x="143510" y="448310"/>
                  <a:pt x="111760" y="464820"/>
                  <a:pt x="87630" y="463550"/>
                </a:cubicBezTo>
                <a:cubicBezTo>
                  <a:pt x="63500" y="463550"/>
                  <a:pt x="29210" y="443230"/>
                  <a:pt x="15240" y="422910"/>
                </a:cubicBezTo>
                <a:cubicBezTo>
                  <a:pt x="2540" y="402590"/>
                  <a:pt x="0" y="361950"/>
                  <a:pt x="8890" y="340360"/>
                </a:cubicBezTo>
                <a:cubicBezTo>
                  <a:pt x="19050" y="317500"/>
                  <a:pt x="49530" y="292100"/>
                  <a:pt x="73660" y="288290"/>
                </a:cubicBezTo>
                <a:cubicBezTo>
                  <a:pt x="97790" y="283210"/>
                  <a:pt x="135890" y="297180"/>
                  <a:pt x="153670" y="312420"/>
                </a:cubicBezTo>
                <a:cubicBezTo>
                  <a:pt x="167640" y="325120"/>
                  <a:pt x="177800" y="344170"/>
                  <a:pt x="179070" y="363220"/>
                </a:cubicBezTo>
                <a:cubicBezTo>
                  <a:pt x="179070" y="386080"/>
                  <a:pt x="165100" y="424180"/>
                  <a:pt x="149860" y="440690"/>
                </a:cubicBezTo>
                <a:cubicBezTo>
                  <a:pt x="135890" y="454660"/>
                  <a:pt x="115570" y="462280"/>
                  <a:pt x="97790" y="463550"/>
                </a:cubicBezTo>
                <a:cubicBezTo>
                  <a:pt x="80010" y="464820"/>
                  <a:pt x="57150" y="459740"/>
                  <a:pt x="43180" y="449580"/>
                </a:cubicBezTo>
                <a:cubicBezTo>
                  <a:pt x="27940" y="439420"/>
                  <a:pt x="12700" y="421640"/>
                  <a:pt x="7620" y="405130"/>
                </a:cubicBezTo>
                <a:cubicBezTo>
                  <a:pt x="1270" y="388620"/>
                  <a:pt x="1270" y="370840"/>
                  <a:pt x="6350" y="349250"/>
                </a:cubicBezTo>
                <a:cubicBezTo>
                  <a:pt x="13970" y="314960"/>
                  <a:pt x="48260" y="261620"/>
                  <a:pt x="69850" y="228600"/>
                </a:cubicBezTo>
                <a:cubicBezTo>
                  <a:pt x="88900" y="199390"/>
                  <a:pt x="101600" y="180340"/>
                  <a:pt x="128270" y="156210"/>
                </a:cubicBezTo>
                <a:cubicBezTo>
                  <a:pt x="165100" y="120650"/>
                  <a:pt x="231140" y="68580"/>
                  <a:pt x="280670" y="45720"/>
                </a:cubicBezTo>
                <a:cubicBezTo>
                  <a:pt x="320040" y="26670"/>
                  <a:pt x="356870" y="22860"/>
                  <a:pt x="396240" y="16510"/>
                </a:cubicBezTo>
                <a:cubicBezTo>
                  <a:pt x="435610" y="8890"/>
                  <a:pt x="459740" y="7620"/>
                  <a:pt x="516890" y="5080"/>
                </a:cubicBezTo>
                <a:cubicBezTo>
                  <a:pt x="651510" y="1270"/>
                  <a:pt x="1096010" y="0"/>
                  <a:pt x="1189990" y="24130"/>
                </a:cubicBezTo>
                <a:cubicBezTo>
                  <a:pt x="1217930" y="31750"/>
                  <a:pt x="1228090" y="36830"/>
                  <a:pt x="1239520" y="49530"/>
                </a:cubicBezTo>
                <a:cubicBezTo>
                  <a:pt x="1252220" y="62230"/>
                  <a:pt x="1261110" y="83820"/>
                  <a:pt x="1259840" y="101600"/>
                </a:cubicBezTo>
                <a:cubicBezTo>
                  <a:pt x="1259840" y="121920"/>
                  <a:pt x="1243330" y="153670"/>
                  <a:pt x="1226820" y="166370"/>
                </a:cubicBezTo>
                <a:cubicBezTo>
                  <a:pt x="1212850" y="177800"/>
                  <a:pt x="1173480" y="180340"/>
                  <a:pt x="1173480" y="180340"/>
                </a:cubicBezTo>
              </a:path>
            </a:pathLst>
          </a:custGeom>
          <a:solidFill>
            <a:srgbClr val="FDE6B3"/>
          </a:solidFill>
          <a:ln cap="sq">
            <a:noFill/>
            <a:prstDash val="solid"/>
            <a:miter/>
          </a:ln>
        </p:spPr>
      </p:sp>
      <p:sp>
        <p:nvSpPr>
          <p:cNvPr id="61" name="Freeform 61"/>
          <p:cNvSpPr/>
          <p:nvPr/>
        </p:nvSpPr>
        <p:spPr>
          <a:xfrm>
            <a:off x="15250477" y="5546408"/>
            <a:ext cx="112395" cy="113348"/>
          </a:xfrm>
          <a:custGeom>
            <a:avLst/>
            <a:gdLst/>
            <a:ahLst/>
            <a:cxnLst/>
            <a:rect l="l" t="t" r="r" b="b"/>
            <a:pathLst>
              <a:path w="149860" h="151130">
                <a:moveTo>
                  <a:pt x="149860" y="53340"/>
                </a:moveTo>
                <a:cubicBezTo>
                  <a:pt x="129540" y="134620"/>
                  <a:pt x="120650" y="142240"/>
                  <a:pt x="107950" y="146050"/>
                </a:cubicBezTo>
                <a:cubicBezTo>
                  <a:pt x="90170" y="151130"/>
                  <a:pt x="54610" y="149860"/>
                  <a:pt x="36830" y="142240"/>
                </a:cubicBezTo>
                <a:cubicBezTo>
                  <a:pt x="25400" y="135890"/>
                  <a:pt x="17780" y="125730"/>
                  <a:pt x="11430" y="115570"/>
                </a:cubicBezTo>
                <a:cubicBezTo>
                  <a:pt x="5080" y="105410"/>
                  <a:pt x="0" y="93980"/>
                  <a:pt x="0" y="81280"/>
                </a:cubicBezTo>
                <a:cubicBezTo>
                  <a:pt x="1270" y="62230"/>
                  <a:pt x="16510" y="29210"/>
                  <a:pt x="29210" y="16510"/>
                </a:cubicBezTo>
                <a:cubicBezTo>
                  <a:pt x="39370" y="7620"/>
                  <a:pt x="49530" y="2540"/>
                  <a:pt x="63500" y="1270"/>
                </a:cubicBezTo>
                <a:cubicBezTo>
                  <a:pt x="81280" y="0"/>
                  <a:pt x="130810" y="22860"/>
                  <a:pt x="130810" y="22860"/>
                </a:cubicBezTo>
              </a:path>
            </a:pathLst>
          </a:custGeom>
          <a:solidFill>
            <a:srgbClr val="FDE6B3"/>
          </a:solidFill>
          <a:ln cap="sq">
            <a:noFill/>
            <a:prstDash val="solid"/>
            <a:miter/>
          </a:ln>
        </p:spPr>
      </p:sp>
      <p:sp>
        <p:nvSpPr>
          <p:cNvPr id="63" name="Freeform 63"/>
          <p:cNvSpPr/>
          <p:nvPr/>
        </p:nvSpPr>
        <p:spPr>
          <a:xfrm>
            <a:off x="16912590" y="7990522"/>
            <a:ext cx="295275" cy="1124902"/>
          </a:xfrm>
          <a:custGeom>
            <a:avLst/>
            <a:gdLst/>
            <a:ahLst/>
            <a:cxnLst/>
            <a:rect l="l" t="t" r="r" b="b"/>
            <a:pathLst>
              <a:path w="393700" h="1499870">
                <a:moveTo>
                  <a:pt x="393700" y="80010"/>
                </a:moveTo>
                <a:cubicBezTo>
                  <a:pt x="393700" y="1082040"/>
                  <a:pt x="388620" y="1115060"/>
                  <a:pt x="367030" y="1174750"/>
                </a:cubicBezTo>
                <a:cubicBezTo>
                  <a:pt x="341630" y="1245870"/>
                  <a:pt x="288290" y="1344930"/>
                  <a:pt x="247650" y="1394460"/>
                </a:cubicBezTo>
                <a:cubicBezTo>
                  <a:pt x="220980" y="1427480"/>
                  <a:pt x="189230" y="1446530"/>
                  <a:pt x="165100" y="1464310"/>
                </a:cubicBezTo>
                <a:cubicBezTo>
                  <a:pt x="149860" y="1475740"/>
                  <a:pt x="138430" y="1485900"/>
                  <a:pt x="123190" y="1490980"/>
                </a:cubicBezTo>
                <a:cubicBezTo>
                  <a:pt x="106680" y="1496060"/>
                  <a:pt x="83820" y="1498600"/>
                  <a:pt x="66040" y="1493520"/>
                </a:cubicBezTo>
                <a:cubicBezTo>
                  <a:pt x="49530" y="1488440"/>
                  <a:pt x="30480" y="1475740"/>
                  <a:pt x="19050" y="1461770"/>
                </a:cubicBezTo>
                <a:cubicBezTo>
                  <a:pt x="8890" y="1447800"/>
                  <a:pt x="0" y="1426210"/>
                  <a:pt x="1270" y="1408430"/>
                </a:cubicBezTo>
                <a:cubicBezTo>
                  <a:pt x="3810" y="1384300"/>
                  <a:pt x="22860" y="1348740"/>
                  <a:pt x="40640" y="1334770"/>
                </a:cubicBezTo>
                <a:cubicBezTo>
                  <a:pt x="55880" y="1322070"/>
                  <a:pt x="76200" y="1316990"/>
                  <a:pt x="95250" y="1319530"/>
                </a:cubicBezTo>
                <a:cubicBezTo>
                  <a:pt x="118110" y="1322070"/>
                  <a:pt x="153670" y="1341120"/>
                  <a:pt x="166370" y="1362710"/>
                </a:cubicBezTo>
                <a:cubicBezTo>
                  <a:pt x="179070" y="1383030"/>
                  <a:pt x="181610" y="1422400"/>
                  <a:pt x="171450" y="1445260"/>
                </a:cubicBezTo>
                <a:cubicBezTo>
                  <a:pt x="161290" y="1468120"/>
                  <a:pt x="127000" y="1489710"/>
                  <a:pt x="104140" y="1496060"/>
                </a:cubicBezTo>
                <a:cubicBezTo>
                  <a:pt x="86360" y="1499870"/>
                  <a:pt x="64770" y="1494790"/>
                  <a:pt x="48260" y="1485900"/>
                </a:cubicBezTo>
                <a:cubicBezTo>
                  <a:pt x="33020" y="1478280"/>
                  <a:pt x="16510" y="1461770"/>
                  <a:pt x="10160" y="1445260"/>
                </a:cubicBezTo>
                <a:cubicBezTo>
                  <a:pt x="2540" y="1428750"/>
                  <a:pt x="0" y="1405890"/>
                  <a:pt x="3810" y="1388110"/>
                </a:cubicBezTo>
                <a:cubicBezTo>
                  <a:pt x="7620" y="1371600"/>
                  <a:pt x="19050" y="1350010"/>
                  <a:pt x="33020" y="1339850"/>
                </a:cubicBezTo>
                <a:cubicBezTo>
                  <a:pt x="46990" y="1329690"/>
                  <a:pt x="68580" y="1339850"/>
                  <a:pt x="85090" y="1327150"/>
                </a:cubicBezTo>
                <a:cubicBezTo>
                  <a:pt x="119380" y="1303020"/>
                  <a:pt x="162560" y="1216660"/>
                  <a:pt x="186690" y="1160780"/>
                </a:cubicBezTo>
                <a:cubicBezTo>
                  <a:pt x="209550" y="1108710"/>
                  <a:pt x="219710" y="1076960"/>
                  <a:pt x="229870" y="1002030"/>
                </a:cubicBezTo>
                <a:cubicBezTo>
                  <a:pt x="254000" y="819150"/>
                  <a:pt x="204470" y="172720"/>
                  <a:pt x="240030" y="60960"/>
                </a:cubicBezTo>
                <a:cubicBezTo>
                  <a:pt x="248920" y="33020"/>
                  <a:pt x="256540" y="25400"/>
                  <a:pt x="271780" y="15240"/>
                </a:cubicBezTo>
                <a:cubicBezTo>
                  <a:pt x="285750" y="5080"/>
                  <a:pt x="307340" y="0"/>
                  <a:pt x="325120" y="1270"/>
                </a:cubicBezTo>
                <a:cubicBezTo>
                  <a:pt x="342900" y="3810"/>
                  <a:pt x="363220" y="13970"/>
                  <a:pt x="374650" y="27940"/>
                </a:cubicBezTo>
                <a:cubicBezTo>
                  <a:pt x="386080" y="40640"/>
                  <a:pt x="393700" y="80010"/>
                  <a:pt x="393700" y="80010"/>
                </a:cubicBezTo>
              </a:path>
            </a:pathLst>
          </a:custGeom>
          <a:solidFill>
            <a:srgbClr val="FDE6B3"/>
          </a:solidFill>
          <a:ln cap="sq">
            <a:noFill/>
            <a:prstDash val="solid"/>
            <a:miter/>
          </a:ln>
        </p:spPr>
      </p:sp>
      <p:sp>
        <p:nvSpPr>
          <p:cNvPr id="65" name="Freeform 65"/>
          <p:cNvSpPr/>
          <p:nvPr/>
        </p:nvSpPr>
        <p:spPr>
          <a:xfrm>
            <a:off x="16762096" y="9051608"/>
            <a:ext cx="112395" cy="113348"/>
          </a:xfrm>
          <a:custGeom>
            <a:avLst/>
            <a:gdLst/>
            <a:ahLst/>
            <a:cxnLst/>
            <a:rect l="l" t="t" r="r" b="b"/>
            <a:pathLst>
              <a:path w="149860" h="151130">
                <a:moveTo>
                  <a:pt x="149860" y="53340"/>
                </a:moveTo>
                <a:cubicBezTo>
                  <a:pt x="130810" y="134620"/>
                  <a:pt x="121920" y="142240"/>
                  <a:pt x="109220" y="146050"/>
                </a:cubicBezTo>
                <a:cubicBezTo>
                  <a:pt x="91440" y="151130"/>
                  <a:pt x="54610" y="148590"/>
                  <a:pt x="38100" y="140970"/>
                </a:cubicBezTo>
                <a:cubicBezTo>
                  <a:pt x="25400" y="135890"/>
                  <a:pt x="17780" y="125730"/>
                  <a:pt x="12700" y="115570"/>
                </a:cubicBezTo>
                <a:cubicBezTo>
                  <a:pt x="6350" y="105410"/>
                  <a:pt x="0" y="93980"/>
                  <a:pt x="1270" y="81280"/>
                </a:cubicBezTo>
                <a:cubicBezTo>
                  <a:pt x="2540" y="62230"/>
                  <a:pt x="17780" y="29210"/>
                  <a:pt x="30480" y="16510"/>
                </a:cubicBezTo>
                <a:cubicBezTo>
                  <a:pt x="39370" y="6350"/>
                  <a:pt x="50800" y="2540"/>
                  <a:pt x="63500" y="1270"/>
                </a:cubicBezTo>
                <a:cubicBezTo>
                  <a:pt x="82550" y="0"/>
                  <a:pt x="130810" y="22860"/>
                  <a:pt x="130810" y="22860"/>
                </a:cubicBezTo>
              </a:path>
            </a:pathLst>
          </a:custGeom>
          <a:solidFill>
            <a:srgbClr val="FDE6B3"/>
          </a:solidFill>
          <a:ln cap="sq">
            <a:noFill/>
            <a:prstDash val="solid"/>
            <a:miter/>
          </a:ln>
        </p:spPr>
      </p:sp>
      <p:sp>
        <p:nvSpPr>
          <p:cNvPr id="67" name="Freeform 67"/>
          <p:cNvSpPr/>
          <p:nvPr/>
        </p:nvSpPr>
        <p:spPr>
          <a:xfrm>
            <a:off x="10885170" y="6170295"/>
            <a:ext cx="199072" cy="1706880"/>
          </a:xfrm>
          <a:custGeom>
            <a:avLst/>
            <a:gdLst/>
            <a:ahLst/>
            <a:cxnLst/>
            <a:rect l="l" t="t" r="r" b="b"/>
            <a:pathLst>
              <a:path w="265430" h="2275840">
                <a:moveTo>
                  <a:pt x="205740" y="74930"/>
                </a:moveTo>
                <a:cubicBezTo>
                  <a:pt x="196850" y="872490"/>
                  <a:pt x="265430" y="1995170"/>
                  <a:pt x="219710" y="2185670"/>
                </a:cubicBezTo>
                <a:cubicBezTo>
                  <a:pt x="209550" y="2227580"/>
                  <a:pt x="200660" y="2244090"/>
                  <a:pt x="181610" y="2258060"/>
                </a:cubicBezTo>
                <a:cubicBezTo>
                  <a:pt x="161290" y="2270760"/>
                  <a:pt x="123190" y="2275840"/>
                  <a:pt x="100330" y="2266950"/>
                </a:cubicBezTo>
                <a:cubicBezTo>
                  <a:pt x="78740" y="2258060"/>
                  <a:pt x="53340" y="2227580"/>
                  <a:pt x="48260" y="2204720"/>
                </a:cubicBezTo>
                <a:cubicBezTo>
                  <a:pt x="43180" y="2181860"/>
                  <a:pt x="53340" y="2143760"/>
                  <a:pt x="69850" y="2125980"/>
                </a:cubicBezTo>
                <a:cubicBezTo>
                  <a:pt x="86360" y="2109470"/>
                  <a:pt x="123190" y="2096770"/>
                  <a:pt x="146050" y="2100580"/>
                </a:cubicBezTo>
                <a:cubicBezTo>
                  <a:pt x="170180" y="2104390"/>
                  <a:pt x="200660" y="2128520"/>
                  <a:pt x="210820" y="2150110"/>
                </a:cubicBezTo>
                <a:cubicBezTo>
                  <a:pt x="220980" y="2171700"/>
                  <a:pt x="219710" y="2209800"/>
                  <a:pt x="207010" y="2231390"/>
                </a:cubicBezTo>
                <a:cubicBezTo>
                  <a:pt x="194310" y="2251710"/>
                  <a:pt x="160020" y="2269490"/>
                  <a:pt x="137160" y="2273300"/>
                </a:cubicBezTo>
                <a:cubicBezTo>
                  <a:pt x="119380" y="2274570"/>
                  <a:pt x="97790" y="2269490"/>
                  <a:pt x="83820" y="2258060"/>
                </a:cubicBezTo>
                <a:cubicBezTo>
                  <a:pt x="66040" y="2244090"/>
                  <a:pt x="55880" y="2227580"/>
                  <a:pt x="45720" y="2185670"/>
                </a:cubicBezTo>
                <a:cubicBezTo>
                  <a:pt x="0" y="1995170"/>
                  <a:pt x="67310" y="872490"/>
                  <a:pt x="67310" y="496570"/>
                </a:cubicBezTo>
                <a:cubicBezTo>
                  <a:pt x="66040" y="308610"/>
                  <a:pt x="40640" y="151130"/>
                  <a:pt x="59690" y="74930"/>
                </a:cubicBezTo>
                <a:cubicBezTo>
                  <a:pt x="66040" y="44450"/>
                  <a:pt x="76200" y="26670"/>
                  <a:pt x="91440" y="13970"/>
                </a:cubicBezTo>
                <a:cubicBezTo>
                  <a:pt x="104140" y="3810"/>
                  <a:pt x="125730" y="0"/>
                  <a:pt x="140970" y="2540"/>
                </a:cubicBezTo>
                <a:cubicBezTo>
                  <a:pt x="157480" y="3810"/>
                  <a:pt x="176530" y="13970"/>
                  <a:pt x="187960" y="26670"/>
                </a:cubicBezTo>
                <a:cubicBezTo>
                  <a:pt x="198120" y="38100"/>
                  <a:pt x="205740" y="74930"/>
                  <a:pt x="205740" y="74930"/>
                </a:cubicBezTo>
              </a:path>
            </a:pathLst>
          </a:custGeom>
          <a:solidFill>
            <a:srgbClr val="F3B956"/>
          </a:solidFill>
          <a:ln cap="sq">
            <a:noFill/>
            <a:prstDash val="solid"/>
            <a:miter/>
          </a:ln>
        </p:spPr>
      </p:sp>
      <p:sp>
        <p:nvSpPr>
          <p:cNvPr id="69" name="Freeform 69"/>
          <p:cNvSpPr/>
          <p:nvPr/>
        </p:nvSpPr>
        <p:spPr>
          <a:xfrm>
            <a:off x="10918507" y="7957186"/>
            <a:ext cx="111443" cy="113348"/>
          </a:xfrm>
          <a:custGeom>
            <a:avLst/>
            <a:gdLst/>
            <a:ahLst/>
            <a:cxnLst/>
            <a:rect l="l" t="t" r="r" b="b"/>
            <a:pathLst>
              <a:path w="148590" h="151130">
                <a:moveTo>
                  <a:pt x="148590" y="53340"/>
                </a:moveTo>
                <a:cubicBezTo>
                  <a:pt x="129540" y="134620"/>
                  <a:pt x="120650" y="142240"/>
                  <a:pt x="107950" y="146050"/>
                </a:cubicBezTo>
                <a:cubicBezTo>
                  <a:pt x="90170" y="151130"/>
                  <a:pt x="53340" y="148590"/>
                  <a:pt x="36830" y="142240"/>
                </a:cubicBezTo>
                <a:cubicBezTo>
                  <a:pt x="24130" y="135890"/>
                  <a:pt x="16510" y="125730"/>
                  <a:pt x="11430" y="115570"/>
                </a:cubicBezTo>
                <a:cubicBezTo>
                  <a:pt x="5080" y="105410"/>
                  <a:pt x="0" y="93980"/>
                  <a:pt x="0" y="81280"/>
                </a:cubicBezTo>
                <a:cubicBezTo>
                  <a:pt x="1270" y="62230"/>
                  <a:pt x="16510" y="29210"/>
                  <a:pt x="29210" y="16510"/>
                </a:cubicBezTo>
                <a:cubicBezTo>
                  <a:pt x="38100" y="7620"/>
                  <a:pt x="49530" y="2540"/>
                  <a:pt x="62230" y="1270"/>
                </a:cubicBezTo>
                <a:cubicBezTo>
                  <a:pt x="81280" y="0"/>
                  <a:pt x="129540" y="22860"/>
                  <a:pt x="129540" y="22860"/>
                </a:cubicBezTo>
              </a:path>
            </a:pathLst>
          </a:custGeom>
          <a:solidFill>
            <a:srgbClr val="F3B956"/>
          </a:solidFill>
          <a:ln cap="sq">
            <a:noFill/>
            <a:prstDash val="solid"/>
            <a:miter/>
          </a:ln>
        </p:spPr>
      </p:sp>
      <p:sp>
        <p:nvSpPr>
          <p:cNvPr id="71" name="Freeform 71"/>
          <p:cNvSpPr/>
          <p:nvPr/>
        </p:nvSpPr>
        <p:spPr>
          <a:xfrm>
            <a:off x="13731241" y="6855142"/>
            <a:ext cx="163830" cy="1579245"/>
          </a:xfrm>
          <a:custGeom>
            <a:avLst/>
            <a:gdLst/>
            <a:ahLst/>
            <a:cxnLst/>
            <a:rect l="l" t="t" r="r" b="b"/>
            <a:pathLst>
              <a:path w="218440" h="2105660">
                <a:moveTo>
                  <a:pt x="205740" y="74930"/>
                </a:moveTo>
                <a:cubicBezTo>
                  <a:pt x="207010" y="2061210"/>
                  <a:pt x="199390" y="2076450"/>
                  <a:pt x="180340" y="2089150"/>
                </a:cubicBezTo>
                <a:cubicBezTo>
                  <a:pt x="161290" y="2101850"/>
                  <a:pt x="123190" y="2105660"/>
                  <a:pt x="102870" y="2098040"/>
                </a:cubicBezTo>
                <a:cubicBezTo>
                  <a:pt x="81280" y="2089150"/>
                  <a:pt x="57150" y="2061210"/>
                  <a:pt x="52070" y="2038350"/>
                </a:cubicBezTo>
                <a:cubicBezTo>
                  <a:pt x="46990" y="2015490"/>
                  <a:pt x="57150" y="1979930"/>
                  <a:pt x="72390" y="1963420"/>
                </a:cubicBezTo>
                <a:cubicBezTo>
                  <a:pt x="88900" y="1945640"/>
                  <a:pt x="124460" y="1934210"/>
                  <a:pt x="147320" y="1938020"/>
                </a:cubicBezTo>
                <a:cubicBezTo>
                  <a:pt x="168910" y="1941830"/>
                  <a:pt x="199390" y="1964690"/>
                  <a:pt x="209550" y="1985010"/>
                </a:cubicBezTo>
                <a:cubicBezTo>
                  <a:pt x="218440" y="2006600"/>
                  <a:pt x="217170" y="2043430"/>
                  <a:pt x="204470" y="2063750"/>
                </a:cubicBezTo>
                <a:cubicBezTo>
                  <a:pt x="193040" y="2082800"/>
                  <a:pt x="158750" y="2100580"/>
                  <a:pt x="138430" y="2103120"/>
                </a:cubicBezTo>
                <a:cubicBezTo>
                  <a:pt x="120650" y="2105660"/>
                  <a:pt x="100330" y="2100580"/>
                  <a:pt x="86360" y="2089150"/>
                </a:cubicBezTo>
                <a:cubicBezTo>
                  <a:pt x="69850" y="2075180"/>
                  <a:pt x="59690" y="2061210"/>
                  <a:pt x="49530" y="2020570"/>
                </a:cubicBezTo>
                <a:cubicBezTo>
                  <a:pt x="0" y="1816100"/>
                  <a:pt x="12700" y="267970"/>
                  <a:pt x="59690" y="74930"/>
                </a:cubicBezTo>
                <a:cubicBezTo>
                  <a:pt x="69850" y="39370"/>
                  <a:pt x="76200" y="26670"/>
                  <a:pt x="91440" y="15240"/>
                </a:cubicBezTo>
                <a:cubicBezTo>
                  <a:pt x="105410" y="5080"/>
                  <a:pt x="125730" y="0"/>
                  <a:pt x="142240" y="2540"/>
                </a:cubicBezTo>
                <a:cubicBezTo>
                  <a:pt x="158750" y="5080"/>
                  <a:pt x="177800" y="13970"/>
                  <a:pt x="187960" y="26670"/>
                </a:cubicBezTo>
                <a:cubicBezTo>
                  <a:pt x="198120" y="38100"/>
                  <a:pt x="205740" y="74930"/>
                  <a:pt x="205740" y="74930"/>
                </a:cubicBezTo>
              </a:path>
            </a:pathLst>
          </a:custGeom>
          <a:solidFill>
            <a:srgbClr val="F3B956"/>
          </a:solidFill>
          <a:ln cap="sq">
            <a:noFill/>
            <a:prstDash val="solid"/>
            <a:miter/>
          </a:ln>
        </p:spPr>
      </p:sp>
      <p:sp>
        <p:nvSpPr>
          <p:cNvPr id="73" name="Freeform 73"/>
          <p:cNvSpPr/>
          <p:nvPr/>
        </p:nvSpPr>
        <p:spPr>
          <a:xfrm>
            <a:off x="13756005" y="8438198"/>
            <a:ext cx="112395" cy="113348"/>
          </a:xfrm>
          <a:custGeom>
            <a:avLst/>
            <a:gdLst/>
            <a:ahLst/>
            <a:cxnLst/>
            <a:rect l="l" t="t" r="r" b="b"/>
            <a:pathLst>
              <a:path w="149860" h="151130">
                <a:moveTo>
                  <a:pt x="149860" y="53340"/>
                </a:moveTo>
                <a:cubicBezTo>
                  <a:pt x="129540" y="133350"/>
                  <a:pt x="120650" y="140970"/>
                  <a:pt x="107950" y="144780"/>
                </a:cubicBezTo>
                <a:cubicBezTo>
                  <a:pt x="90170" y="151130"/>
                  <a:pt x="53340" y="148590"/>
                  <a:pt x="36830" y="140970"/>
                </a:cubicBezTo>
                <a:cubicBezTo>
                  <a:pt x="25400" y="135890"/>
                  <a:pt x="17780" y="125730"/>
                  <a:pt x="11430" y="115570"/>
                </a:cubicBezTo>
                <a:cubicBezTo>
                  <a:pt x="5080" y="105410"/>
                  <a:pt x="0" y="93980"/>
                  <a:pt x="0" y="80010"/>
                </a:cubicBezTo>
                <a:cubicBezTo>
                  <a:pt x="1270" y="62230"/>
                  <a:pt x="16510" y="29210"/>
                  <a:pt x="29210" y="15240"/>
                </a:cubicBezTo>
                <a:cubicBezTo>
                  <a:pt x="39370" y="6350"/>
                  <a:pt x="49530" y="1270"/>
                  <a:pt x="62230" y="0"/>
                </a:cubicBezTo>
                <a:cubicBezTo>
                  <a:pt x="81280" y="0"/>
                  <a:pt x="130810" y="21590"/>
                  <a:pt x="130810" y="21590"/>
                </a:cubicBezTo>
              </a:path>
            </a:pathLst>
          </a:custGeom>
          <a:solidFill>
            <a:srgbClr val="F3B956"/>
          </a:solidFill>
          <a:ln cap="sq">
            <a:noFill/>
            <a:prstDash val="solid"/>
            <a:miter/>
          </a:ln>
        </p:spPr>
      </p:sp>
      <p:sp>
        <p:nvSpPr>
          <p:cNvPr id="75" name="Freeform 75"/>
          <p:cNvSpPr/>
          <p:nvPr/>
        </p:nvSpPr>
        <p:spPr>
          <a:xfrm>
            <a:off x="4458653" y="1098233"/>
            <a:ext cx="348615" cy="570547"/>
          </a:xfrm>
          <a:custGeom>
            <a:avLst/>
            <a:gdLst/>
            <a:ahLst/>
            <a:cxnLst/>
            <a:rect l="l" t="t" r="r" b="b"/>
            <a:pathLst>
              <a:path w="464820" h="760730">
                <a:moveTo>
                  <a:pt x="0" y="681990"/>
                </a:moveTo>
                <a:cubicBezTo>
                  <a:pt x="26670" y="311150"/>
                  <a:pt x="31750" y="294640"/>
                  <a:pt x="44450" y="266700"/>
                </a:cubicBezTo>
                <a:cubicBezTo>
                  <a:pt x="59690" y="234950"/>
                  <a:pt x="85090" y="196850"/>
                  <a:pt x="105410" y="167640"/>
                </a:cubicBezTo>
                <a:cubicBezTo>
                  <a:pt x="123190" y="143510"/>
                  <a:pt x="137160" y="121920"/>
                  <a:pt x="160020" y="102870"/>
                </a:cubicBezTo>
                <a:cubicBezTo>
                  <a:pt x="182880" y="81280"/>
                  <a:pt x="212090" y="60960"/>
                  <a:pt x="245110" y="45720"/>
                </a:cubicBezTo>
                <a:cubicBezTo>
                  <a:pt x="281940" y="26670"/>
                  <a:pt x="334010" y="0"/>
                  <a:pt x="370840" y="2540"/>
                </a:cubicBezTo>
                <a:cubicBezTo>
                  <a:pt x="398780" y="3810"/>
                  <a:pt x="429260" y="20320"/>
                  <a:pt x="444500" y="36830"/>
                </a:cubicBezTo>
                <a:cubicBezTo>
                  <a:pt x="455930" y="50800"/>
                  <a:pt x="463550" y="71120"/>
                  <a:pt x="461010" y="88900"/>
                </a:cubicBezTo>
                <a:cubicBezTo>
                  <a:pt x="459740" y="111760"/>
                  <a:pt x="443230" y="147320"/>
                  <a:pt x="422910" y="161290"/>
                </a:cubicBezTo>
                <a:cubicBezTo>
                  <a:pt x="403860" y="173990"/>
                  <a:pt x="364490" y="177800"/>
                  <a:pt x="342900" y="168910"/>
                </a:cubicBezTo>
                <a:cubicBezTo>
                  <a:pt x="320040" y="160020"/>
                  <a:pt x="294640" y="130810"/>
                  <a:pt x="289560" y="106680"/>
                </a:cubicBezTo>
                <a:cubicBezTo>
                  <a:pt x="284480" y="83820"/>
                  <a:pt x="298450" y="45720"/>
                  <a:pt x="312420" y="29210"/>
                </a:cubicBezTo>
                <a:cubicBezTo>
                  <a:pt x="323850" y="13970"/>
                  <a:pt x="344170" y="6350"/>
                  <a:pt x="360680" y="2540"/>
                </a:cubicBezTo>
                <a:cubicBezTo>
                  <a:pt x="378460" y="0"/>
                  <a:pt x="400050" y="2540"/>
                  <a:pt x="415290" y="12700"/>
                </a:cubicBezTo>
                <a:cubicBezTo>
                  <a:pt x="434340" y="24130"/>
                  <a:pt x="457200" y="57150"/>
                  <a:pt x="461010" y="80010"/>
                </a:cubicBezTo>
                <a:cubicBezTo>
                  <a:pt x="464820" y="97790"/>
                  <a:pt x="458470" y="119380"/>
                  <a:pt x="448310" y="133350"/>
                </a:cubicBezTo>
                <a:cubicBezTo>
                  <a:pt x="439420" y="148590"/>
                  <a:pt x="424180" y="160020"/>
                  <a:pt x="406400" y="168910"/>
                </a:cubicBezTo>
                <a:cubicBezTo>
                  <a:pt x="386080" y="180340"/>
                  <a:pt x="356870" y="179070"/>
                  <a:pt x="332740" y="189230"/>
                </a:cubicBezTo>
                <a:cubicBezTo>
                  <a:pt x="304800" y="200660"/>
                  <a:pt x="270510" y="215900"/>
                  <a:pt x="247650" y="237490"/>
                </a:cubicBezTo>
                <a:cubicBezTo>
                  <a:pt x="227330" y="257810"/>
                  <a:pt x="214630" y="280670"/>
                  <a:pt x="201930" y="312420"/>
                </a:cubicBezTo>
                <a:cubicBezTo>
                  <a:pt x="184150" y="359410"/>
                  <a:pt x="176530" y="433070"/>
                  <a:pt x="168910" y="496570"/>
                </a:cubicBezTo>
                <a:cubicBezTo>
                  <a:pt x="160020" y="562610"/>
                  <a:pt x="165100" y="661670"/>
                  <a:pt x="153670" y="701040"/>
                </a:cubicBezTo>
                <a:cubicBezTo>
                  <a:pt x="149860" y="717550"/>
                  <a:pt x="144780" y="725170"/>
                  <a:pt x="137160" y="734060"/>
                </a:cubicBezTo>
                <a:cubicBezTo>
                  <a:pt x="128270" y="742950"/>
                  <a:pt x="118110" y="750570"/>
                  <a:pt x="105410" y="754380"/>
                </a:cubicBezTo>
                <a:cubicBezTo>
                  <a:pt x="91440" y="759460"/>
                  <a:pt x="67310" y="760730"/>
                  <a:pt x="50800" y="754380"/>
                </a:cubicBezTo>
                <a:cubicBezTo>
                  <a:pt x="34290" y="749300"/>
                  <a:pt x="17780" y="731520"/>
                  <a:pt x="8890" y="717550"/>
                </a:cubicBezTo>
                <a:cubicBezTo>
                  <a:pt x="2540" y="707390"/>
                  <a:pt x="0" y="681990"/>
                  <a:pt x="0" y="681990"/>
                </a:cubicBezTo>
              </a:path>
            </a:pathLst>
          </a:custGeom>
          <a:solidFill>
            <a:srgbClr val="F3B956"/>
          </a:solidFill>
          <a:ln cap="sq">
            <a:noFill/>
            <a:prstDash val="solid"/>
            <a:miter/>
          </a:ln>
        </p:spPr>
      </p:sp>
      <p:sp>
        <p:nvSpPr>
          <p:cNvPr id="77" name="Freeform 77"/>
          <p:cNvSpPr/>
          <p:nvPr/>
        </p:nvSpPr>
        <p:spPr>
          <a:xfrm>
            <a:off x="4459606" y="1694498"/>
            <a:ext cx="112395" cy="116205"/>
          </a:xfrm>
          <a:custGeom>
            <a:avLst/>
            <a:gdLst/>
            <a:ahLst/>
            <a:cxnLst/>
            <a:rect l="l" t="t" r="r" b="b"/>
            <a:pathLst>
              <a:path w="149860" h="154940">
                <a:moveTo>
                  <a:pt x="149860" y="53340"/>
                </a:moveTo>
                <a:cubicBezTo>
                  <a:pt x="146050" y="107950"/>
                  <a:pt x="124460" y="135890"/>
                  <a:pt x="107950" y="146050"/>
                </a:cubicBezTo>
                <a:cubicBezTo>
                  <a:pt x="96520" y="152400"/>
                  <a:pt x="85090" y="154940"/>
                  <a:pt x="72390" y="152400"/>
                </a:cubicBezTo>
                <a:cubicBezTo>
                  <a:pt x="54610" y="149860"/>
                  <a:pt x="22860" y="130810"/>
                  <a:pt x="11430" y="115570"/>
                </a:cubicBezTo>
                <a:cubicBezTo>
                  <a:pt x="3810" y="105410"/>
                  <a:pt x="0" y="93980"/>
                  <a:pt x="1270" y="81280"/>
                </a:cubicBezTo>
                <a:cubicBezTo>
                  <a:pt x="2540" y="62230"/>
                  <a:pt x="13970" y="29210"/>
                  <a:pt x="30480" y="16510"/>
                </a:cubicBezTo>
                <a:cubicBezTo>
                  <a:pt x="46990" y="3810"/>
                  <a:pt x="81280" y="0"/>
                  <a:pt x="100330" y="3810"/>
                </a:cubicBezTo>
                <a:cubicBezTo>
                  <a:pt x="113030" y="6350"/>
                  <a:pt x="130810" y="22860"/>
                  <a:pt x="130810" y="22860"/>
                </a:cubicBezTo>
              </a:path>
            </a:pathLst>
          </a:custGeom>
          <a:solidFill>
            <a:srgbClr val="F3B956"/>
          </a:solidFill>
          <a:ln cap="sq">
            <a:noFill/>
            <a:prstDash val="solid"/>
            <a:miter/>
          </a:ln>
        </p:spPr>
      </p:sp>
      <p:sp>
        <p:nvSpPr>
          <p:cNvPr id="79" name="Freeform 79"/>
          <p:cNvSpPr/>
          <p:nvPr/>
        </p:nvSpPr>
        <p:spPr>
          <a:xfrm>
            <a:off x="7065645" y="4023360"/>
            <a:ext cx="375285" cy="711517"/>
          </a:xfrm>
          <a:custGeom>
            <a:avLst/>
            <a:gdLst/>
            <a:ahLst/>
            <a:cxnLst/>
            <a:rect l="l" t="t" r="r" b="b"/>
            <a:pathLst>
              <a:path w="500380" h="948690">
                <a:moveTo>
                  <a:pt x="500380" y="78740"/>
                </a:moveTo>
                <a:cubicBezTo>
                  <a:pt x="499110" y="421640"/>
                  <a:pt x="494030" y="501650"/>
                  <a:pt x="483870" y="558800"/>
                </a:cubicBezTo>
                <a:cubicBezTo>
                  <a:pt x="477520" y="599440"/>
                  <a:pt x="469900" y="631190"/>
                  <a:pt x="458470" y="661670"/>
                </a:cubicBezTo>
                <a:cubicBezTo>
                  <a:pt x="448310" y="688340"/>
                  <a:pt x="438150" y="707390"/>
                  <a:pt x="420370" y="734060"/>
                </a:cubicBezTo>
                <a:cubicBezTo>
                  <a:pt x="393700" y="770890"/>
                  <a:pt x="340360" y="830580"/>
                  <a:pt x="304800" y="861060"/>
                </a:cubicBezTo>
                <a:cubicBezTo>
                  <a:pt x="279400" y="881380"/>
                  <a:pt x="259080" y="892810"/>
                  <a:pt x="231140" y="905510"/>
                </a:cubicBezTo>
                <a:cubicBezTo>
                  <a:pt x="196850" y="922020"/>
                  <a:pt x="147320" y="943610"/>
                  <a:pt x="111760" y="946150"/>
                </a:cubicBezTo>
                <a:cubicBezTo>
                  <a:pt x="82550" y="947420"/>
                  <a:pt x="50800" y="942340"/>
                  <a:pt x="31750" y="927100"/>
                </a:cubicBezTo>
                <a:cubicBezTo>
                  <a:pt x="13970" y="911860"/>
                  <a:pt x="0" y="875030"/>
                  <a:pt x="3810" y="850900"/>
                </a:cubicBezTo>
                <a:cubicBezTo>
                  <a:pt x="6350" y="828040"/>
                  <a:pt x="29210" y="795020"/>
                  <a:pt x="49530" y="784860"/>
                </a:cubicBezTo>
                <a:cubicBezTo>
                  <a:pt x="71120" y="773430"/>
                  <a:pt x="110490" y="774700"/>
                  <a:pt x="130810" y="786130"/>
                </a:cubicBezTo>
                <a:cubicBezTo>
                  <a:pt x="152400" y="797560"/>
                  <a:pt x="171450" y="831850"/>
                  <a:pt x="175260" y="853440"/>
                </a:cubicBezTo>
                <a:cubicBezTo>
                  <a:pt x="179070" y="872490"/>
                  <a:pt x="172720" y="892810"/>
                  <a:pt x="162560" y="908050"/>
                </a:cubicBezTo>
                <a:cubicBezTo>
                  <a:pt x="153670" y="922020"/>
                  <a:pt x="138430" y="937260"/>
                  <a:pt x="120650" y="942340"/>
                </a:cubicBezTo>
                <a:cubicBezTo>
                  <a:pt x="99060" y="948690"/>
                  <a:pt x="59690" y="946150"/>
                  <a:pt x="39370" y="933450"/>
                </a:cubicBezTo>
                <a:cubicBezTo>
                  <a:pt x="20320" y="919480"/>
                  <a:pt x="2540" y="883920"/>
                  <a:pt x="2540" y="861060"/>
                </a:cubicBezTo>
                <a:cubicBezTo>
                  <a:pt x="2540" y="836930"/>
                  <a:pt x="19050" y="807720"/>
                  <a:pt x="41910" y="789940"/>
                </a:cubicBezTo>
                <a:cubicBezTo>
                  <a:pt x="72390" y="764540"/>
                  <a:pt x="148590" y="769620"/>
                  <a:pt x="185420" y="749300"/>
                </a:cubicBezTo>
                <a:cubicBezTo>
                  <a:pt x="215900" y="732790"/>
                  <a:pt x="236220" y="711200"/>
                  <a:pt x="255270" y="687070"/>
                </a:cubicBezTo>
                <a:cubicBezTo>
                  <a:pt x="274320" y="662940"/>
                  <a:pt x="288290" y="641350"/>
                  <a:pt x="300990" y="604520"/>
                </a:cubicBezTo>
                <a:cubicBezTo>
                  <a:pt x="322580" y="543560"/>
                  <a:pt x="332740" y="436880"/>
                  <a:pt x="341630" y="346710"/>
                </a:cubicBezTo>
                <a:cubicBezTo>
                  <a:pt x="350520" y="250190"/>
                  <a:pt x="328930" y="92710"/>
                  <a:pt x="351790" y="43180"/>
                </a:cubicBezTo>
                <a:cubicBezTo>
                  <a:pt x="361950" y="21590"/>
                  <a:pt x="377190" y="11430"/>
                  <a:pt x="393700" y="5080"/>
                </a:cubicBezTo>
                <a:cubicBezTo>
                  <a:pt x="410210" y="0"/>
                  <a:pt x="433070" y="0"/>
                  <a:pt x="449580" y="5080"/>
                </a:cubicBezTo>
                <a:cubicBezTo>
                  <a:pt x="466090" y="11430"/>
                  <a:pt x="482600" y="29210"/>
                  <a:pt x="491490" y="43180"/>
                </a:cubicBezTo>
                <a:cubicBezTo>
                  <a:pt x="497840" y="53340"/>
                  <a:pt x="500380" y="78740"/>
                  <a:pt x="500380" y="78740"/>
                </a:cubicBezTo>
              </a:path>
            </a:pathLst>
          </a:custGeom>
          <a:solidFill>
            <a:srgbClr val="F3B956"/>
          </a:solidFill>
          <a:ln cap="sq">
            <a:noFill/>
            <a:prstDash val="solid"/>
            <a:miter/>
          </a:ln>
        </p:spPr>
      </p:sp>
      <p:sp>
        <p:nvSpPr>
          <p:cNvPr id="81" name="Freeform 81"/>
          <p:cNvSpPr/>
          <p:nvPr/>
        </p:nvSpPr>
        <p:spPr>
          <a:xfrm>
            <a:off x="6897053" y="4639628"/>
            <a:ext cx="112395" cy="113348"/>
          </a:xfrm>
          <a:custGeom>
            <a:avLst/>
            <a:gdLst/>
            <a:ahLst/>
            <a:cxnLst/>
            <a:rect l="l" t="t" r="r" b="b"/>
            <a:pathLst>
              <a:path w="149860" h="151130">
                <a:moveTo>
                  <a:pt x="149860" y="53340"/>
                </a:moveTo>
                <a:cubicBezTo>
                  <a:pt x="129540" y="134620"/>
                  <a:pt x="120650" y="140970"/>
                  <a:pt x="107950" y="144780"/>
                </a:cubicBezTo>
                <a:cubicBezTo>
                  <a:pt x="90170" y="151130"/>
                  <a:pt x="54610" y="148590"/>
                  <a:pt x="38100" y="140970"/>
                </a:cubicBezTo>
                <a:cubicBezTo>
                  <a:pt x="25400" y="135890"/>
                  <a:pt x="17780" y="125730"/>
                  <a:pt x="11430" y="115570"/>
                </a:cubicBezTo>
                <a:cubicBezTo>
                  <a:pt x="5080" y="105410"/>
                  <a:pt x="0" y="93980"/>
                  <a:pt x="1270" y="80010"/>
                </a:cubicBezTo>
                <a:cubicBezTo>
                  <a:pt x="2540" y="62230"/>
                  <a:pt x="16510" y="29210"/>
                  <a:pt x="30480" y="15240"/>
                </a:cubicBezTo>
                <a:cubicBezTo>
                  <a:pt x="39370" y="6350"/>
                  <a:pt x="49530" y="1270"/>
                  <a:pt x="63500" y="1270"/>
                </a:cubicBezTo>
                <a:cubicBezTo>
                  <a:pt x="81280" y="0"/>
                  <a:pt x="130810" y="21590"/>
                  <a:pt x="130810" y="21590"/>
                </a:cubicBezTo>
              </a:path>
            </a:pathLst>
          </a:custGeom>
          <a:solidFill>
            <a:srgbClr val="F3B956"/>
          </a:solidFill>
          <a:ln cap="sq">
            <a:noFill/>
            <a:prstDash val="solid"/>
            <a:miter/>
          </a:ln>
        </p:spPr>
      </p:sp>
      <p:sp>
        <p:nvSpPr>
          <p:cNvPr id="82" name="Freeform 82"/>
          <p:cNvSpPr/>
          <p:nvPr/>
        </p:nvSpPr>
        <p:spPr>
          <a:xfrm>
            <a:off x="12951536" y="651130"/>
            <a:ext cx="5543807" cy="3568826"/>
          </a:xfrm>
          <a:custGeom>
            <a:avLst/>
            <a:gdLst/>
            <a:ahLst/>
            <a:cxnLst/>
            <a:rect l="l" t="t" r="r" b="b"/>
            <a:pathLst>
              <a:path w="5543807" h="3568826">
                <a:moveTo>
                  <a:pt x="0" y="0"/>
                </a:moveTo>
                <a:lnTo>
                  <a:pt x="5543807" y="0"/>
                </a:lnTo>
                <a:lnTo>
                  <a:pt x="5543807" y="3568825"/>
                </a:lnTo>
                <a:lnTo>
                  <a:pt x="0" y="35688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4" name="Freeform 84"/>
          <p:cNvSpPr/>
          <p:nvPr/>
        </p:nvSpPr>
        <p:spPr>
          <a:xfrm>
            <a:off x="-362080" y="6225379"/>
            <a:ext cx="5908320" cy="3788710"/>
          </a:xfrm>
          <a:custGeom>
            <a:avLst/>
            <a:gdLst/>
            <a:ahLst/>
            <a:cxnLst/>
            <a:rect l="l" t="t" r="r" b="b"/>
            <a:pathLst>
              <a:path w="7877760" h="5051614">
                <a:moveTo>
                  <a:pt x="0" y="0"/>
                </a:moveTo>
                <a:lnTo>
                  <a:pt x="7877760" y="0"/>
                </a:lnTo>
                <a:lnTo>
                  <a:pt x="7877760" y="5051614"/>
                </a:lnTo>
                <a:lnTo>
                  <a:pt x="0" y="50516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5" name="Freeform 85"/>
          <p:cNvSpPr/>
          <p:nvPr/>
        </p:nvSpPr>
        <p:spPr>
          <a:xfrm>
            <a:off x="2438329" y="5234650"/>
            <a:ext cx="718268" cy="1242820"/>
          </a:xfrm>
          <a:custGeom>
            <a:avLst/>
            <a:gdLst/>
            <a:ahLst/>
            <a:cxnLst/>
            <a:rect l="l" t="t" r="r" b="b"/>
            <a:pathLst>
              <a:path w="957690" h="1657094">
                <a:moveTo>
                  <a:pt x="0" y="0"/>
                </a:moveTo>
                <a:lnTo>
                  <a:pt x="957690" y="0"/>
                </a:lnTo>
                <a:lnTo>
                  <a:pt x="957690" y="1657094"/>
                </a:lnTo>
                <a:lnTo>
                  <a:pt x="0" y="16570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21170"/>
            </a:stretch>
          </a:blipFill>
        </p:spPr>
      </p:sp>
      <p:sp>
        <p:nvSpPr>
          <p:cNvPr id="87" name="Freeform 87"/>
          <p:cNvSpPr/>
          <p:nvPr/>
        </p:nvSpPr>
        <p:spPr>
          <a:xfrm>
            <a:off x="5461421" y="5337744"/>
            <a:ext cx="1253973" cy="1671963"/>
          </a:xfrm>
          <a:custGeom>
            <a:avLst/>
            <a:gdLst/>
            <a:ahLst/>
            <a:cxnLst/>
            <a:rect l="l" t="t" r="r" b="b"/>
            <a:pathLst>
              <a:path w="2087880" h="2783840">
                <a:moveTo>
                  <a:pt x="398780" y="86360"/>
                </a:moveTo>
                <a:cubicBezTo>
                  <a:pt x="193040" y="629920"/>
                  <a:pt x="161290" y="812800"/>
                  <a:pt x="143510" y="946150"/>
                </a:cubicBezTo>
                <a:cubicBezTo>
                  <a:pt x="129540" y="1045210"/>
                  <a:pt x="116840" y="1113790"/>
                  <a:pt x="125730" y="1207770"/>
                </a:cubicBezTo>
                <a:cubicBezTo>
                  <a:pt x="138430" y="1322070"/>
                  <a:pt x="180340" y="1469390"/>
                  <a:pt x="231140" y="1581150"/>
                </a:cubicBezTo>
                <a:cubicBezTo>
                  <a:pt x="279400" y="1685290"/>
                  <a:pt x="350520" y="1783080"/>
                  <a:pt x="416560" y="1863090"/>
                </a:cubicBezTo>
                <a:cubicBezTo>
                  <a:pt x="476250" y="1934210"/>
                  <a:pt x="538480" y="1998980"/>
                  <a:pt x="604520" y="2045970"/>
                </a:cubicBezTo>
                <a:cubicBezTo>
                  <a:pt x="662940" y="2086610"/>
                  <a:pt x="721360" y="2114550"/>
                  <a:pt x="787400" y="2133600"/>
                </a:cubicBezTo>
                <a:cubicBezTo>
                  <a:pt x="858520" y="2152650"/>
                  <a:pt x="947420" y="2161540"/>
                  <a:pt x="1016000" y="2153920"/>
                </a:cubicBezTo>
                <a:cubicBezTo>
                  <a:pt x="1076960" y="2147570"/>
                  <a:pt x="1134110" y="2127250"/>
                  <a:pt x="1181100" y="2101850"/>
                </a:cubicBezTo>
                <a:cubicBezTo>
                  <a:pt x="1224280" y="2077720"/>
                  <a:pt x="1264920" y="2048510"/>
                  <a:pt x="1289050" y="2010410"/>
                </a:cubicBezTo>
                <a:cubicBezTo>
                  <a:pt x="1313180" y="1972310"/>
                  <a:pt x="1322070" y="1917700"/>
                  <a:pt x="1328420" y="1873250"/>
                </a:cubicBezTo>
                <a:cubicBezTo>
                  <a:pt x="1334770" y="1832610"/>
                  <a:pt x="1334770" y="1794510"/>
                  <a:pt x="1330960" y="1755140"/>
                </a:cubicBezTo>
                <a:cubicBezTo>
                  <a:pt x="1327150" y="1714500"/>
                  <a:pt x="1322070" y="1667510"/>
                  <a:pt x="1304290" y="1634490"/>
                </a:cubicBezTo>
                <a:cubicBezTo>
                  <a:pt x="1287780" y="1606550"/>
                  <a:pt x="1259840" y="1564640"/>
                  <a:pt x="1235710" y="1567180"/>
                </a:cubicBezTo>
                <a:cubicBezTo>
                  <a:pt x="1202690" y="1569720"/>
                  <a:pt x="1150620" y="1671320"/>
                  <a:pt x="1127760" y="1731010"/>
                </a:cubicBezTo>
                <a:cubicBezTo>
                  <a:pt x="1106170" y="1793240"/>
                  <a:pt x="1107440" y="1871980"/>
                  <a:pt x="1104900" y="1934210"/>
                </a:cubicBezTo>
                <a:cubicBezTo>
                  <a:pt x="1102360" y="1986280"/>
                  <a:pt x="1096010" y="2033270"/>
                  <a:pt x="1108710" y="2080260"/>
                </a:cubicBezTo>
                <a:cubicBezTo>
                  <a:pt x="1121410" y="2129790"/>
                  <a:pt x="1156970" y="2176780"/>
                  <a:pt x="1186180" y="2222500"/>
                </a:cubicBezTo>
                <a:cubicBezTo>
                  <a:pt x="1214120" y="2266950"/>
                  <a:pt x="1236980" y="2308860"/>
                  <a:pt x="1281430" y="2349500"/>
                </a:cubicBezTo>
                <a:cubicBezTo>
                  <a:pt x="1342390" y="2406650"/>
                  <a:pt x="1447800" y="2467610"/>
                  <a:pt x="1539240" y="2513330"/>
                </a:cubicBezTo>
                <a:cubicBezTo>
                  <a:pt x="1634490" y="2559050"/>
                  <a:pt x="1748790" y="2600960"/>
                  <a:pt x="1841500" y="2623820"/>
                </a:cubicBezTo>
                <a:cubicBezTo>
                  <a:pt x="1916430" y="2644140"/>
                  <a:pt x="2014220" y="2637790"/>
                  <a:pt x="2051050" y="2656840"/>
                </a:cubicBezTo>
                <a:cubicBezTo>
                  <a:pt x="2066290" y="2664460"/>
                  <a:pt x="2073910" y="2674620"/>
                  <a:pt x="2078990" y="2686050"/>
                </a:cubicBezTo>
                <a:cubicBezTo>
                  <a:pt x="2084070" y="2697480"/>
                  <a:pt x="2087880" y="2712720"/>
                  <a:pt x="2084070" y="2726690"/>
                </a:cubicBezTo>
                <a:cubicBezTo>
                  <a:pt x="2078990" y="2741930"/>
                  <a:pt x="2061210" y="2764790"/>
                  <a:pt x="2045970" y="2772410"/>
                </a:cubicBezTo>
                <a:cubicBezTo>
                  <a:pt x="2034540" y="2778760"/>
                  <a:pt x="2018030" y="2780030"/>
                  <a:pt x="2005330" y="2774950"/>
                </a:cubicBezTo>
                <a:cubicBezTo>
                  <a:pt x="1990090" y="2769870"/>
                  <a:pt x="1968500" y="2749550"/>
                  <a:pt x="1960880" y="2735580"/>
                </a:cubicBezTo>
                <a:cubicBezTo>
                  <a:pt x="1955800" y="2722880"/>
                  <a:pt x="1955800" y="2706370"/>
                  <a:pt x="1960880" y="2693670"/>
                </a:cubicBezTo>
                <a:cubicBezTo>
                  <a:pt x="1967230" y="2678430"/>
                  <a:pt x="1987550" y="2658110"/>
                  <a:pt x="2002790" y="2651760"/>
                </a:cubicBezTo>
                <a:cubicBezTo>
                  <a:pt x="2016760" y="2647950"/>
                  <a:pt x="2032000" y="2647950"/>
                  <a:pt x="2044700" y="2654300"/>
                </a:cubicBezTo>
                <a:cubicBezTo>
                  <a:pt x="2058670" y="2660650"/>
                  <a:pt x="2078990" y="2683510"/>
                  <a:pt x="2084070" y="2698750"/>
                </a:cubicBezTo>
                <a:cubicBezTo>
                  <a:pt x="2087880" y="2711450"/>
                  <a:pt x="2086610" y="2726690"/>
                  <a:pt x="2080260" y="2739390"/>
                </a:cubicBezTo>
                <a:cubicBezTo>
                  <a:pt x="2072640" y="2753360"/>
                  <a:pt x="2053590" y="2771140"/>
                  <a:pt x="2033270" y="2776220"/>
                </a:cubicBezTo>
                <a:cubicBezTo>
                  <a:pt x="2002790" y="2783840"/>
                  <a:pt x="1958340" y="2768600"/>
                  <a:pt x="1910080" y="2757170"/>
                </a:cubicBezTo>
                <a:cubicBezTo>
                  <a:pt x="1838960" y="2743200"/>
                  <a:pt x="1727200" y="2712720"/>
                  <a:pt x="1651000" y="2686050"/>
                </a:cubicBezTo>
                <a:cubicBezTo>
                  <a:pt x="1587500" y="2664460"/>
                  <a:pt x="1536700" y="2640330"/>
                  <a:pt x="1482090" y="2613660"/>
                </a:cubicBezTo>
                <a:cubicBezTo>
                  <a:pt x="1427480" y="2585720"/>
                  <a:pt x="1375410" y="2555240"/>
                  <a:pt x="1324610" y="2523490"/>
                </a:cubicBezTo>
                <a:cubicBezTo>
                  <a:pt x="1276350" y="2491740"/>
                  <a:pt x="1228090" y="2461260"/>
                  <a:pt x="1187450" y="2420620"/>
                </a:cubicBezTo>
                <a:cubicBezTo>
                  <a:pt x="1146810" y="2379980"/>
                  <a:pt x="1112520" y="2329180"/>
                  <a:pt x="1080770" y="2277110"/>
                </a:cubicBezTo>
                <a:cubicBezTo>
                  <a:pt x="1045210" y="2219960"/>
                  <a:pt x="1004570" y="2151380"/>
                  <a:pt x="989330" y="2089150"/>
                </a:cubicBezTo>
                <a:cubicBezTo>
                  <a:pt x="975360" y="2032000"/>
                  <a:pt x="980440" y="1979930"/>
                  <a:pt x="982980" y="1918970"/>
                </a:cubicBezTo>
                <a:cubicBezTo>
                  <a:pt x="985520" y="1847850"/>
                  <a:pt x="991870" y="1760220"/>
                  <a:pt x="1009650" y="1687830"/>
                </a:cubicBezTo>
                <a:cubicBezTo>
                  <a:pt x="1026160" y="1623060"/>
                  <a:pt x="1047750" y="1551940"/>
                  <a:pt x="1079500" y="1504950"/>
                </a:cubicBezTo>
                <a:cubicBezTo>
                  <a:pt x="1103630" y="1469390"/>
                  <a:pt x="1131570" y="1431290"/>
                  <a:pt x="1168400" y="1424940"/>
                </a:cubicBezTo>
                <a:cubicBezTo>
                  <a:pt x="1211580" y="1417320"/>
                  <a:pt x="1285240" y="1456690"/>
                  <a:pt x="1327150" y="1488440"/>
                </a:cubicBezTo>
                <a:cubicBezTo>
                  <a:pt x="1366520" y="1517650"/>
                  <a:pt x="1395730" y="1559560"/>
                  <a:pt x="1416050" y="1604010"/>
                </a:cubicBezTo>
                <a:cubicBezTo>
                  <a:pt x="1436370" y="1649730"/>
                  <a:pt x="1443990" y="1708150"/>
                  <a:pt x="1447800" y="1760220"/>
                </a:cubicBezTo>
                <a:cubicBezTo>
                  <a:pt x="1451610" y="1809750"/>
                  <a:pt x="1449070" y="1858010"/>
                  <a:pt x="1437640" y="1908810"/>
                </a:cubicBezTo>
                <a:cubicBezTo>
                  <a:pt x="1423670" y="1967230"/>
                  <a:pt x="1403350" y="2040890"/>
                  <a:pt x="1366520" y="2090420"/>
                </a:cubicBezTo>
                <a:cubicBezTo>
                  <a:pt x="1330960" y="2141220"/>
                  <a:pt x="1275080" y="2180590"/>
                  <a:pt x="1216660" y="2209800"/>
                </a:cubicBezTo>
                <a:cubicBezTo>
                  <a:pt x="1155700" y="2240280"/>
                  <a:pt x="1082040" y="2261870"/>
                  <a:pt x="1007110" y="2266950"/>
                </a:cubicBezTo>
                <a:cubicBezTo>
                  <a:pt x="924560" y="2273300"/>
                  <a:pt x="821690" y="2261870"/>
                  <a:pt x="739140" y="2236470"/>
                </a:cubicBezTo>
                <a:cubicBezTo>
                  <a:pt x="661670" y="2213610"/>
                  <a:pt x="593090" y="2176780"/>
                  <a:pt x="525780" y="2128520"/>
                </a:cubicBezTo>
                <a:cubicBezTo>
                  <a:pt x="452120" y="2076450"/>
                  <a:pt x="384810" y="2005330"/>
                  <a:pt x="320040" y="1926590"/>
                </a:cubicBezTo>
                <a:cubicBezTo>
                  <a:pt x="247650" y="1836420"/>
                  <a:pt x="171450" y="1728470"/>
                  <a:pt x="120650" y="1612900"/>
                </a:cubicBezTo>
                <a:cubicBezTo>
                  <a:pt x="66040" y="1489710"/>
                  <a:pt x="22860" y="1325880"/>
                  <a:pt x="10160" y="1201420"/>
                </a:cubicBezTo>
                <a:cubicBezTo>
                  <a:pt x="0" y="1102360"/>
                  <a:pt x="17780" y="1016000"/>
                  <a:pt x="27940" y="927100"/>
                </a:cubicBezTo>
                <a:cubicBezTo>
                  <a:pt x="36830" y="842010"/>
                  <a:pt x="52070" y="759460"/>
                  <a:pt x="68580" y="676910"/>
                </a:cubicBezTo>
                <a:cubicBezTo>
                  <a:pt x="85090" y="596900"/>
                  <a:pt x="97790" y="528320"/>
                  <a:pt x="125730" y="439420"/>
                </a:cubicBezTo>
                <a:cubicBezTo>
                  <a:pt x="163830" y="318770"/>
                  <a:pt x="247650" y="80010"/>
                  <a:pt x="289560" y="27940"/>
                </a:cubicBezTo>
                <a:cubicBezTo>
                  <a:pt x="303530" y="11430"/>
                  <a:pt x="313690" y="6350"/>
                  <a:pt x="326390" y="2540"/>
                </a:cubicBezTo>
                <a:cubicBezTo>
                  <a:pt x="340360" y="0"/>
                  <a:pt x="358140" y="2540"/>
                  <a:pt x="370840" y="8890"/>
                </a:cubicBezTo>
                <a:cubicBezTo>
                  <a:pt x="382270" y="15240"/>
                  <a:pt x="394970" y="29210"/>
                  <a:pt x="398780" y="43180"/>
                </a:cubicBezTo>
                <a:cubicBezTo>
                  <a:pt x="403860" y="55880"/>
                  <a:pt x="398780" y="86360"/>
                  <a:pt x="398780" y="86360"/>
                </a:cubicBezTo>
              </a:path>
            </a:pathLst>
          </a:custGeom>
          <a:solidFill>
            <a:srgbClr val="84391C"/>
          </a:solidFill>
          <a:ln cap="sq">
            <a:noFill/>
            <a:prstDash val="solid"/>
            <a:miter/>
          </a:ln>
        </p:spPr>
      </p:sp>
      <p:sp>
        <p:nvSpPr>
          <p:cNvPr id="89" name="Freeform 89"/>
          <p:cNvSpPr/>
          <p:nvPr/>
        </p:nvSpPr>
        <p:spPr>
          <a:xfrm>
            <a:off x="11516240" y="2925984"/>
            <a:ext cx="1094076" cy="1820478"/>
          </a:xfrm>
          <a:custGeom>
            <a:avLst/>
            <a:gdLst/>
            <a:ahLst/>
            <a:cxnLst/>
            <a:rect l="l" t="t" r="r" b="b"/>
            <a:pathLst>
              <a:path w="1553210" h="2584450">
                <a:moveTo>
                  <a:pt x="610870" y="7620"/>
                </a:moveTo>
                <a:cubicBezTo>
                  <a:pt x="944880" y="191770"/>
                  <a:pt x="1079500" y="306070"/>
                  <a:pt x="1176020" y="393700"/>
                </a:cubicBezTo>
                <a:cubicBezTo>
                  <a:pt x="1257300" y="466090"/>
                  <a:pt x="1329690" y="539750"/>
                  <a:pt x="1385570" y="608330"/>
                </a:cubicBezTo>
                <a:cubicBezTo>
                  <a:pt x="1431290" y="665480"/>
                  <a:pt x="1469390" y="712470"/>
                  <a:pt x="1496060" y="773430"/>
                </a:cubicBezTo>
                <a:cubicBezTo>
                  <a:pt x="1522730" y="834390"/>
                  <a:pt x="1541780" y="900430"/>
                  <a:pt x="1546860" y="972820"/>
                </a:cubicBezTo>
                <a:cubicBezTo>
                  <a:pt x="1553210" y="1056640"/>
                  <a:pt x="1541780" y="1165860"/>
                  <a:pt x="1517650" y="1249680"/>
                </a:cubicBezTo>
                <a:cubicBezTo>
                  <a:pt x="1494790" y="1327150"/>
                  <a:pt x="1464310" y="1397000"/>
                  <a:pt x="1416050" y="1460500"/>
                </a:cubicBezTo>
                <a:cubicBezTo>
                  <a:pt x="1361440" y="1529080"/>
                  <a:pt x="1273810" y="1591310"/>
                  <a:pt x="1196340" y="1640840"/>
                </a:cubicBezTo>
                <a:cubicBezTo>
                  <a:pt x="1123950" y="1687830"/>
                  <a:pt x="1041400" y="1727200"/>
                  <a:pt x="966470" y="1750060"/>
                </a:cubicBezTo>
                <a:cubicBezTo>
                  <a:pt x="901700" y="1770380"/>
                  <a:pt x="834390" y="1786890"/>
                  <a:pt x="773430" y="1780540"/>
                </a:cubicBezTo>
                <a:cubicBezTo>
                  <a:pt x="715010" y="1776730"/>
                  <a:pt x="656590" y="1751330"/>
                  <a:pt x="607060" y="1723390"/>
                </a:cubicBezTo>
                <a:cubicBezTo>
                  <a:pt x="561340" y="1699260"/>
                  <a:pt x="518160" y="1661160"/>
                  <a:pt x="483870" y="1626870"/>
                </a:cubicBezTo>
                <a:cubicBezTo>
                  <a:pt x="453390" y="1596390"/>
                  <a:pt x="427990" y="1563370"/>
                  <a:pt x="408940" y="1530350"/>
                </a:cubicBezTo>
                <a:cubicBezTo>
                  <a:pt x="393700" y="1502410"/>
                  <a:pt x="375920" y="1477010"/>
                  <a:pt x="375920" y="1446530"/>
                </a:cubicBezTo>
                <a:cubicBezTo>
                  <a:pt x="375920" y="1412240"/>
                  <a:pt x="394970" y="1365250"/>
                  <a:pt x="415290" y="1337310"/>
                </a:cubicBezTo>
                <a:cubicBezTo>
                  <a:pt x="434340" y="1311910"/>
                  <a:pt x="458470" y="1291590"/>
                  <a:pt x="492760" y="1281430"/>
                </a:cubicBezTo>
                <a:cubicBezTo>
                  <a:pt x="542290" y="1267460"/>
                  <a:pt x="632460" y="1282700"/>
                  <a:pt x="694690" y="1296670"/>
                </a:cubicBezTo>
                <a:cubicBezTo>
                  <a:pt x="750570" y="1310640"/>
                  <a:pt x="802640" y="1334770"/>
                  <a:pt x="848360" y="1360170"/>
                </a:cubicBezTo>
                <a:cubicBezTo>
                  <a:pt x="889000" y="1384300"/>
                  <a:pt x="923290" y="1410970"/>
                  <a:pt x="953770" y="1442720"/>
                </a:cubicBezTo>
                <a:cubicBezTo>
                  <a:pt x="985520" y="1474470"/>
                  <a:pt x="1016000" y="1515110"/>
                  <a:pt x="1037590" y="1550670"/>
                </a:cubicBezTo>
                <a:cubicBezTo>
                  <a:pt x="1055370" y="1579880"/>
                  <a:pt x="1066800" y="1600200"/>
                  <a:pt x="1076960" y="1637030"/>
                </a:cubicBezTo>
                <a:cubicBezTo>
                  <a:pt x="1092200" y="1699260"/>
                  <a:pt x="1111250" y="1813560"/>
                  <a:pt x="1099820" y="1888490"/>
                </a:cubicBezTo>
                <a:cubicBezTo>
                  <a:pt x="1089660" y="1953260"/>
                  <a:pt x="1061720" y="2007870"/>
                  <a:pt x="1028700" y="2061210"/>
                </a:cubicBezTo>
                <a:cubicBezTo>
                  <a:pt x="994410" y="2118360"/>
                  <a:pt x="947420" y="2167890"/>
                  <a:pt x="892810" y="2219960"/>
                </a:cubicBezTo>
                <a:cubicBezTo>
                  <a:pt x="825500" y="2283460"/>
                  <a:pt x="722630" y="2354580"/>
                  <a:pt x="648970" y="2404110"/>
                </a:cubicBezTo>
                <a:cubicBezTo>
                  <a:pt x="593090" y="2442210"/>
                  <a:pt x="547370" y="2473960"/>
                  <a:pt x="495300" y="2498090"/>
                </a:cubicBezTo>
                <a:cubicBezTo>
                  <a:pt x="448310" y="2519680"/>
                  <a:pt x="408940" y="2529840"/>
                  <a:pt x="353060" y="2542540"/>
                </a:cubicBezTo>
                <a:cubicBezTo>
                  <a:pt x="275590" y="2560320"/>
                  <a:pt x="124460" y="2584450"/>
                  <a:pt x="73660" y="2581910"/>
                </a:cubicBezTo>
                <a:cubicBezTo>
                  <a:pt x="53340" y="2579370"/>
                  <a:pt x="43180" y="2576830"/>
                  <a:pt x="31750" y="2569210"/>
                </a:cubicBezTo>
                <a:cubicBezTo>
                  <a:pt x="20320" y="2561590"/>
                  <a:pt x="8890" y="2548890"/>
                  <a:pt x="6350" y="2534920"/>
                </a:cubicBezTo>
                <a:cubicBezTo>
                  <a:pt x="1270" y="2518410"/>
                  <a:pt x="7620" y="2487930"/>
                  <a:pt x="16510" y="2472690"/>
                </a:cubicBezTo>
                <a:cubicBezTo>
                  <a:pt x="24130" y="2461260"/>
                  <a:pt x="38100" y="2452370"/>
                  <a:pt x="52070" y="2448560"/>
                </a:cubicBezTo>
                <a:cubicBezTo>
                  <a:pt x="69850" y="2446020"/>
                  <a:pt x="100330" y="2451100"/>
                  <a:pt x="114300" y="2462530"/>
                </a:cubicBezTo>
                <a:cubicBezTo>
                  <a:pt x="128270" y="2475230"/>
                  <a:pt x="138430" y="2503170"/>
                  <a:pt x="137160" y="2522220"/>
                </a:cubicBezTo>
                <a:cubicBezTo>
                  <a:pt x="134620" y="2540000"/>
                  <a:pt x="118110" y="2565400"/>
                  <a:pt x="101600" y="2574290"/>
                </a:cubicBezTo>
                <a:cubicBezTo>
                  <a:pt x="85090" y="2581910"/>
                  <a:pt x="54610" y="2580640"/>
                  <a:pt x="38100" y="2573020"/>
                </a:cubicBezTo>
                <a:cubicBezTo>
                  <a:pt x="25400" y="2567940"/>
                  <a:pt x="13970" y="2553970"/>
                  <a:pt x="8890" y="2542540"/>
                </a:cubicBezTo>
                <a:cubicBezTo>
                  <a:pt x="2540" y="2529840"/>
                  <a:pt x="0" y="2513330"/>
                  <a:pt x="3810" y="2499360"/>
                </a:cubicBezTo>
                <a:cubicBezTo>
                  <a:pt x="8890" y="2482850"/>
                  <a:pt x="21590" y="2463800"/>
                  <a:pt x="45720" y="2451100"/>
                </a:cubicBezTo>
                <a:cubicBezTo>
                  <a:pt x="93980" y="2426970"/>
                  <a:pt x="247650" y="2440940"/>
                  <a:pt x="318770" y="2428240"/>
                </a:cubicBezTo>
                <a:cubicBezTo>
                  <a:pt x="365760" y="2419350"/>
                  <a:pt x="394970" y="2413000"/>
                  <a:pt x="434340" y="2396490"/>
                </a:cubicBezTo>
                <a:cubicBezTo>
                  <a:pt x="480060" y="2374900"/>
                  <a:pt x="524510" y="2343150"/>
                  <a:pt x="576580" y="2307590"/>
                </a:cubicBezTo>
                <a:cubicBezTo>
                  <a:pt x="643890" y="2261870"/>
                  <a:pt x="740410" y="2194560"/>
                  <a:pt x="800100" y="2138680"/>
                </a:cubicBezTo>
                <a:cubicBezTo>
                  <a:pt x="847090" y="2095500"/>
                  <a:pt x="885190" y="2053590"/>
                  <a:pt x="913130" y="2009140"/>
                </a:cubicBezTo>
                <a:cubicBezTo>
                  <a:pt x="939800" y="1971040"/>
                  <a:pt x="962660" y="1938020"/>
                  <a:pt x="969010" y="1888490"/>
                </a:cubicBezTo>
                <a:cubicBezTo>
                  <a:pt x="980440" y="1818640"/>
                  <a:pt x="958850" y="1686560"/>
                  <a:pt x="934720" y="1625600"/>
                </a:cubicBezTo>
                <a:cubicBezTo>
                  <a:pt x="919480" y="1586230"/>
                  <a:pt x="897890" y="1564640"/>
                  <a:pt x="875030" y="1539240"/>
                </a:cubicBezTo>
                <a:cubicBezTo>
                  <a:pt x="852170" y="1515110"/>
                  <a:pt x="828040" y="1492250"/>
                  <a:pt x="798830" y="1474470"/>
                </a:cubicBezTo>
                <a:cubicBezTo>
                  <a:pt x="764540" y="1452880"/>
                  <a:pt x="722630" y="1427480"/>
                  <a:pt x="678180" y="1422400"/>
                </a:cubicBezTo>
                <a:cubicBezTo>
                  <a:pt x="627380" y="1417320"/>
                  <a:pt x="516890" y="1435100"/>
                  <a:pt x="506730" y="1460500"/>
                </a:cubicBezTo>
                <a:cubicBezTo>
                  <a:pt x="499110" y="1479550"/>
                  <a:pt x="535940" y="1512570"/>
                  <a:pt x="557530" y="1537970"/>
                </a:cubicBezTo>
                <a:cubicBezTo>
                  <a:pt x="582930" y="1565910"/>
                  <a:pt x="615950" y="1596390"/>
                  <a:pt x="650240" y="1617980"/>
                </a:cubicBezTo>
                <a:cubicBezTo>
                  <a:pt x="684530" y="1639570"/>
                  <a:pt x="722630" y="1662430"/>
                  <a:pt x="764540" y="1668780"/>
                </a:cubicBezTo>
                <a:cubicBezTo>
                  <a:pt x="810260" y="1675130"/>
                  <a:pt x="864870" y="1662430"/>
                  <a:pt x="919480" y="1645920"/>
                </a:cubicBezTo>
                <a:cubicBezTo>
                  <a:pt x="984250" y="1626870"/>
                  <a:pt x="1060450" y="1590040"/>
                  <a:pt x="1125220" y="1550670"/>
                </a:cubicBezTo>
                <a:cubicBezTo>
                  <a:pt x="1192530" y="1510030"/>
                  <a:pt x="1267460" y="1461770"/>
                  <a:pt x="1314450" y="1404620"/>
                </a:cubicBezTo>
                <a:cubicBezTo>
                  <a:pt x="1357630" y="1355090"/>
                  <a:pt x="1383030" y="1297940"/>
                  <a:pt x="1403350" y="1233170"/>
                </a:cubicBezTo>
                <a:cubicBezTo>
                  <a:pt x="1424940" y="1163320"/>
                  <a:pt x="1437640" y="1068070"/>
                  <a:pt x="1433830" y="996950"/>
                </a:cubicBezTo>
                <a:cubicBezTo>
                  <a:pt x="1431290" y="938530"/>
                  <a:pt x="1418590" y="886460"/>
                  <a:pt x="1397000" y="835660"/>
                </a:cubicBezTo>
                <a:cubicBezTo>
                  <a:pt x="1375410" y="783590"/>
                  <a:pt x="1342390" y="741680"/>
                  <a:pt x="1300480" y="690880"/>
                </a:cubicBezTo>
                <a:cubicBezTo>
                  <a:pt x="1248410" y="626110"/>
                  <a:pt x="1178560" y="556260"/>
                  <a:pt x="1101090" y="486410"/>
                </a:cubicBezTo>
                <a:cubicBezTo>
                  <a:pt x="1009650" y="403860"/>
                  <a:pt x="886460" y="298450"/>
                  <a:pt x="784860" y="232410"/>
                </a:cubicBezTo>
                <a:cubicBezTo>
                  <a:pt x="701040" y="179070"/>
                  <a:pt x="577850" y="146050"/>
                  <a:pt x="542290" y="111760"/>
                </a:cubicBezTo>
                <a:cubicBezTo>
                  <a:pt x="528320" y="97790"/>
                  <a:pt x="523240" y="86360"/>
                  <a:pt x="520700" y="72390"/>
                </a:cubicBezTo>
                <a:cubicBezTo>
                  <a:pt x="519430" y="58420"/>
                  <a:pt x="523240" y="40640"/>
                  <a:pt x="530860" y="29210"/>
                </a:cubicBezTo>
                <a:cubicBezTo>
                  <a:pt x="538480" y="17780"/>
                  <a:pt x="553720" y="7620"/>
                  <a:pt x="566420" y="3810"/>
                </a:cubicBezTo>
                <a:cubicBezTo>
                  <a:pt x="580390" y="0"/>
                  <a:pt x="610870" y="7620"/>
                  <a:pt x="610870" y="7620"/>
                </a:cubicBezTo>
              </a:path>
            </a:pathLst>
          </a:custGeom>
          <a:solidFill>
            <a:srgbClr val="84391C"/>
          </a:solidFill>
          <a:ln cap="sq">
            <a:noFill/>
            <a:prstDash val="solid"/>
            <a:miter/>
          </a:ln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68524" y="-4872469"/>
            <a:ext cx="10750953" cy="10750953"/>
            <a:chOff x="0" y="0"/>
            <a:chExt cx="1360170" cy="1360170"/>
          </a:xfrm>
        </p:grpSpPr>
        <p:sp>
          <p:nvSpPr>
            <p:cNvPr id="3" name="Freeform 3"/>
            <p:cNvSpPr/>
            <p:nvPr/>
          </p:nvSpPr>
          <p:spPr>
            <a:xfrm>
              <a:off x="45720" y="33020"/>
              <a:ext cx="1245870" cy="1281430"/>
            </a:xfrm>
            <a:custGeom>
              <a:avLst/>
              <a:gdLst/>
              <a:ahLst/>
              <a:cxnLst/>
              <a:rect l="l" t="t" r="r" b="b"/>
              <a:pathLst>
                <a:path w="1245870" h="1281430">
                  <a:moveTo>
                    <a:pt x="1245870" y="453390"/>
                  </a:moveTo>
                  <a:cubicBezTo>
                    <a:pt x="1245870" y="853440"/>
                    <a:pt x="1200150" y="956310"/>
                    <a:pt x="1139190" y="1033780"/>
                  </a:cubicBezTo>
                  <a:cubicBezTo>
                    <a:pt x="1078230" y="1111250"/>
                    <a:pt x="989330" y="1181100"/>
                    <a:pt x="900430" y="1220470"/>
                  </a:cubicBezTo>
                  <a:cubicBezTo>
                    <a:pt x="810260" y="1261110"/>
                    <a:pt x="699770" y="1281430"/>
                    <a:pt x="600710" y="1276350"/>
                  </a:cubicBezTo>
                  <a:cubicBezTo>
                    <a:pt x="502920" y="1270000"/>
                    <a:pt x="394970" y="1235710"/>
                    <a:pt x="311150" y="1184910"/>
                  </a:cubicBezTo>
                  <a:cubicBezTo>
                    <a:pt x="226060" y="1134110"/>
                    <a:pt x="147320" y="1054100"/>
                    <a:pt x="96520" y="970280"/>
                  </a:cubicBezTo>
                  <a:cubicBezTo>
                    <a:pt x="44450" y="886460"/>
                    <a:pt x="11430" y="778510"/>
                    <a:pt x="5080" y="680720"/>
                  </a:cubicBezTo>
                  <a:cubicBezTo>
                    <a:pt x="0" y="581660"/>
                    <a:pt x="20320" y="471170"/>
                    <a:pt x="60960" y="381000"/>
                  </a:cubicBezTo>
                  <a:cubicBezTo>
                    <a:pt x="100330" y="292100"/>
                    <a:pt x="170180" y="203200"/>
                    <a:pt x="247650" y="142240"/>
                  </a:cubicBezTo>
                  <a:cubicBezTo>
                    <a:pt x="325120" y="81280"/>
                    <a:pt x="427990" y="35560"/>
                    <a:pt x="524510" y="17780"/>
                  </a:cubicBezTo>
                  <a:cubicBezTo>
                    <a:pt x="622300" y="0"/>
                    <a:pt x="734060" y="6350"/>
                    <a:pt x="828040" y="35560"/>
                  </a:cubicBezTo>
                  <a:cubicBezTo>
                    <a:pt x="922020" y="64770"/>
                    <a:pt x="1088390" y="193040"/>
                    <a:pt x="1088390" y="19304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sp>
        <p:nvSpPr>
          <p:cNvPr id="4" name="Freeform 4"/>
          <p:cNvSpPr/>
          <p:nvPr/>
        </p:nvSpPr>
        <p:spPr>
          <a:xfrm>
            <a:off x="7634940" y="530505"/>
            <a:ext cx="3018120" cy="3919636"/>
          </a:xfrm>
          <a:custGeom>
            <a:avLst/>
            <a:gdLst/>
            <a:ahLst/>
            <a:cxnLst/>
            <a:rect l="l" t="t" r="r" b="b"/>
            <a:pathLst>
              <a:path w="3018120" h="3919636">
                <a:moveTo>
                  <a:pt x="0" y="0"/>
                </a:moveTo>
                <a:lnTo>
                  <a:pt x="3018120" y="0"/>
                </a:lnTo>
                <a:lnTo>
                  <a:pt x="3018120" y="3919636"/>
                </a:lnTo>
                <a:lnTo>
                  <a:pt x="0" y="39196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6477">
            <a:off x="-2448494" y="8379142"/>
            <a:ext cx="23184988" cy="3314700"/>
            <a:chOff x="0" y="0"/>
            <a:chExt cx="30913317" cy="44196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0050760" cy="3700780"/>
              <a:chOff x="0" y="0"/>
              <a:chExt cx="20050760" cy="37007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50800" y="46990"/>
                <a:ext cx="20046950" cy="3602990"/>
              </a:xfrm>
              <a:custGeom>
                <a:avLst/>
                <a:gdLst/>
                <a:ahLst/>
                <a:cxnLst/>
                <a:rect l="l" t="t" r="r" b="b"/>
                <a:pathLst>
                  <a:path w="20046950" h="3602990">
                    <a:moveTo>
                      <a:pt x="0" y="2550160"/>
                    </a:moveTo>
                    <a:cubicBezTo>
                      <a:pt x="1270" y="2548890"/>
                      <a:pt x="12700" y="2495550"/>
                      <a:pt x="19050" y="2467610"/>
                    </a:cubicBezTo>
                    <a:cubicBezTo>
                      <a:pt x="25400" y="2440940"/>
                      <a:pt x="38100" y="2386330"/>
                      <a:pt x="38100" y="2386330"/>
                    </a:cubicBezTo>
                    <a:cubicBezTo>
                      <a:pt x="39370" y="2385060"/>
                      <a:pt x="63500" y="2335530"/>
                      <a:pt x="76200" y="2311400"/>
                    </a:cubicBezTo>
                    <a:cubicBezTo>
                      <a:pt x="88900" y="2286000"/>
                      <a:pt x="114300" y="2236470"/>
                      <a:pt x="114300" y="2235200"/>
                    </a:cubicBezTo>
                    <a:cubicBezTo>
                      <a:pt x="115570" y="2235200"/>
                      <a:pt x="115570" y="2235200"/>
                      <a:pt x="115570" y="2235200"/>
                    </a:cubicBezTo>
                    <a:cubicBezTo>
                      <a:pt x="115570" y="2235200"/>
                      <a:pt x="151130" y="2193290"/>
                      <a:pt x="170180" y="2171700"/>
                    </a:cubicBezTo>
                    <a:cubicBezTo>
                      <a:pt x="187960" y="2151380"/>
                      <a:pt x="223520" y="2109470"/>
                      <a:pt x="224790" y="2108200"/>
                    </a:cubicBezTo>
                    <a:cubicBezTo>
                      <a:pt x="226060" y="2108200"/>
                      <a:pt x="270510" y="2076450"/>
                      <a:pt x="293370" y="2059940"/>
                    </a:cubicBezTo>
                    <a:cubicBezTo>
                      <a:pt x="316230" y="2043430"/>
                      <a:pt x="360680" y="2011680"/>
                      <a:pt x="361950" y="2010410"/>
                    </a:cubicBezTo>
                    <a:cubicBezTo>
                      <a:pt x="363220" y="2010410"/>
                      <a:pt x="414020" y="1990090"/>
                      <a:pt x="440690" y="1979930"/>
                    </a:cubicBezTo>
                    <a:cubicBezTo>
                      <a:pt x="466090" y="1969770"/>
                      <a:pt x="518160" y="1949450"/>
                      <a:pt x="518160" y="1949450"/>
                    </a:cubicBezTo>
                    <a:cubicBezTo>
                      <a:pt x="519430" y="1949450"/>
                      <a:pt x="519430" y="1949450"/>
                      <a:pt x="519430" y="1949450"/>
                    </a:cubicBezTo>
                    <a:cubicBezTo>
                      <a:pt x="519430" y="1949450"/>
                      <a:pt x="574040" y="1941830"/>
                      <a:pt x="601980" y="1938020"/>
                    </a:cubicBezTo>
                    <a:cubicBezTo>
                      <a:pt x="629920" y="1934210"/>
                      <a:pt x="684530" y="1926590"/>
                      <a:pt x="685800" y="1926590"/>
                    </a:cubicBezTo>
                    <a:cubicBezTo>
                      <a:pt x="690880" y="1925320"/>
                      <a:pt x="1281430" y="1470660"/>
                      <a:pt x="1435100" y="1394460"/>
                    </a:cubicBezTo>
                    <a:cubicBezTo>
                      <a:pt x="1494790" y="1365250"/>
                      <a:pt x="1554480" y="1367790"/>
                      <a:pt x="1570990" y="1352550"/>
                    </a:cubicBezTo>
                    <a:cubicBezTo>
                      <a:pt x="1577340" y="1347470"/>
                      <a:pt x="1573530" y="1344930"/>
                      <a:pt x="1578610" y="1337310"/>
                    </a:cubicBezTo>
                    <a:cubicBezTo>
                      <a:pt x="1591310" y="1315720"/>
                      <a:pt x="1639570" y="1250950"/>
                      <a:pt x="1676400" y="1214120"/>
                    </a:cubicBezTo>
                    <a:cubicBezTo>
                      <a:pt x="1713230" y="1177290"/>
                      <a:pt x="1756410" y="1144270"/>
                      <a:pt x="1800860" y="1117600"/>
                    </a:cubicBezTo>
                    <a:cubicBezTo>
                      <a:pt x="1845310" y="1090930"/>
                      <a:pt x="1880870" y="1078230"/>
                      <a:pt x="1944370" y="1054100"/>
                    </a:cubicBezTo>
                    <a:cubicBezTo>
                      <a:pt x="2067560" y="1008380"/>
                      <a:pt x="2302510" y="949960"/>
                      <a:pt x="2489200" y="889000"/>
                    </a:cubicBezTo>
                    <a:cubicBezTo>
                      <a:pt x="2688590" y="822960"/>
                      <a:pt x="2884170" y="741680"/>
                      <a:pt x="3105150" y="668020"/>
                    </a:cubicBezTo>
                    <a:cubicBezTo>
                      <a:pt x="3356610" y="584200"/>
                      <a:pt x="3644900" y="492760"/>
                      <a:pt x="3916680" y="419100"/>
                    </a:cubicBezTo>
                    <a:cubicBezTo>
                      <a:pt x="4187190" y="345440"/>
                      <a:pt x="4476750" y="284480"/>
                      <a:pt x="4732020" y="228600"/>
                    </a:cubicBezTo>
                    <a:cubicBezTo>
                      <a:pt x="4959350" y="177800"/>
                      <a:pt x="5146040" y="119380"/>
                      <a:pt x="5375910" y="92710"/>
                    </a:cubicBezTo>
                    <a:cubicBezTo>
                      <a:pt x="5638800" y="62230"/>
                      <a:pt x="5958840" y="76200"/>
                      <a:pt x="6226810" y="71120"/>
                    </a:cubicBezTo>
                    <a:cubicBezTo>
                      <a:pt x="6466840" y="67310"/>
                      <a:pt x="6677660" y="68580"/>
                      <a:pt x="6907530" y="66040"/>
                    </a:cubicBezTo>
                    <a:cubicBezTo>
                      <a:pt x="7143750" y="64770"/>
                      <a:pt x="7387590" y="63500"/>
                      <a:pt x="7628890" y="62230"/>
                    </a:cubicBezTo>
                    <a:cubicBezTo>
                      <a:pt x="7871460" y="62230"/>
                      <a:pt x="8117840" y="66040"/>
                      <a:pt x="8357870" y="59690"/>
                    </a:cubicBezTo>
                    <a:cubicBezTo>
                      <a:pt x="8592820" y="53340"/>
                      <a:pt x="8820150" y="31750"/>
                      <a:pt x="9051290" y="24130"/>
                    </a:cubicBezTo>
                    <a:cubicBezTo>
                      <a:pt x="9283700" y="16510"/>
                      <a:pt x="9507220" y="13970"/>
                      <a:pt x="9749790" y="11430"/>
                    </a:cubicBezTo>
                    <a:cubicBezTo>
                      <a:pt x="10010140" y="8890"/>
                      <a:pt x="10306050" y="8890"/>
                      <a:pt x="10565130" y="8890"/>
                    </a:cubicBezTo>
                    <a:cubicBezTo>
                      <a:pt x="10802620" y="7620"/>
                      <a:pt x="11013440" y="7620"/>
                      <a:pt x="11245850" y="6350"/>
                    </a:cubicBezTo>
                    <a:cubicBezTo>
                      <a:pt x="11489690" y="6350"/>
                      <a:pt x="11736070" y="0"/>
                      <a:pt x="11997690" y="3810"/>
                    </a:cubicBezTo>
                    <a:cubicBezTo>
                      <a:pt x="12279630" y="7620"/>
                      <a:pt x="12588240" y="12700"/>
                      <a:pt x="12880340" y="30480"/>
                    </a:cubicBezTo>
                    <a:cubicBezTo>
                      <a:pt x="13168630" y="46990"/>
                      <a:pt x="13469620" y="78740"/>
                      <a:pt x="13737589" y="109220"/>
                    </a:cubicBezTo>
                    <a:cubicBezTo>
                      <a:pt x="13973811" y="134620"/>
                      <a:pt x="14175739" y="168910"/>
                      <a:pt x="14403070" y="194310"/>
                    </a:cubicBezTo>
                    <a:cubicBezTo>
                      <a:pt x="14639289" y="222250"/>
                      <a:pt x="14894561" y="237490"/>
                      <a:pt x="15129511" y="270510"/>
                    </a:cubicBezTo>
                    <a:cubicBezTo>
                      <a:pt x="15351761" y="300990"/>
                      <a:pt x="15552420" y="341630"/>
                      <a:pt x="15777211" y="381000"/>
                    </a:cubicBezTo>
                    <a:cubicBezTo>
                      <a:pt x="16019780" y="422910"/>
                      <a:pt x="16283939" y="461010"/>
                      <a:pt x="16534130" y="511810"/>
                    </a:cubicBezTo>
                    <a:cubicBezTo>
                      <a:pt x="16781780" y="562610"/>
                      <a:pt x="17029430" y="628650"/>
                      <a:pt x="17268189" y="685800"/>
                    </a:cubicBezTo>
                    <a:cubicBezTo>
                      <a:pt x="17498061" y="739140"/>
                      <a:pt x="17716500" y="783590"/>
                      <a:pt x="17941289" y="844550"/>
                    </a:cubicBezTo>
                    <a:cubicBezTo>
                      <a:pt x="18171161" y="906780"/>
                      <a:pt x="18407380" y="967740"/>
                      <a:pt x="18634711" y="1059180"/>
                    </a:cubicBezTo>
                    <a:cubicBezTo>
                      <a:pt x="18868389" y="1153160"/>
                      <a:pt x="19109689" y="1258570"/>
                      <a:pt x="19325589" y="1403350"/>
                    </a:cubicBezTo>
                    <a:cubicBezTo>
                      <a:pt x="19549111" y="1550670"/>
                      <a:pt x="19856450" y="1709420"/>
                      <a:pt x="19949161" y="1941830"/>
                    </a:cubicBezTo>
                    <a:cubicBezTo>
                      <a:pt x="20046950" y="2189480"/>
                      <a:pt x="20002500" y="2669540"/>
                      <a:pt x="19851370" y="2865120"/>
                    </a:cubicBezTo>
                    <a:cubicBezTo>
                      <a:pt x="19719289" y="3037840"/>
                      <a:pt x="19408139" y="3082290"/>
                      <a:pt x="19182080" y="3124200"/>
                    </a:cubicBezTo>
                    <a:cubicBezTo>
                      <a:pt x="18966180" y="3164840"/>
                      <a:pt x="18743930" y="3133090"/>
                      <a:pt x="18526761" y="3122930"/>
                    </a:cubicBezTo>
                    <a:cubicBezTo>
                      <a:pt x="18312130" y="3114040"/>
                      <a:pt x="17934939" y="3042920"/>
                      <a:pt x="17886680" y="3070860"/>
                    </a:cubicBezTo>
                    <a:cubicBezTo>
                      <a:pt x="17877789" y="3075940"/>
                      <a:pt x="17880330" y="3083560"/>
                      <a:pt x="17877789" y="3091180"/>
                    </a:cubicBezTo>
                    <a:cubicBezTo>
                      <a:pt x="17873980" y="3102610"/>
                      <a:pt x="17875250" y="3116580"/>
                      <a:pt x="17870170" y="3130550"/>
                    </a:cubicBezTo>
                    <a:cubicBezTo>
                      <a:pt x="17862550" y="3150870"/>
                      <a:pt x="17842230" y="3176270"/>
                      <a:pt x="17829530" y="3199130"/>
                    </a:cubicBezTo>
                    <a:cubicBezTo>
                      <a:pt x="17818100" y="3223260"/>
                      <a:pt x="17809211" y="3253740"/>
                      <a:pt x="17797780" y="3271520"/>
                    </a:cubicBezTo>
                    <a:cubicBezTo>
                      <a:pt x="17790161" y="3284220"/>
                      <a:pt x="17778730" y="3290570"/>
                      <a:pt x="17771111" y="3300730"/>
                    </a:cubicBezTo>
                    <a:cubicBezTo>
                      <a:pt x="17763489" y="3310890"/>
                      <a:pt x="17760950" y="3323590"/>
                      <a:pt x="17750789" y="3335020"/>
                    </a:cubicBezTo>
                    <a:cubicBezTo>
                      <a:pt x="17738089" y="3351530"/>
                      <a:pt x="17710150" y="3369310"/>
                      <a:pt x="17692370" y="3387090"/>
                    </a:cubicBezTo>
                    <a:cubicBezTo>
                      <a:pt x="17673320" y="3406140"/>
                      <a:pt x="17655539" y="3432810"/>
                      <a:pt x="17637761" y="3445510"/>
                    </a:cubicBezTo>
                    <a:cubicBezTo>
                      <a:pt x="17626330" y="3455670"/>
                      <a:pt x="17614900" y="3456940"/>
                      <a:pt x="17603470" y="3464560"/>
                    </a:cubicBezTo>
                    <a:cubicBezTo>
                      <a:pt x="17593311" y="3472180"/>
                      <a:pt x="17586961" y="3483610"/>
                      <a:pt x="17574261" y="3491230"/>
                    </a:cubicBezTo>
                    <a:cubicBezTo>
                      <a:pt x="17555211" y="3502660"/>
                      <a:pt x="17524730" y="3510280"/>
                      <a:pt x="17500600" y="3521710"/>
                    </a:cubicBezTo>
                    <a:cubicBezTo>
                      <a:pt x="17476470" y="3533140"/>
                      <a:pt x="17452339" y="3553460"/>
                      <a:pt x="17432020" y="3559810"/>
                    </a:cubicBezTo>
                    <a:cubicBezTo>
                      <a:pt x="17416780" y="3564890"/>
                      <a:pt x="17405350" y="3563620"/>
                      <a:pt x="17392650" y="3567430"/>
                    </a:cubicBezTo>
                    <a:cubicBezTo>
                      <a:pt x="17379950" y="3571240"/>
                      <a:pt x="17371061" y="3578860"/>
                      <a:pt x="17355820" y="3582670"/>
                    </a:cubicBezTo>
                    <a:cubicBezTo>
                      <a:pt x="17334230" y="3587750"/>
                      <a:pt x="17302480" y="3585210"/>
                      <a:pt x="17277080" y="3587750"/>
                    </a:cubicBezTo>
                    <a:cubicBezTo>
                      <a:pt x="17250411" y="3591560"/>
                      <a:pt x="17219930" y="3601720"/>
                      <a:pt x="17198339" y="3601720"/>
                    </a:cubicBezTo>
                    <a:cubicBezTo>
                      <a:pt x="17183100" y="3602990"/>
                      <a:pt x="17172939" y="3596640"/>
                      <a:pt x="17158970" y="3596640"/>
                    </a:cubicBezTo>
                    <a:cubicBezTo>
                      <a:pt x="17146270" y="3596640"/>
                      <a:pt x="17134839" y="3600450"/>
                      <a:pt x="17119600" y="3599180"/>
                    </a:cubicBezTo>
                    <a:cubicBezTo>
                      <a:pt x="17098011" y="3597910"/>
                      <a:pt x="17068800" y="3585210"/>
                      <a:pt x="17043400" y="3578860"/>
                    </a:cubicBezTo>
                    <a:cubicBezTo>
                      <a:pt x="17018000" y="3573780"/>
                      <a:pt x="16976089" y="3575050"/>
                      <a:pt x="16964661" y="3567430"/>
                    </a:cubicBezTo>
                    <a:cubicBezTo>
                      <a:pt x="16960850" y="3564890"/>
                      <a:pt x="16963389" y="3561080"/>
                      <a:pt x="16959580" y="3557270"/>
                    </a:cubicBezTo>
                    <a:cubicBezTo>
                      <a:pt x="16949420" y="3549650"/>
                      <a:pt x="16917670" y="3552190"/>
                      <a:pt x="16891000" y="3539490"/>
                    </a:cubicBezTo>
                    <a:cubicBezTo>
                      <a:pt x="16845280" y="3520440"/>
                      <a:pt x="16793211" y="3465830"/>
                      <a:pt x="16719550" y="3427730"/>
                    </a:cubicBezTo>
                    <a:cubicBezTo>
                      <a:pt x="16606520" y="3370580"/>
                      <a:pt x="16413480" y="3318510"/>
                      <a:pt x="16263620" y="3252470"/>
                    </a:cubicBezTo>
                    <a:cubicBezTo>
                      <a:pt x="16113761" y="3185160"/>
                      <a:pt x="15946120" y="3058160"/>
                      <a:pt x="15819120" y="3028950"/>
                    </a:cubicBezTo>
                    <a:cubicBezTo>
                      <a:pt x="15735300" y="3007360"/>
                      <a:pt x="15694661" y="3027680"/>
                      <a:pt x="15594330" y="3026410"/>
                    </a:cubicBezTo>
                    <a:cubicBezTo>
                      <a:pt x="15396211" y="3025140"/>
                      <a:pt x="14986000" y="3018790"/>
                      <a:pt x="14707870" y="3025140"/>
                    </a:cubicBezTo>
                    <a:cubicBezTo>
                      <a:pt x="14457680" y="3028950"/>
                      <a:pt x="14239239" y="3048000"/>
                      <a:pt x="14000480" y="3054350"/>
                    </a:cubicBezTo>
                    <a:cubicBezTo>
                      <a:pt x="13755370" y="3059430"/>
                      <a:pt x="13495020" y="3056890"/>
                      <a:pt x="13253720" y="3056890"/>
                    </a:cubicBezTo>
                    <a:cubicBezTo>
                      <a:pt x="13027661" y="3058160"/>
                      <a:pt x="12818110" y="3056890"/>
                      <a:pt x="12594590" y="3056890"/>
                    </a:cubicBezTo>
                    <a:cubicBezTo>
                      <a:pt x="12362180" y="3056890"/>
                      <a:pt x="12124690" y="3050540"/>
                      <a:pt x="11884660" y="3054350"/>
                    </a:cubicBezTo>
                    <a:cubicBezTo>
                      <a:pt x="11637010" y="3059430"/>
                      <a:pt x="11375390" y="3078480"/>
                      <a:pt x="11130280" y="3084830"/>
                    </a:cubicBezTo>
                    <a:cubicBezTo>
                      <a:pt x="10897870" y="3089910"/>
                      <a:pt x="10699750" y="3086100"/>
                      <a:pt x="10450830" y="3089910"/>
                    </a:cubicBezTo>
                    <a:cubicBezTo>
                      <a:pt x="10149840" y="3094990"/>
                      <a:pt x="9770110" y="3110230"/>
                      <a:pt x="9451340" y="3115310"/>
                    </a:cubicBezTo>
                    <a:cubicBezTo>
                      <a:pt x="9159240" y="3119120"/>
                      <a:pt x="8887460" y="3117850"/>
                      <a:pt x="8610600" y="3117850"/>
                    </a:cubicBezTo>
                    <a:cubicBezTo>
                      <a:pt x="8338820" y="3117850"/>
                      <a:pt x="8096250" y="3116580"/>
                      <a:pt x="7805420" y="3117850"/>
                    </a:cubicBezTo>
                    <a:cubicBezTo>
                      <a:pt x="7459980" y="3119120"/>
                      <a:pt x="7052310" y="3126740"/>
                      <a:pt x="6673850" y="3129280"/>
                    </a:cubicBezTo>
                    <a:cubicBezTo>
                      <a:pt x="6291580" y="3133090"/>
                      <a:pt x="5892800" y="3135630"/>
                      <a:pt x="5521960" y="3136900"/>
                    </a:cubicBezTo>
                    <a:cubicBezTo>
                      <a:pt x="5172710" y="3136900"/>
                      <a:pt x="4827270" y="3131820"/>
                      <a:pt x="4508500" y="3136900"/>
                    </a:cubicBezTo>
                    <a:cubicBezTo>
                      <a:pt x="4222750" y="3140710"/>
                      <a:pt x="3975100" y="3154680"/>
                      <a:pt x="3696970" y="3162300"/>
                    </a:cubicBezTo>
                    <a:cubicBezTo>
                      <a:pt x="3404870" y="3168650"/>
                      <a:pt x="3097530" y="3163570"/>
                      <a:pt x="2796540" y="3177540"/>
                    </a:cubicBezTo>
                    <a:cubicBezTo>
                      <a:pt x="2495550" y="3191510"/>
                      <a:pt x="2181860" y="3223260"/>
                      <a:pt x="1893570" y="3246120"/>
                    </a:cubicBezTo>
                    <a:cubicBezTo>
                      <a:pt x="1628140" y="3266440"/>
                      <a:pt x="1350010" y="3294380"/>
                      <a:pt x="1131570" y="3307080"/>
                    </a:cubicBezTo>
                    <a:cubicBezTo>
                      <a:pt x="969010" y="3317240"/>
                      <a:pt x="704850" y="3322320"/>
                      <a:pt x="703580" y="3323590"/>
                    </a:cubicBezTo>
                    <a:cubicBezTo>
                      <a:pt x="702310" y="3323590"/>
                      <a:pt x="647700" y="3317240"/>
                      <a:pt x="619760" y="3313430"/>
                    </a:cubicBezTo>
                    <a:cubicBezTo>
                      <a:pt x="591820" y="3310890"/>
                      <a:pt x="537210" y="3305810"/>
                      <a:pt x="535940" y="3304540"/>
                    </a:cubicBezTo>
                    <a:cubicBezTo>
                      <a:pt x="535940" y="3304540"/>
                      <a:pt x="483870" y="3285490"/>
                      <a:pt x="457200" y="3276600"/>
                    </a:cubicBezTo>
                    <a:cubicBezTo>
                      <a:pt x="430530" y="3266440"/>
                      <a:pt x="379730" y="3247390"/>
                      <a:pt x="378460" y="3247390"/>
                    </a:cubicBezTo>
                    <a:cubicBezTo>
                      <a:pt x="377190" y="3247390"/>
                      <a:pt x="331470" y="3215640"/>
                      <a:pt x="308610" y="3200400"/>
                    </a:cubicBezTo>
                    <a:cubicBezTo>
                      <a:pt x="285750" y="3185160"/>
                      <a:pt x="240030" y="3154680"/>
                      <a:pt x="238760" y="3153410"/>
                    </a:cubicBezTo>
                    <a:cubicBezTo>
                      <a:pt x="237490" y="3153410"/>
                      <a:pt x="200660" y="3111500"/>
                      <a:pt x="181610" y="3091180"/>
                    </a:cubicBezTo>
                    <a:cubicBezTo>
                      <a:pt x="162560" y="3070860"/>
                      <a:pt x="125730" y="3030220"/>
                      <a:pt x="125730" y="3028950"/>
                    </a:cubicBezTo>
                    <a:cubicBezTo>
                      <a:pt x="124460" y="3027680"/>
                      <a:pt x="99060" y="2979420"/>
                      <a:pt x="85090" y="2955290"/>
                    </a:cubicBezTo>
                    <a:cubicBezTo>
                      <a:pt x="72390" y="2929890"/>
                      <a:pt x="45720" y="2881630"/>
                      <a:pt x="45720" y="2881630"/>
                    </a:cubicBezTo>
                    <a:cubicBezTo>
                      <a:pt x="45720" y="2880360"/>
                      <a:pt x="45720" y="2880360"/>
                      <a:pt x="45720" y="2880360"/>
                    </a:cubicBezTo>
                    <a:cubicBezTo>
                      <a:pt x="44450" y="2880360"/>
                      <a:pt x="30480" y="2827020"/>
                      <a:pt x="24130" y="2799080"/>
                    </a:cubicBezTo>
                    <a:cubicBezTo>
                      <a:pt x="16510" y="2772410"/>
                      <a:pt x="2540" y="2719070"/>
                      <a:pt x="2540" y="2717800"/>
                    </a:cubicBezTo>
                    <a:cubicBezTo>
                      <a:pt x="2540" y="2716530"/>
                      <a:pt x="2540" y="2661920"/>
                      <a:pt x="1270" y="2633980"/>
                    </a:cubicBezTo>
                    <a:cubicBezTo>
                      <a:pt x="1270" y="2606040"/>
                      <a:pt x="0" y="2550160"/>
                      <a:pt x="0" y="2550160"/>
                    </a:cubicBezTo>
                    <a:moveTo>
                      <a:pt x="16964661" y="3567430"/>
                    </a:moveTo>
                    <a:cubicBezTo>
                      <a:pt x="16964661" y="3568700"/>
                      <a:pt x="16964661" y="3567430"/>
                      <a:pt x="16964661" y="3567430"/>
                    </a:cubicBezTo>
                  </a:path>
                </a:pathLst>
              </a:custGeom>
              <a:solidFill>
                <a:srgbClr val="FFF2D5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10862557" y="718820"/>
              <a:ext cx="20050760" cy="3700780"/>
              <a:chOff x="0" y="0"/>
              <a:chExt cx="20050760" cy="37007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50800" y="46990"/>
                <a:ext cx="20046950" cy="3602990"/>
              </a:xfrm>
              <a:custGeom>
                <a:avLst/>
                <a:gdLst/>
                <a:ahLst/>
                <a:cxnLst/>
                <a:rect l="l" t="t" r="r" b="b"/>
                <a:pathLst>
                  <a:path w="20046950" h="3602990">
                    <a:moveTo>
                      <a:pt x="0" y="2550160"/>
                    </a:moveTo>
                    <a:cubicBezTo>
                      <a:pt x="1270" y="2548890"/>
                      <a:pt x="12700" y="2495550"/>
                      <a:pt x="19050" y="2467610"/>
                    </a:cubicBezTo>
                    <a:cubicBezTo>
                      <a:pt x="25400" y="2440940"/>
                      <a:pt x="38100" y="2386330"/>
                      <a:pt x="38100" y="2386330"/>
                    </a:cubicBezTo>
                    <a:cubicBezTo>
                      <a:pt x="39370" y="2385060"/>
                      <a:pt x="63500" y="2335530"/>
                      <a:pt x="76200" y="2311400"/>
                    </a:cubicBezTo>
                    <a:cubicBezTo>
                      <a:pt x="88900" y="2286000"/>
                      <a:pt x="114300" y="2236470"/>
                      <a:pt x="114300" y="2235200"/>
                    </a:cubicBezTo>
                    <a:cubicBezTo>
                      <a:pt x="115570" y="2235200"/>
                      <a:pt x="115570" y="2235200"/>
                      <a:pt x="115570" y="2235200"/>
                    </a:cubicBezTo>
                    <a:cubicBezTo>
                      <a:pt x="115570" y="2235200"/>
                      <a:pt x="151130" y="2193290"/>
                      <a:pt x="170180" y="2171700"/>
                    </a:cubicBezTo>
                    <a:cubicBezTo>
                      <a:pt x="187960" y="2151380"/>
                      <a:pt x="223520" y="2109470"/>
                      <a:pt x="224790" y="2108200"/>
                    </a:cubicBezTo>
                    <a:cubicBezTo>
                      <a:pt x="226060" y="2108200"/>
                      <a:pt x="270510" y="2076450"/>
                      <a:pt x="293370" y="2059940"/>
                    </a:cubicBezTo>
                    <a:cubicBezTo>
                      <a:pt x="316230" y="2043430"/>
                      <a:pt x="360680" y="2011680"/>
                      <a:pt x="361950" y="2010410"/>
                    </a:cubicBezTo>
                    <a:cubicBezTo>
                      <a:pt x="363220" y="2010410"/>
                      <a:pt x="414020" y="1990090"/>
                      <a:pt x="440690" y="1979930"/>
                    </a:cubicBezTo>
                    <a:cubicBezTo>
                      <a:pt x="466090" y="1969770"/>
                      <a:pt x="518160" y="1949450"/>
                      <a:pt x="518160" y="1949450"/>
                    </a:cubicBezTo>
                    <a:cubicBezTo>
                      <a:pt x="519430" y="1949450"/>
                      <a:pt x="519430" y="1949450"/>
                      <a:pt x="519430" y="1949450"/>
                    </a:cubicBezTo>
                    <a:cubicBezTo>
                      <a:pt x="519430" y="1949450"/>
                      <a:pt x="574040" y="1941830"/>
                      <a:pt x="601980" y="1938020"/>
                    </a:cubicBezTo>
                    <a:cubicBezTo>
                      <a:pt x="629920" y="1934210"/>
                      <a:pt x="684530" y="1926590"/>
                      <a:pt x="685800" y="1926590"/>
                    </a:cubicBezTo>
                    <a:cubicBezTo>
                      <a:pt x="690880" y="1925320"/>
                      <a:pt x="1281430" y="1470660"/>
                      <a:pt x="1435100" y="1394460"/>
                    </a:cubicBezTo>
                    <a:cubicBezTo>
                      <a:pt x="1494790" y="1365250"/>
                      <a:pt x="1554480" y="1367790"/>
                      <a:pt x="1570990" y="1352550"/>
                    </a:cubicBezTo>
                    <a:cubicBezTo>
                      <a:pt x="1577340" y="1347470"/>
                      <a:pt x="1573530" y="1344930"/>
                      <a:pt x="1578610" y="1337310"/>
                    </a:cubicBezTo>
                    <a:cubicBezTo>
                      <a:pt x="1591310" y="1315720"/>
                      <a:pt x="1639570" y="1250950"/>
                      <a:pt x="1676400" y="1214120"/>
                    </a:cubicBezTo>
                    <a:cubicBezTo>
                      <a:pt x="1713230" y="1177290"/>
                      <a:pt x="1756410" y="1144270"/>
                      <a:pt x="1800860" y="1117600"/>
                    </a:cubicBezTo>
                    <a:cubicBezTo>
                      <a:pt x="1845310" y="1090930"/>
                      <a:pt x="1880870" y="1078230"/>
                      <a:pt x="1944370" y="1054100"/>
                    </a:cubicBezTo>
                    <a:cubicBezTo>
                      <a:pt x="2067560" y="1008380"/>
                      <a:pt x="2302510" y="949960"/>
                      <a:pt x="2489200" y="889000"/>
                    </a:cubicBezTo>
                    <a:cubicBezTo>
                      <a:pt x="2688590" y="822960"/>
                      <a:pt x="2884170" y="741680"/>
                      <a:pt x="3105150" y="668020"/>
                    </a:cubicBezTo>
                    <a:cubicBezTo>
                      <a:pt x="3356610" y="584200"/>
                      <a:pt x="3644900" y="492760"/>
                      <a:pt x="3916680" y="419100"/>
                    </a:cubicBezTo>
                    <a:cubicBezTo>
                      <a:pt x="4187190" y="345440"/>
                      <a:pt x="4476750" y="284480"/>
                      <a:pt x="4732020" y="228600"/>
                    </a:cubicBezTo>
                    <a:cubicBezTo>
                      <a:pt x="4959350" y="177800"/>
                      <a:pt x="5146040" y="119380"/>
                      <a:pt x="5375910" y="92710"/>
                    </a:cubicBezTo>
                    <a:cubicBezTo>
                      <a:pt x="5638800" y="62230"/>
                      <a:pt x="5958840" y="76200"/>
                      <a:pt x="6226810" y="71120"/>
                    </a:cubicBezTo>
                    <a:cubicBezTo>
                      <a:pt x="6466840" y="67310"/>
                      <a:pt x="6677660" y="68580"/>
                      <a:pt x="6907530" y="66040"/>
                    </a:cubicBezTo>
                    <a:cubicBezTo>
                      <a:pt x="7143750" y="64770"/>
                      <a:pt x="7387590" y="63500"/>
                      <a:pt x="7628890" y="62230"/>
                    </a:cubicBezTo>
                    <a:cubicBezTo>
                      <a:pt x="7871460" y="62230"/>
                      <a:pt x="8117840" y="66040"/>
                      <a:pt x="8357870" y="59690"/>
                    </a:cubicBezTo>
                    <a:cubicBezTo>
                      <a:pt x="8592820" y="53340"/>
                      <a:pt x="8820150" y="31750"/>
                      <a:pt x="9051290" y="24130"/>
                    </a:cubicBezTo>
                    <a:cubicBezTo>
                      <a:pt x="9283700" y="16510"/>
                      <a:pt x="9507220" y="13970"/>
                      <a:pt x="9749790" y="11430"/>
                    </a:cubicBezTo>
                    <a:cubicBezTo>
                      <a:pt x="10010140" y="8890"/>
                      <a:pt x="10306050" y="8890"/>
                      <a:pt x="10565130" y="8890"/>
                    </a:cubicBezTo>
                    <a:cubicBezTo>
                      <a:pt x="10802620" y="7620"/>
                      <a:pt x="11013440" y="7620"/>
                      <a:pt x="11245850" y="6350"/>
                    </a:cubicBezTo>
                    <a:cubicBezTo>
                      <a:pt x="11489690" y="6350"/>
                      <a:pt x="11736070" y="0"/>
                      <a:pt x="11997690" y="3810"/>
                    </a:cubicBezTo>
                    <a:cubicBezTo>
                      <a:pt x="12279630" y="7620"/>
                      <a:pt x="12588240" y="12700"/>
                      <a:pt x="12880340" y="30480"/>
                    </a:cubicBezTo>
                    <a:cubicBezTo>
                      <a:pt x="13168630" y="46990"/>
                      <a:pt x="13469620" y="78740"/>
                      <a:pt x="13737589" y="109220"/>
                    </a:cubicBezTo>
                    <a:cubicBezTo>
                      <a:pt x="13973811" y="134620"/>
                      <a:pt x="14175739" y="168910"/>
                      <a:pt x="14403070" y="194310"/>
                    </a:cubicBezTo>
                    <a:cubicBezTo>
                      <a:pt x="14639289" y="222250"/>
                      <a:pt x="14894561" y="237490"/>
                      <a:pt x="15129511" y="270510"/>
                    </a:cubicBezTo>
                    <a:cubicBezTo>
                      <a:pt x="15351761" y="300990"/>
                      <a:pt x="15552420" y="341630"/>
                      <a:pt x="15777211" y="381000"/>
                    </a:cubicBezTo>
                    <a:cubicBezTo>
                      <a:pt x="16019780" y="422910"/>
                      <a:pt x="16283939" y="461010"/>
                      <a:pt x="16534130" y="511810"/>
                    </a:cubicBezTo>
                    <a:cubicBezTo>
                      <a:pt x="16781780" y="562610"/>
                      <a:pt x="17029430" y="628650"/>
                      <a:pt x="17268189" y="685800"/>
                    </a:cubicBezTo>
                    <a:cubicBezTo>
                      <a:pt x="17498061" y="739140"/>
                      <a:pt x="17716500" y="783590"/>
                      <a:pt x="17941289" y="844550"/>
                    </a:cubicBezTo>
                    <a:cubicBezTo>
                      <a:pt x="18171161" y="906780"/>
                      <a:pt x="18407380" y="967740"/>
                      <a:pt x="18634711" y="1059180"/>
                    </a:cubicBezTo>
                    <a:cubicBezTo>
                      <a:pt x="18868389" y="1153160"/>
                      <a:pt x="19109689" y="1258570"/>
                      <a:pt x="19325589" y="1403350"/>
                    </a:cubicBezTo>
                    <a:cubicBezTo>
                      <a:pt x="19549111" y="1550670"/>
                      <a:pt x="19856450" y="1709420"/>
                      <a:pt x="19949161" y="1941830"/>
                    </a:cubicBezTo>
                    <a:cubicBezTo>
                      <a:pt x="20046950" y="2189480"/>
                      <a:pt x="20002500" y="2669540"/>
                      <a:pt x="19851370" y="2865120"/>
                    </a:cubicBezTo>
                    <a:cubicBezTo>
                      <a:pt x="19719289" y="3037840"/>
                      <a:pt x="19408139" y="3082290"/>
                      <a:pt x="19182080" y="3124200"/>
                    </a:cubicBezTo>
                    <a:cubicBezTo>
                      <a:pt x="18966180" y="3164840"/>
                      <a:pt x="18743930" y="3133090"/>
                      <a:pt x="18526761" y="3122930"/>
                    </a:cubicBezTo>
                    <a:cubicBezTo>
                      <a:pt x="18312130" y="3114040"/>
                      <a:pt x="17934939" y="3042920"/>
                      <a:pt x="17886680" y="3070860"/>
                    </a:cubicBezTo>
                    <a:cubicBezTo>
                      <a:pt x="17877789" y="3075940"/>
                      <a:pt x="17880330" y="3083560"/>
                      <a:pt x="17877789" y="3091180"/>
                    </a:cubicBezTo>
                    <a:cubicBezTo>
                      <a:pt x="17873980" y="3102610"/>
                      <a:pt x="17875250" y="3116580"/>
                      <a:pt x="17870170" y="3130550"/>
                    </a:cubicBezTo>
                    <a:cubicBezTo>
                      <a:pt x="17862550" y="3150870"/>
                      <a:pt x="17842230" y="3176270"/>
                      <a:pt x="17829530" y="3199130"/>
                    </a:cubicBezTo>
                    <a:cubicBezTo>
                      <a:pt x="17818100" y="3223260"/>
                      <a:pt x="17809211" y="3253740"/>
                      <a:pt x="17797780" y="3271520"/>
                    </a:cubicBezTo>
                    <a:cubicBezTo>
                      <a:pt x="17790161" y="3284220"/>
                      <a:pt x="17778730" y="3290570"/>
                      <a:pt x="17771111" y="3300730"/>
                    </a:cubicBezTo>
                    <a:cubicBezTo>
                      <a:pt x="17763489" y="3310890"/>
                      <a:pt x="17760950" y="3323590"/>
                      <a:pt x="17750789" y="3335020"/>
                    </a:cubicBezTo>
                    <a:cubicBezTo>
                      <a:pt x="17738089" y="3351530"/>
                      <a:pt x="17710150" y="3369310"/>
                      <a:pt x="17692370" y="3387090"/>
                    </a:cubicBezTo>
                    <a:cubicBezTo>
                      <a:pt x="17673320" y="3406140"/>
                      <a:pt x="17655539" y="3432810"/>
                      <a:pt x="17637761" y="3445510"/>
                    </a:cubicBezTo>
                    <a:cubicBezTo>
                      <a:pt x="17626330" y="3455670"/>
                      <a:pt x="17614900" y="3456940"/>
                      <a:pt x="17603470" y="3464560"/>
                    </a:cubicBezTo>
                    <a:cubicBezTo>
                      <a:pt x="17593311" y="3472180"/>
                      <a:pt x="17586961" y="3483610"/>
                      <a:pt x="17574261" y="3491230"/>
                    </a:cubicBezTo>
                    <a:cubicBezTo>
                      <a:pt x="17555211" y="3502660"/>
                      <a:pt x="17524730" y="3510280"/>
                      <a:pt x="17500600" y="3521710"/>
                    </a:cubicBezTo>
                    <a:cubicBezTo>
                      <a:pt x="17476470" y="3533140"/>
                      <a:pt x="17452339" y="3553460"/>
                      <a:pt x="17432020" y="3559810"/>
                    </a:cubicBezTo>
                    <a:cubicBezTo>
                      <a:pt x="17416780" y="3564890"/>
                      <a:pt x="17405350" y="3563620"/>
                      <a:pt x="17392650" y="3567430"/>
                    </a:cubicBezTo>
                    <a:cubicBezTo>
                      <a:pt x="17379950" y="3571240"/>
                      <a:pt x="17371061" y="3578860"/>
                      <a:pt x="17355820" y="3582670"/>
                    </a:cubicBezTo>
                    <a:cubicBezTo>
                      <a:pt x="17334230" y="3587750"/>
                      <a:pt x="17302480" y="3585210"/>
                      <a:pt x="17277080" y="3587750"/>
                    </a:cubicBezTo>
                    <a:cubicBezTo>
                      <a:pt x="17250411" y="3591560"/>
                      <a:pt x="17219930" y="3601720"/>
                      <a:pt x="17198339" y="3601720"/>
                    </a:cubicBezTo>
                    <a:cubicBezTo>
                      <a:pt x="17183100" y="3602990"/>
                      <a:pt x="17172939" y="3596640"/>
                      <a:pt x="17158970" y="3596640"/>
                    </a:cubicBezTo>
                    <a:cubicBezTo>
                      <a:pt x="17146270" y="3596640"/>
                      <a:pt x="17134839" y="3600450"/>
                      <a:pt x="17119600" y="3599180"/>
                    </a:cubicBezTo>
                    <a:cubicBezTo>
                      <a:pt x="17098011" y="3597910"/>
                      <a:pt x="17068800" y="3585210"/>
                      <a:pt x="17043400" y="3578860"/>
                    </a:cubicBezTo>
                    <a:cubicBezTo>
                      <a:pt x="17018000" y="3573780"/>
                      <a:pt x="16976089" y="3575050"/>
                      <a:pt x="16964661" y="3567430"/>
                    </a:cubicBezTo>
                    <a:cubicBezTo>
                      <a:pt x="16960850" y="3564890"/>
                      <a:pt x="16963389" y="3561080"/>
                      <a:pt x="16959580" y="3557270"/>
                    </a:cubicBezTo>
                    <a:cubicBezTo>
                      <a:pt x="16949420" y="3549650"/>
                      <a:pt x="16917670" y="3552190"/>
                      <a:pt x="16891000" y="3539490"/>
                    </a:cubicBezTo>
                    <a:cubicBezTo>
                      <a:pt x="16845280" y="3520440"/>
                      <a:pt x="16793211" y="3465830"/>
                      <a:pt x="16719550" y="3427730"/>
                    </a:cubicBezTo>
                    <a:cubicBezTo>
                      <a:pt x="16606520" y="3370580"/>
                      <a:pt x="16413480" y="3318510"/>
                      <a:pt x="16263620" y="3252470"/>
                    </a:cubicBezTo>
                    <a:cubicBezTo>
                      <a:pt x="16113761" y="3185160"/>
                      <a:pt x="15946120" y="3058160"/>
                      <a:pt x="15819120" y="3028950"/>
                    </a:cubicBezTo>
                    <a:cubicBezTo>
                      <a:pt x="15735300" y="3007360"/>
                      <a:pt x="15694661" y="3027680"/>
                      <a:pt x="15594330" y="3026410"/>
                    </a:cubicBezTo>
                    <a:cubicBezTo>
                      <a:pt x="15396211" y="3025140"/>
                      <a:pt x="14986000" y="3018790"/>
                      <a:pt x="14707870" y="3025140"/>
                    </a:cubicBezTo>
                    <a:cubicBezTo>
                      <a:pt x="14457680" y="3028950"/>
                      <a:pt x="14239239" y="3048000"/>
                      <a:pt x="14000480" y="3054350"/>
                    </a:cubicBezTo>
                    <a:cubicBezTo>
                      <a:pt x="13755370" y="3059430"/>
                      <a:pt x="13495020" y="3056890"/>
                      <a:pt x="13253720" y="3056890"/>
                    </a:cubicBezTo>
                    <a:cubicBezTo>
                      <a:pt x="13027661" y="3058160"/>
                      <a:pt x="12818110" y="3056890"/>
                      <a:pt x="12594590" y="3056890"/>
                    </a:cubicBezTo>
                    <a:cubicBezTo>
                      <a:pt x="12362180" y="3056890"/>
                      <a:pt x="12124690" y="3050540"/>
                      <a:pt x="11884660" y="3054350"/>
                    </a:cubicBezTo>
                    <a:cubicBezTo>
                      <a:pt x="11637010" y="3059430"/>
                      <a:pt x="11375390" y="3078480"/>
                      <a:pt x="11130280" y="3084830"/>
                    </a:cubicBezTo>
                    <a:cubicBezTo>
                      <a:pt x="10897870" y="3089910"/>
                      <a:pt x="10699750" y="3086100"/>
                      <a:pt x="10450830" y="3089910"/>
                    </a:cubicBezTo>
                    <a:cubicBezTo>
                      <a:pt x="10149840" y="3094990"/>
                      <a:pt x="9770110" y="3110230"/>
                      <a:pt x="9451340" y="3115310"/>
                    </a:cubicBezTo>
                    <a:cubicBezTo>
                      <a:pt x="9159240" y="3119120"/>
                      <a:pt x="8887460" y="3117850"/>
                      <a:pt x="8610600" y="3117850"/>
                    </a:cubicBezTo>
                    <a:cubicBezTo>
                      <a:pt x="8338820" y="3117850"/>
                      <a:pt x="8096250" y="3116580"/>
                      <a:pt x="7805420" y="3117850"/>
                    </a:cubicBezTo>
                    <a:cubicBezTo>
                      <a:pt x="7459980" y="3119120"/>
                      <a:pt x="7052310" y="3126740"/>
                      <a:pt x="6673850" y="3129280"/>
                    </a:cubicBezTo>
                    <a:cubicBezTo>
                      <a:pt x="6291580" y="3133090"/>
                      <a:pt x="5892800" y="3135630"/>
                      <a:pt x="5521960" y="3136900"/>
                    </a:cubicBezTo>
                    <a:cubicBezTo>
                      <a:pt x="5172710" y="3136900"/>
                      <a:pt x="4827270" y="3131820"/>
                      <a:pt x="4508500" y="3136900"/>
                    </a:cubicBezTo>
                    <a:cubicBezTo>
                      <a:pt x="4222750" y="3140710"/>
                      <a:pt x="3975100" y="3154680"/>
                      <a:pt x="3696970" y="3162300"/>
                    </a:cubicBezTo>
                    <a:cubicBezTo>
                      <a:pt x="3404870" y="3168650"/>
                      <a:pt x="3097530" y="3163570"/>
                      <a:pt x="2796540" y="3177540"/>
                    </a:cubicBezTo>
                    <a:cubicBezTo>
                      <a:pt x="2495550" y="3191510"/>
                      <a:pt x="2181860" y="3223260"/>
                      <a:pt x="1893570" y="3246120"/>
                    </a:cubicBezTo>
                    <a:cubicBezTo>
                      <a:pt x="1628140" y="3266440"/>
                      <a:pt x="1350010" y="3294380"/>
                      <a:pt x="1131570" y="3307080"/>
                    </a:cubicBezTo>
                    <a:cubicBezTo>
                      <a:pt x="969010" y="3317240"/>
                      <a:pt x="704850" y="3322320"/>
                      <a:pt x="703580" y="3323590"/>
                    </a:cubicBezTo>
                    <a:cubicBezTo>
                      <a:pt x="702310" y="3323590"/>
                      <a:pt x="647700" y="3317240"/>
                      <a:pt x="619760" y="3313430"/>
                    </a:cubicBezTo>
                    <a:cubicBezTo>
                      <a:pt x="591820" y="3310890"/>
                      <a:pt x="537210" y="3305810"/>
                      <a:pt x="535940" y="3304540"/>
                    </a:cubicBezTo>
                    <a:cubicBezTo>
                      <a:pt x="535940" y="3304540"/>
                      <a:pt x="483870" y="3285490"/>
                      <a:pt x="457200" y="3276600"/>
                    </a:cubicBezTo>
                    <a:cubicBezTo>
                      <a:pt x="430530" y="3266440"/>
                      <a:pt x="379730" y="3247390"/>
                      <a:pt x="378460" y="3247390"/>
                    </a:cubicBezTo>
                    <a:cubicBezTo>
                      <a:pt x="377190" y="3247390"/>
                      <a:pt x="331470" y="3215640"/>
                      <a:pt x="308610" y="3200400"/>
                    </a:cubicBezTo>
                    <a:cubicBezTo>
                      <a:pt x="285750" y="3185160"/>
                      <a:pt x="240030" y="3154680"/>
                      <a:pt x="238760" y="3153410"/>
                    </a:cubicBezTo>
                    <a:cubicBezTo>
                      <a:pt x="237490" y="3153410"/>
                      <a:pt x="200660" y="3111500"/>
                      <a:pt x="181610" y="3091180"/>
                    </a:cubicBezTo>
                    <a:cubicBezTo>
                      <a:pt x="162560" y="3070860"/>
                      <a:pt x="125730" y="3030220"/>
                      <a:pt x="125730" y="3028950"/>
                    </a:cubicBezTo>
                    <a:cubicBezTo>
                      <a:pt x="124460" y="3027680"/>
                      <a:pt x="99060" y="2979420"/>
                      <a:pt x="85090" y="2955290"/>
                    </a:cubicBezTo>
                    <a:cubicBezTo>
                      <a:pt x="72390" y="2929890"/>
                      <a:pt x="45720" y="2881630"/>
                      <a:pt x="45720" y="2881630"/>
                    </a:cubicBezTo>
                    <a:cubicBezTo>
                      <a:pt x="45720" y="2880360"/>
                      <a:pt x="45720" y="2880360"/>
                      <a:pt x="45720" y="2880360"/>
                    </a:cubicBezTo>
                    <a:cubicBezTo>
                      <a:pt x="44450" y="2880360"/>
                      <a:pt x="30480" y="2827020"/>
                      <a:pt x="24130" y="2799080"/>
                    </a:cubicBezTo>
                    <a:cubicBezTo>
                      <a:pt x="16510" y="2772410"/>
                      <a:pt x="2540" y="2719070"/>
                      <a:pt x="2540" y="2717800"/>
                    </a:cubicBezTo>
                    <a:cubicBezTo>
                      <a:pt x="2540" y="2716530"/>
                      <a:pt x="2540" y="2661920"/>
                      <a:pt x="1270" y="2633980"/>
                    </a:cubicBezTo>
                    <a:cubicBezTo>
                      <a:pt x="1270" y="2606040"/>
                      <a:pt x="0" y="2550160"/>
                      <a:pt x="0" y="2550160"/>
                    </a:cubicBezTo>
                    <a:moveTo>
                      <a:pt x="16964661" y="3567430"/>
                    </a:moveTo>
                    <a:cubicBezTo>
                      <a:pt x="16964661" y="3568700"/>
                      <a:pt x="16964661" y="3567430"/>
                      <a:pt x="16964661" y="3567430"/>
                    </a:cubicBezTo>
                  </a:path>
                </a:pathLst>
              </a:custGeom>
              <a:solidFill>
                <a:srgbClr val="FDE6B3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970520" y="1804670"/>
              <a:ext cx="1692910" cy="387350"/>
              <a:chOff x="0" y="0"/>
              <a:chExt cx="1692910" cy="3873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49530" y="54610"/>
                <a:ext cx="1592580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1592580" h="289560">
                    <a:moveTo>
                      <a:pt x="66040" y="20320"/>
                    </a:moveTo>
                    <a:cubicBezTo>
                      <a:pt x="615950" y="0"/>
                      <a:pt x="628650" y="2540"/>
                      <a:pt x="654050" y="16510"/>
                    </a:cubicBezTo>
                    <a:cubicBezTo>
                      <a:pt x="693420" y="38100"/>
                      <a:pt x="730250" y="111760"/>
                      <a:pt x="781050" y="132080"/>
                    </a:cubicBezTo>
                    <a:cubicBezTo>
                      <a:pt x="831850" y="151130"/>
                      <a:pt x="890270" y="140970"/>
                      <a:pt x="958850" y="130810"/>
                    </a:cubicBezTo>
                    <a:cubicBezTo>
                      <a:pt x="1059180" y="116840"/>
                      <a:pt x="1244600" y="44450"/>
                      <a:pt x="1322070" y="29210"/>
                    </a:cubicBezTo>
                    <a:cubicBezTo>
                      <a:pt x="1357630" y="21590"/>
                      <a:pt x="1374140" y="15240"/>
                      <a:pt x="1400810" y="19050"/>
                    </a:cubicBezTo>
                    <a:cubicBezTo>
                      <a:pt x="1432560" y="22860"/>
                      <a:pt x="1474470" y="54610"/>
                      <a:pt x="1497330" y="55880"/>
                    </a:cubicBezTo>
                    <a:cubicBezTo>
                      <a:pt x="1510030" y="55880"/>
                      <a:pt x="1516380" y="44450"/>
                      <a:pt x="1527810" y="45720"/>
                    </a:cubicBezTo>
                    <a:cubicBezTo>
                      <a:pt x="1540510" y="46990"/>
                      <a:pt x="1560830" y="57150"/>
                      <a:pt x="1570990" y="69850"/>
                    </a:cubicBezTo>
                    <a:cubicBezTo>
                      <a:pt x="1582420" y="81280"/>
                      <a:pt x="1590040" y="99060"/>
                      <a:pt x="1591310" y="115570"/>
                    </a:cubicBezTo>
                    <a:cubicBezTo>
                      <a:pt x="1592580" y="130810"/>
                      <a:pt x="1588770" y="149860"/>
                      <a:pt x="1579880" y="163830"/>
                    </a:cubicBezTo>
                    <a:cubicBezTo>
                      <a:pt x="1572260" y="176530"/>
                      <a:pt x="1558290" y="190500"/>
                      <a:pt x="1541780" y="195580"/>
                    </a:cubicBezTo>
                    <a:cubicBezTo>
                      <a:pt x="1522730" y="200660"/>
                      <a:pt x="1485900" y="196850"/>
                      <a:pt x="1469390" y="186690"/>
                    </a:cubicBezTo>
                    <a:cubicBezTo>
                      <a:pt x="1454150" y="177800"/>
                      <a:pt x="1442720" y="162560"/>
                      <a:pt x="1438910" y="146050"/>
                    </a:cubicBezTo>
                    <a:cubicBezTo>
                      <a:pt x="1433830" y="127000"/>
                      <a:pt x="1440180" y="91440"/>
                      <a:pt x="1451610" y="73660"/>
                    </a:cubicBezTo>
                    <a:cubicBezTo>
                      <a:pt x="1461770" y="59690"/>
                      <a:pt x="1478280" y="50800"/>
                      <a:pt x="1493520" y="46990"/>
                    </a:cubicBezTo>
                    <a:cubicBezTo>
                      <a:pt x="1508760" y="43180"/>
                      <a:pt x="1529080" y="44450"/>
                      <a:pt x="1544320" y="49530"/>
                    </a:cubicBezTo>
                    <a:cubicBezTo>
                      <a:pt x="1558290" y="55880"/>
                      <a:pt x="1573530" y="67310"/>
                      <a:pt x="1581150" y="82550"/>
                    </a:cubicBezTo>
                    <a:cubicBezTo>
                      <a:pt x="1590040" y="101600"/>
                      <a:pt x="1591310" y="137160"/>
                      <a:pt x="1583690" y="156210"/>
                    </a:cubicBezTo>
                    <a:cubicBezTo>
                      <a:pt x="1578610" y="171450"/>
                      <a:pt x="1563370" y="185420"/>
                      <a:pt x="1549400" y="191770"/>
                    </a:cubicBezTo>
                    <a:cubicBezTo>
                      <a:pt x="1535430" y="199390"/>
                      <a:pt x="1518920" y="200660"/>
                      <a:pt x="1499870" y="199390"/>
                    </a:cubicBezTo>
                    <a:cubicBezTo>
                      <a:pt x="1474470" y="198120"/>
                      <a:pt x="1441450" y="175260"/>
                      <a:pt x="1410970" y="172720"/>
                    </a:cubicBezTo>
                    <a:cubicBezTo>
                      <a:pt x="1380490" y="168910"/>
                      <a:pt x="1358900" y="175260"/>
                      <a:pt x="1319530" y="182880"/>
                    </a:cubicBezTo>
                    <a:cubicBezTo>
                      <a:pt x="1239520" y="199390"/>
                      <a:pt x="1056640" y="269240"/>
                      <a:pt x="961390" y="281940"/>
                    </a:cubicBezTo>
                    <a:cubicBezTo>
                      <a:pt x="900430" y="289560"/>
                      <a:pt x="852170" y="285750"/>
                      <a:pt x="808990" y="280670"/>
                    </a:cubicBezTo>
                    <a:cubicBezTo>
                      <a:pt x="778510" y="278130"/>
                      <a:pt x="758190" y="279400"/>
                      <a:pt x="728980" y="265430"/>
                    </a:cubicBezTo>
                    <a:cubicBezTo>
                      <a:pt x="683260" y="243840"/>
                      <a:pt x="650240" y="161290"/>
                      <a:pt x="577850" y="135890"/>
                    </a:cubicBezTo>
                    <a:cubicBezTo>
                      <a:pt x="461010" y="95250"/>
                      <a:pt x="123190" y="189230"/>
                      <a:pt x="48260" y="163830"/>
                    </a:cubicBezTo>
                    <a:cubicBezTo>
                      <a:pt x="25400" y="156210"/>
                      <a:pt x="16510" y="142240"/>
                      <a:pt x="8890" y="129540"/>
                    </a:cubicBezTo>
                    <a:cubicBezTo>
                      <a:pt x="2540" y="118110"/>
                      <a:pt x="0" y="106680"/>
                      <a:pt x="1270" y="93980"/>
                    </a:cubicBezTo>
                    <a:cubicBezTo>
                      <a:pt x="1270" y="78740"/>
                      <a:pt x="8890" y="57150"/>
                      <a:pt x="19050" y="45720"/>
                    </a:cubicBezTo>
                    <a:cubicBezTo>
                      <a:pt x="30480" y="33020"/>
                      <a:pt x="66040" y="20320"/>
                      <a:pt x="66040" y="20320"/>
                    </a:cubicBezTo>
                  </a:path>
                </a:pathLst>
              </a:custGeom>
              <a:solidFill>
                <a:srgbClr val="FDE6B3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1158220" y="788670"/>
              <a:ext cx="1579880" cy="425450"/>
              <a:chOff x="0" y="0"/>
              <a:chExt cx="1579880" cy="42545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48260" y="53340"/>
                <a:ext cx="1483360" cy="339090"/>
              </a:xfrm>
              <a:custGeom>
                <a:avLst/>
                <a:gdLst/>
                <a:ahLst/>
                <a:cxnLst/>
                <a:rect l="l" t="t" r="r" b="b"/>
                <a:pathLst>
                  <a:path w="1483360" h="339090">
                    <a:moveTo>
                      <a:pt x="67310" y="21590"/>
                    </a:moveTo>
                    <a:cubicBezTo>
                      <a:pt x="421640" y="0"/>
                      <a:pt x="436880" y="0"/>
                      <a:pt x="469900" y="13970"/>
                    </a:cubicBezTo>
                    <a:cubicBezTo>
                      <a:pt x="530860" y="41910"/>
                      <a:pt x="605790" y="166370"/>
                      <a:pt x="703580" y="185420"/>
                    </a:cubicBezTo>
                    <a:cubicBezTo>
                      <a:pt x="833120" y="209550"/>
                      <a:pt x="1062990" y="73660"/>
                      <a:pt x="1197610" y="54610"/>
                    </a:cubicBezTo>
                    <a:cubicBezTo>
                      <a:pt x="1287780" y="41910"/>
                      <a:pt x="1383030" y="35560"/>
                      <a:pt x="1426210" y="49530"/>
                    </a:cubicBezTo>
                    <a:cubicBezTo>
                      <a:pt x="1446530" y="55880"/>
                      <a:pt x="1457960" y="66040"/>
                      <a:pt x="1466850" y="80010"/>
                    </a:cubicBezTo>
                    <a:cubicBezTo>
                      <a:pt x="1475740" y="92710"/>
                      <a:pt x="1482090" y="110490"/>
                      <a:pt x="1480820" y="127000"/>
                    </a:cubicBezTo>
                    <a:cubicBezTo>
                      <a:pt x="1478280" y="147320"/>
                      <a:pt x="1459230" y="179070"/>
                      <a:pt x="1442720" y="190500"/>
                    </a:cubicBezTo>
                    <a:cubicBezTo>
                      <a:pt x="1430020" y="200660"/>
                      <a:pt x="1409700" y="203200"/>
                      <a:pt x="1394460" y="201930"/>
                    </a:cubicBezTo>
                    <a:cubicBezTo>
                      <a:pt x="1379220" y="200660"/>
                      <a:pt x="1360170" y="194310"/>
                      <a:pt x="1348740" y="181610"/>
                    </a:cubicBezTo>
                    <a:cubicBezTo>
                      <a:pt x="1334770" y="166370"/>
                      <a:pt x="1320800" y="133350"/>
                      <a:pt x="1324610" y="111760"/>
                    </a:cubicBezTo>
                    <a:cubicBezTo>
                      <a:pt x="1328420" y="90170"/>
                      <a:pt x="1351280" y="63500"/>
                      <a:pt x="1369060" y="53340"/>
                    </a:cubicBezTo>
                    <a:cubicBezTo>
                      <a:pt x="1383030" y="44450"/>
                      <a:pt x="1403350" y="44450"/>
                      <a:pt x="1418590" y="46990"/>
                    </a:cubicBezTo>
                    <a:cubicBezTo>
                      <a:pt x="1433830" y="50800"/>
                      <a:pt x="1451610" y="59690"/>
                      <a:pt x="1461770" y="72390"/>
                    </a:cubicBezTo>
                    <a:cubicBezTo>
                      <a:pt x="1473200" y="88900"/>
                      <a:pt x="1483360" y="123190"/>
                      <a:pt x="1478280" y="144780"/>
                    </a:cubicBezTo>
                    <a:cubicBezTo>
                      <a:pt x="1471930" y="165100"/>
                      <a:pt x="1455420" y="185420"/>
                      <a:pt x="1427480" y="198120"/>
                    </a:cubicBezTo>
                    <a:cubicBezTo>
                      <a:pt x="1376680" y="222250"/>
                      <a:pt x="1253490" y="194310"/>
                      <a:pt x="1159510" y="210820"/>
                    </a:cubicBezTo>
                    <a:cubicBezTo>
                      <a:pt x="1049020" y="231140"/>
                      <a:pt x="904240" y="306070"/>
                      <a:pt x="806450" y="320040"/>
                    </a:cubicBezTo>
                    <a:cubicBezTo>
                      <a:pt x="741680" y="330200"/>
                      <a:pt x="694690" y="339090"/>
                      <a:pt x="638810" y="320040"/>
                    </a:cubicBezTo>
                    <a:cubicBezTo>
                      <a:pt x="568960" y="294640"/>
                      <a:pt x="495300" y="180340"/>
                      <a:pt x="433070" y="154940"/>
                    </a:cubicBezTo>
                    <a:cubicBezTo>
                      <a:pt x="391160" y="138430"/>
                      <a:pt x="361950" y="144780"/>
                      <a:pt x="314960" y="144780"/>
                    </a:cubicBezTo>
                    <a:cubicBezTo>
                      <a:pt x="243840" y="143510"/>
                      <a:pt x="97790" y="181610"/>
                      <a:pt x="49530" y="166370"/>
                    </a:cubicBezTo>
                    <a:cubicBezTo>
                      <a:pt x="27940" y="158750"/>
                      <a:pt x="17780" y="146050"/>
                      <a:pt x="10160" y="130810"/>
                    </a:cubicBezTo>
                    <a:cubicBezTo>
                      <a:pt x="2540" y="116840"/>
                      <a:pt x="0" y="92710"/>
                      <a:pt x="2540" y="77470"/>
                    </a:cubicBezTo>
                    <a:cubicBezTo>
                      <a:pt x="5080" y="66040"/>
                      <a:pt x="11430" y="54610"/>
                      <a:pt x="20320" y="45720"/>
                    </a:cubicBezTo>
                    <a:cubicBezTo>
                      <a:pt x="30480" y="35560"/>
                      <a:pt x="67310" y="21590"/>
                      <a:pt x="67310" y="21590"/>
                    </a:cubicBezTo>
                  </a:path>
                </a:pathLst>
              </a:custGeom>
              <a:solidFill>
                <a:srgbClr val="FDE6B3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858760" y="567690"/>
              <a:ext cx="1153160" cy="411480"/>
              <a:chOff x="0" y="0"/>
              <a:chExt cx="1153160" cy="41148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48260" y="46990"/>
                <a:ext cx="105918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1059180" h="316230">
                    <a:moveTo>
                      <a:pt x="46990" y="168910"/>
                    </a:moveTo>
                    <a:cubicBezTo>
                      <a:pt x="577850" y="0"/>
                      <a:pt x="621030" y="21590"/>
                      <a:pt x="665480" y="39370"/>
                    </a:cubicBezTo>
                    <a:cubicBezTo>
                      <a:pt x="703580" y="54610"/>
                      <a:pt x="725170" y="87630"/>
                      <a:pt x="765810" y="100330"/>
                    </a:cubicBezTo>
                    <a:cubicBezTo>
                      <a:pt x="821690" y="115570"/>
                      <a:pt x="933450" y="95250"/>
                      <a:pt x="977900" y="104140"/>
                    </a:cubicBezTo>
                    <a:cubicBezTo>
                      <a:pt x="999490" y="107950"/>
                      <a:pt x="1013460" y="110490"/>
                      <a:pt x="1026160" y="119380"/>
                    </a:cubicBezTo>
                    <a:cubicBezTo>
                      <a:pt x="1037590" y="129540"/>
                      <a:pt x="1049020" y="146050"/>
                      <a:pt x="1054100" y="161290"/>
                    </a:cubicBezTo>
                    <a:cubicBezTo>
                      <a:pt x="1057910" y="176530"/>
                      <a:pt x="1056640" y="196850"/>
                      <a:pt x="1050290" y="212090"/>
                    </a:cubicBezTo>
                    <a:cubicBezTo>
                      <a:pt x="1045210" y="226060"/>
                      <a:pt x="1031240" y="241300"/>
                      <a:pt x="1018540" y="248920"/>
                    </a:cubicBezTo>
                    <a:cubicBezTo>
                      <a:pt x="1004570" y="257810"/>
                      <a:pt x="985520" y="262890"/>
                      <a:pt x="969010" y="260350"/>
                    </a:cubicBezTo>
                    <a:cubicBezTo>
                      <a:pt x="948690" y="256540"/>
                      <a:pt x="919480" y="236220"/>
                      <a:pt x="908050" y="218440"/>
                    </a:cubicBezTo>
                    <a:cubicBezTo>
                      <a:pt x="899160" y="204470"/>
                      <a:pt x="896620" y="185420"/>
                      <a:pt x="900430" y="168910"/>
                    </a:cubicBezTo>
                    <a:cubicBezTo>
                      <a:pt x="905510" y="149860"/>
                      <a:pt x="925830" y="119380"/>
                      <a:pt x="944880" y="110490"/>
                    </a:cubicBezTo>
                    <a:cubicBezTo>
                      <a:pt x="965200" y="101600"/>
                      <a:pt x="1000760" y="105410"/>
                      <a:pt x="1018540" y="115570"/>
                    </a:cubicBezTo>
                    <a:cubicBezTo>
                      <a:pt x="1033780" y="123190"/>
                      <a:pt x="1045210" y="138430"/>
                      <a:pt x="1050290" y="153670"/>
                    </a:cubicBezTo>
                    <a:cubicBezTo>
                      <a:pt x="1056640" y="167640"/>
                      <a:pt x="1059180" y="187960"/>
                      <a:pt x="1052830" y="203200"/>
                    </a:cubicBezTo>
                    <a:cubicBezTo>
                      <a:pt x="1046480" y="222250"/>
                      <a:pt x="1029970" y="245110"/>
                      <a:pt x="1002030" y="256540"/>
                    </a:cubicBezTo>
                    <a:cubicBezTo>
                      <a:pt x="949960" y="278130"/>
                      <a:pt x="805180" y="267970"/>
                      <a:pt x="730250" y="243840"/>
                    </a:cubicBezTo>
                    <a:cubicBezTo>
                      <a:pt x="666750" y="223520"/>
                      <a:pt x="622300" y="152400"/>
                      <a:pt x="572770" y="142240"/>
                    </a:cubicBezTo>
                    <a:cubicBezTo>
                      <a:pt x="534670" y="134620"/>
                      <a:pt x="510540" y="146050"/>
                      <a:pt x="464820" y="158750"/>
                    </a:cubicBezTo>
                    <a:cubicBezTo>
                      <a:pt x="372110" y="184150"/>
                      <a:pt x="134620" y="316230"/>
                      <a:pt x="67310" y="312420"/>
                    </a:cubicBezTo>
                    <a:cubicBezTo>
                      <a:pt x="43180" y="312420"/>
                      <a:pt x="30480" y="299720"/>
                      <a:pt x="20320" y="289560"/>
                    </a:cubicBezTo>
                    <a:cubicBezTo>
                      <a:pt x="11430" y="280670"/>
                      <a:pt x="5080" y="270510"/>
                      <a:pt x="2540" y="257810"/>
                    </a:cubicBezTo>
                    <a:cubicBezTo>
                      <a:pt x="0" y="242570"/>
                      <a:pt x="1270" y="219710"/>
                      <a:pt x="7620" y="204470"/>
                    </a:cubicBezTo>
                    <a:cubicBezTo>
                      <a:pt x="15240" y="190500"/>
                      <a:pt x="46990" y="168910"/>
                      <a:pt x="46990" y="168910"/>
                    </a:cubicBezTo>
                  </a:path>
                </a:pathLst>
              </a:custGeom>
              <a:solidFill>
                <a:srgbClr val="FDE6B3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2018030" y="1690370"/>
              <a:ext cx="957580" cy="386080"/>
              <a:chOff x="0" y="0"/>
              <a:chExt cx="957580" cy="38608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48260" y="45720"/>
                <a:ext cx="859790" cy="294640"/>
              </a:xfrm>
              <a:custGeom>
                <a:avLst/>
                <a:gdLst/>
                <a:ahLst/>
                <a:cxnLst/>
                <a:rect l="l" t="t" r="r" b="b"/>
                <a:pathLst>
                  <a:path w="859790" h="294640">
                    <a:moveTo>
                      <a:pt x="59690" y="144780"/>
                    </a:moveTo>
                    <a:cubicBezTo>
                      <a:pt x="290830" y="95250"/>
                      <a:pt x="440690" y="30480"/>
                      <a:pt x="509270" y="15240"/>
                    </a:cubicBezTo>
                    <a:cubicBezTo>
                      <a:pt x="543560" y="7620"/>
                      <a:pt x="557530" y="0"/>
                      <a:pt x="588010" y="5080"/>
                    </a:cubicBezTo>
                    <a:cubicBezTo>
                      <a:pt x="628650" y="11430"/>
                      <a:pt x="687070" y="46990"/>
                      <a:pt x="731520" y="72390"/>
                    </a:cubicBezTo>
                    <a:cubicBezTo>
                      <a:pt x="773430" y="96520"/>
                      <a:pt x="830580" y="124460"/>
                      <a:pt x="847090" y="152400"/>
                    </a:cubicBezTo>
                    <a:cubicBezTo>
                      <a:pt x="857250" y="167640"/>
                      <a:pt x="858520" y="184150"/>
                      <a:pt x="857250" y="199390"/>
                    </a:cubicBezTo>
                    <a:cubicBezTo>
                      <a:pt x="854710" y="214630"/>
                      <a:pt x="845820" y="232410"/>
                      <a:pt x="835660" y="242570"/>
                    </a:cubicBezTo>
                    <a:cubicBezTo>
                      <a:pt x="824230" y="254000"/>
                      <a:pt x="806450" y="261620"/>
                      <a:pt x="791210" y="264160"/>
                    </a:cubicBezTo>
                    <a:cubicBezTo>
                      <a:pt x="777240" y="266700"/>
                      <a:pt x="758190" y="264160"/>
                      <a:pt x="744220" y="255270"/>
                    </a:cubicBezTo>
                    <a:cubicBezTo>
                      <a:pt x="727710" y="243840"/>
                      <a:pt x="708660" y="214630"/>
                      <a:pt x="706120" y="195580"/>
                    </a:cubicBezTo>
                    <a:cubicBezTo>
                      <a:pt x="703580" y="179070"/>
                      <a:pt x="707390" y="161290"/>
                      <a:pt x="717550" y="148590"/>
                    </a:cubicBezTo>
                    <a:cubicBezTo>
                      <a:pt x="728980" y="132080"/>
                      <a:pt x="758190" y="114300"/>
                      <a:pt x="779780" y="113030"/>
                    </a:cubicBezTo>
                    <a:cubicBezTo>
                      <a:pt x="800100" y="113030"/>
                      <a:pt x="830580" y="128270"/>
                      <a:pt x="843280" y="144780"/>
                    </a:cubicBezTo>
                    <a:cubicBezTo>
                      <a:pt x="854710" y="161290"/>
                      <a:pt x="859790" y="195580"/>
                      <a:pt x="852170" y="215900"/>
                    </a:cubicBezTo>
                    <a:cubicBezTo>
                      <a:pt x="845820" y="234950"/>
                      <a:pt x="817880" y="256540"/>
                      <a:pt x="800100" y="262890"/>
                    </a:cubicBezTo>
                    <a:cubicBezTo>
                      <a:pt x="784860" y="267970"/>
                      <a:pt x="769620" y="265430"/>
                      <a:pt x="751840" y="259080"/>
                    </a:cubicBezTo>
                    <a:cubicBezTo>
                      <a:pt x="721360" y="248920"/>
                      <a:pt x="678180" y="209550"/>
                      <a:pt x="642620" y="191770"/>
                    </a:cubicBezTo>
                    <a:cubicBezTo>
                      <a:pt x="609600" y="175260"/>
                      <a:pt x="586740" y="153670"/>
                      <a:pt x="546100" y="152400"/>
                    </a:cubicBezTo>
                    <a:cubicBezTo>
                      <a:pt x="472440" y="149860"/>
                      <a:pt x="327660" y="229870"/>
                      <a:pt x="237490" y="252730"/>
                    </a:cubicBezTo>
                    <a:cubicBezTo>
                      <a:pt x="170180" y="270510"/>
                      <a:pt x="91440" y="294640"/>
                      <a:pt x="57150" y="289560"/>
                    </a:cubicBezTo>
                    <a:cubicBezTo>
                      <a:pt x="41910" y="287020"/>
                      <a:pt x="34290" y="280670"/>
                      <a:pt x="25400" y="271780"/>
                    </a:cubicBezTo>
                    <a:cubicBezTo>
                      <a:pt x="15240" y="261620"/>
                      <a:pt x="3810" y="241300"/>
                      <a:pt x="2540" y="224790"/>
                    </a:cubicBezTo>
                    <a:cubicBezTo>
                      <a:pt x="0" y="208280"/>
                      <a:pt x="6350" y="186690"/>
                      <a:pt x="15240" y="173990"/>
                    </a:cubicBezTo>
                    <a:cubicBezTo>
                      <a:pt x="25400" y="160020"/>
                      <a:pt x="59690" y="144780"/>
                      <a:pt x="59690" y="144780"/>
                    </a:cubicBezTo>
                  </a:path>
                </a:pathLst>
              </a:custGeom>
              <a:solidFill>
                <a:srgbClr val="FDE6B3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14145260" y="561340"/>
              <a:ext cx="906780" cy="311150"/>
              <a:chOff x="0" y="0"/>
              <a:chExt cx="906780" cy="31115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49530" y="59690"/>
                <a:ext cx="81153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811530" h="207010">
                    <a:moveTo>
                      <a:pt x="78740" y="13970"/>
                    </a:moveTo>
                    <a:cubicBezTo>
                      <a:pt x="457200" y="0"/>
                      <a:pt x="462280" y="26670"/>
                      <a:pt x="495300" y="36830"/>
                    </a:cubicBezTo>
                    <a:cubicBezTo>
                      <a:pt x="554990" y="53340"/>
                      <a:pt x="702310" y="20320"/>
                      <a:pt x="753110" y="41910"/>
                    </a:cubicBezTo>
                    <a:cubicBezTo>
                      <a:pt x="781050" y="54610"/>
                      <a:pt x="797560" y="77470"/>
                      <a:pt x="805180" y="97790"/>
                    </a:cubicBezTo>
                    <a:cubicBezTo>
                      <a:pt x="811530" y="114300"/>
                      <a:pt x="808990" y="134620"/>
                      <a:pt x="802640" y="149860"/>
                    </a:cubicBezTo>
                    <a:cubicBezTo>
                      <a:pt x="796290" y="165100"/>
                      <a:pt x="784860" y="181610"/>
                      <a:pt x="768350" y="189230"/>
                    </a:cubicBezTo>
                    <a:cubicBezTo>
                      <a:pt x="750570" y="198120"/>
                      <a:pt x="712470" y="200660"/>
                      <a:pt x="693420" y="193040"/>
                    </a:cubicBezTo>
                    <a:cubicBezTo>
                      <a:pt x="676910" y="186690"/>
                      <a:pt x="662940" y="171450"/>
                      <a:pt x="655320" y="157480"/>
                    </a:cubicBezTo>
                    <a:cubicBezTo>
                      <a:pt x="647700" y="142240"/>
                      <a:pt x="642620" y="123190"/>
                      <a:pt x="646430" y="106680"/>
                    </a:cubicBezTo>
                    <a:cubicBezTo>
                      <a:pt x="652780" y="85090"/>
                      <a:pt x="674370" y="55880"/>
                      <a:pt x="693420" y="45720"/>
                    </a:cubicBezTo>
                    <a:cubicBezTo>
                      <a:pt x="708660" y="36830"/>
                      <a:pt x="728980" y="36830"/>
                      <a:pt x="744220" y="40640"/>
                    </a:cubicBezTo>
                    <a:cubicBezTo>
                      <a:pt x="760730" y="43180"/>
                      <a:pt x="778510" y="53340"/>
                      <a:pt x="788670" y="67310"/>
                    </a:cubicBezTo>
                    <a:cubicBezTo>
                      <a:pt x="801370" y="83820"/>
                      <a:pt x="808990" y="120650"/>
                      <a:pt x="805180" y="140970"/>
                    </a:cubicBezTo>
                    <a:cubicBezTo>
                      <a:pt x="801370" y="158750"/>
                      <a:pt x="788670" y="173990"/>
                      <a:pt x="775970" y="184150"/>
                    </a:cubicBezTo>
                    <a:cubicBezTo>
                      <a:pt x="763270" y="194310"/>
                      <a:pt x="749300" y="196850"/>
                      <a:pt x="726440" y="200660"/>
                    </a:cubicBezTo>
                    <a:cubicBezTo>
                      <a:pt x="683260" y="207010"/>
                      <a:pt x="581660" y="201930"/>
                      <a:pt x="529590" y="196850"/>
                    </a:cubicBezTo>
                    <a:cubicBezTo>
                      <a:pt x="496570" y="193040"/>
                      <a:pt x="473710" y="190500"/>
                      <a:pt x="447040" y="181610"/>
                    </a:cubicBezTo>
                    <a:cubicBezTo>
                      <a:pt x="420370" y="172720"/>
                      <a:pt x="400050" y="147320"/>
                      <a:pt x="367030" y="140970"/>
                    </a:cubicBezTo>
                    <a:cubicBezTo>
                      <a:pt x="320040" y="134620"/>
                      <a:pt x="246380" y="162560"/>
                      <a:pt x="191770" y="166370"/>
                    </a:cubicBezTo>
                    <a:cubicBezTo>
                      <a:pt x="144780" y="170180"/>
                      <a:pt x="91440" y="176530"/>
                      <a:pt x="59690" y="166370"/>
                    </a:cubicBezTo>
                    <a:cubicBezTo>
                      <a:pt x="39370" y="160020"/>
                      <a:pt x="24130" y="148590"/>
                      <a:pt x="13970" y="134620"/>
                    </a:cubicBezTo>
                    <a:cubicBezTo>
                      <a:pt x="5080" y="120650"/>
                      <a:pt x="0" y="99060"/>
                      <a:pt x="1270" y="81280"/>
                    </a:cubicBezTo>
                    <a:cubicBezTo>
                      <a:pt x="3810" y="64770"/>
                      <a:pt x="13970" y="44450"/>
                      <a:pt x="26670" y="33020"/>
                    </a:cubicBezTo>
                    <a:cubicBezTo>
                      <a:pt x="39370" y="21590"/>
                      <a:pt x="78740" y="13970"/>
                      <a:pt x="78740" y="13970"/>
                    </a:cubicBezTo>
                  </a:path>
                </a:pathLst>
              </a:custGeom>
              <a:solidFill>
                <a:srgbClr val="FDE6B3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13755370" y="1835150"/>
              <a:ext cx="1323340" cy="411480"/>
              <a:chOff x="0" y="0"/>
              <a:chExt cx="1323340" cy="41148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48260" y="48260"/>
                <a:ext cx="122682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1226820" h="313690">
                    <a:moveTo>
                      <a:pt x="53340" y="168910"/>
                    </a:moveTo>
                    <a:cubicBezTo>
                      <a:pt x="551180" y="43180"/>
                      <a:pt x="579120" y="22860"/>
                      <a:pt x="614680" y="13970"/>
                    </a:cubicBezTo>
                    <a:cubicBezTo>
                      <a:pt x="645160" y="6350"/>
                      <a:pt x="671830" y="0"/>
                      <a:pt x="701040" y="2540"/>
                    </a:cubicBezTo>
                    <a:cubicBezTo>
                      <a:pt x="728980" y="6350"/>
                      <a:pt x="758190" y="19050"/>
                      <a:pt x="787400" y="31750"/>
                    </a:cubicBezTo>
                    <a:cubicBezTo>
                      <a:pt x="817880" y="46990"/>
                      <a:pt x="835660" y="78740"/>
                      <a:pt x="877570" y="90170"/>
                    </a:cubicBezTo>
                    <a:cubicBezTo>
                      <a:pt x="944880" y="109220"/>
                      <a:pt x="1120140" y="64770"/>
                      <a:pt x="1170940" y="81280"/>
                    </a:cubicBezTo>
                    <a:cubicBezTo>
                      <a:pt x="1192530" y="87630"/>
                      <a:pt x="1202690" y="97790"/>
                      <a:pt x="1210310" y="111760"/>
                    </a:cubicBezTo>
                    <a:cubicBezTo>
                      <a:pt x="1219200" y="124460"/>
                      <a:pt x="1225550" y="143510"/>
                      <a:pt x="1224280" y="158750"/>
                    </a:cubicBezTo>
                    <a:cubicBezTo>
                      <a:pt x="1223010" y="175260"/>
                      <a:pt x="1217930" y="193040"/>
                      <a:pt x="1205230" y="204470"/>
                    </a:cubicBezTo>
                    <a:cubicBezTo>
                      <a:pt x="1191260" y="219710"/>
                      <a:pt x="1159510" y="233680"/>
                      <a:pt x="1137920" y="232410"/>
                    </a:cubicBezTo>
                    <a:cubicBezTo>
                      <a:pt x="1116330" y="229870"/>
                      <a:pt x="1088390" y="209550"/>
                      <a:pt x="1078230" y="190500"/>
                    </a:cubicBezTo>
                    <a:cubicBezTo>
                      <a:pt x="1068070" y="171450"/>
                      <a:pt x="1069340" y="137160"/>
                      <a:pt x="1078230" y="118110"/>
                    </a:cubicBezTo>
                    <a:cubicBezTo>
                      <a:pt x="1084580" y="102870"/>
                      <a:pt x="1098550" y="90170"/>
                      <a:pt x="1113790" y="83820"/>
                    </a:cubicBezTo>
                    <a:cubicBezTo>
                      <a:pt x="1132840" y="77470"/>
                      <a:pt x="1168400" y="78740"/>
                      <a:pt x="1186180" y="87630"/>
                    </a:cubicBezTo>
                    <a:cubicBezTo>
                      <a:pt x="1201420" y="95250"/>
                      <a:pt x="1212850" y="111760"/>
                      <a:pt x="1219200" y="125730"/>
                    </a:cubicBezTo>
                    <a:cubicBezTo>
                      <a:pt x="1224280" y="140970"/>
                      <a:pt x="1226820" y="160020"/>
                      <a:pt x="1221740" y="175260"/>
                    </a:cubicBezTo>
                    <a:cubicBezTo>
                      <a:pt x="1214120" y="194310"/>
                      <a:pt x="1198880" y="217170"/>
                      <a:pt x="1170940" y="228600"/>
                    </a:cubicBezTo>
                    <a:cubicBezTo>
                      <a:pt x="1115060" y="252730"/>
                      <a:pt x="947420" y="247650"/>
                      <a:pt x="863600" y="227330"/>
                    </a:cubicBezTo>
                    <a:cubicBezTo>
                      <a:pt x="797560" y="210820"/>
                      <a:pt x="746760" y="148590"/>
                      <a:pt x="699770" y="140970"/>
                    </a:cubicBezTo>
                    <a:cubicBezTo>
                      <a:pt x="666750" y="134620"/>
                      <a:pt x="652780" y="143510"/>
                      <a:pt x="612140" y="153670"/>
                    </a:cubicBezTo>
                    <a:cubicBezTo>
                      <a:pt x="509270" y="175260"/>
                      <a:pt x="161290" y="313690"/>
                      <a:pt x="78740" y="312420"/>
                    </a:cubicBezTo>
                    <a:cubicBezTo>
                      <a:pt x="53340" y="312420"/>
                      <a:pt x="41910" y="306070"/>
                      <a:pt x="29210" y="295910"/>
                    </a:cubicBezTo>
                    <a:cubicBezTo>
                      <a:pt x="16510" y="285750"/>
                      <a:pt x="5080" y="267970"/>
                      <a:pt x="2540" y="251460"/>
                    </a:cubicBezTo>
                    <a:cubicBezTo>
                      <a:pt x="0" y="236220"/>
                      <a:pt x="3810" y="214630"/>
                      <a:pt x="12700" y="200660"/>
                    </a:cubicBezTo>
                    <a:cubicBezTo>
                      <a:pt x="20320" y="186690"/>
                      <a:pt x="53340" y="168910"/>
                      <a:pt x="53340" y="168910"/>
                    </a:cubicBezTo>
                  </a:path>
                </a:pathLst>
              </a:custGeom>
              <a:solidFill>
                <a:srgbClr val="FFF2D5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24528780" y="1637030"/>
              <a:ext cx="904240" cy="328930"/>
              <a:chOff x="0" y="0"/>
              <a:chExt cx="904240" cy="32893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48260" y="46990"/>
                <a:ext cx="805180" cy="242570"/>
              </a:xfrm>
              <a:custGeom>
                <a:avLst/>
                <a:gdLst/>
                <a:ahLst/>
                <a:cxnLst/>
                <a:rect l="l" t="t" r="r" b="b"/>
                <a:pathLst>
                  <a:path w="805180" h="242570">
                    <a:moveTo>
                      <a:pt x="60960" y="82550"/>
                    </a:moveTo>
                    <a:cubicBezTo>
                      <a:pt x="459740" y="0"/>
                      <a:pt x="499110" y="6350"/>
                      <a:pt x="538480" y="17780"/>
                    </a:cubicBezTo>
                    <a:cubicBezTo>
                      <a:pt x="571500" y="26670"/>
                      <a:pt x="594360" y="55880"/>
                      <a:pt x="626110" y="60960"/>
                    </a:cubicBezTo>
                    <a:cubicBezTo>
                      <a:pt x="657860" y="67310"/>
                      <a:pt x="701040" y="46990"/>
                      <a:pt x="727710" y="49530"/>
                    </a:cubicBezTo>
                    <a:cubicBezTo>
                      <a:pt x="746760" y="52070"/>
                      <a:pt x="763270" y="55880"/>
                      <a:pt x="774700" y="67310"/>
                    </a:cubicBezTo>
                    <a:cubicBezTo>
                      <a:pt x="789940" y="81280"/>
                      <a:pt x="803910" y="114300"/>
                      <a:pt x="803910" y="134620"/>
                    </a:cubicBezTo>
                    <a:cubicBezTo>
                      <a:pt x="803910" y="151130"/>
                      <a:pt x="795020" y="168910"/>
                      <a:pt x="784860" y="180340"/>
                    </a:cubicBezTo>
                    <a:cubicBezTo>
                      <a:pt x="774700" y="191770"/>
                      <a:pt x="758190" y="203200"/>
                      <a:pt x="741680" y="205740"/>
                    </a:cubicBezTo>
                    <a:cubicBezTo>
                      <a:pt x="721360" y="207010"/>
                      <a:pt x="687070" y="199390"/>
                      <a:pt x="671830" y="184150"/>
                    </a:cubicBezTo>
                    <a:cubicBezTo>
                      <a:pt x="656590" y="168910"/>
                      <a:pt x="645160" y="135890"/>
                      <a:pt x="648970" y="114300"/>
                    </a:cubicBezTo>
                    <a:cubicBezTo>
                      <a:pt x="652780" y="92710"/>
                      <a:pt x="676910" y="66040"/>
                      <a:pt x="694690" y="57150"/>
                    </a:cubicBezTo>
                    <a:cubicBezTo>
                      <a:pt x="709930" y="48260"/>
                      <a:pt x="728980" y="48260"/>
                      <a:pt x="744220" y="52070"/>
                    </a:cubicBezTo>
                    <a:cubicBezTo>
                      <a:pt x="759460" y="55880"/>
                      <a:pt x="777240" y="67310"/>
                      <a:pt x="787400" y="78740"/>
                    </a:cubicBezTo>
                    <a:cubicBezTo>
                      <a:pt x="797560" y="91440"/>
                      <a:pt x="803910" y="110490"/>
                      <a:pt x="803910" y="125730"/>
                    </a:cubicBezTo>
                    <a:cubicBezTo>
                      <a:pt x="805180" y="140970"/>
                      <a:pt x="801370" y="161290"/>
                      <a:pt x="789940" y="173990"/>
                    </a:cubicBezTo>
                    <a:cubicBezTo>
                      <a:pt x="777240" y="189230"/>
                      <a:pt x="749300" y="201930"/>
                      <a:pt x="725170" y="207010"/>
                    </a:cubicBezTo>
                    <a:cubicBezTo>
                      <a:pt x="697230" y="212090"/>
                      <a:pt x="662940" y="209550"/>
                      <a:pt x="632460" y="203200"/>
                    </a:cubicBezTo>
                    <a:cubicBezTo>
                      <a:pt x="599440" y="195580"/>
                      <a:pt x="567690" y="172720"/>
                      <a:pt x="533400" y="163830"/>
                    </a:cubicBezTo>
                    <a:cubicBezTo>
                      <a:pt x="499110" y="154940"/>
                      <a:pt x="471170" y="146050"/>
                      <a:pt x="424180" y="148590"/>
                    </a:cubicBezTo>
                    <a:cubicBezTo>
                      <a:pt x="337820" y="151130"/>
                      <a:pt x="119380" y="242570"/>
                      <a:pt x="57150" y="229870"/>
                    </a:cubicBezTo>
                    <a:cubicBezTo>
                      <a:pt x="34290" y="224790"/>
                      <a:pt x="22860" y="212090"/>
                      <a:pt x="13970" y="198120"/>
                    </a:cubicBezTo>
                    <a:cubicBezTo>
                      <a:pt x="5080" y="184150"/>
                      <a:pt x="0" y="162560"/>
                      <a:pt x="2540" y="146050"/>
                    </a:cubicBezTo>
                    <a:cubicBezTo>
                      <a:pt x="5080" y="129540"/>
                      <a:pt x="17780" y="109220"/>
                      <a:pt x="27940" y="99060"/>
                    </a:cubicBezTo>
                    <a:cubicBezTo>
                      <a:pt x="38100" y="90170"/>
                      <a:pt x="60960" y="82550"/>
                      <a:pt x="60960" y="82550"/>
                    </a:cubicBezTo>
                  </a:path>
                </a:pathLst>
              </a:custGeom>
              <a:solidFill>
                <a:srgbClr val="FFF2D5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19930110" y="1658620"/>
              <a:ext cx="1243330" cy="397510"/>
              <a:chOff x="0" y="0"/>
              <a:chExt cx="1243330" cy="39751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50800" y="55880"/>
                <a:ext cx="114173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1141730" h="295910">
                    <a:moveTo>
                      <a:pt x="64770" y="24130"/>
                    </a:moveTo>
                    <a:cubicBezTo>
                      <a:pt x="499110" y="0"/>
                      <a:pt x="552450" y="16510"/>
                      <a:pt x="603250" y="36830"/>
                    </a:cubicBezTo>
                    <a:cubicBezTo>
                      <a:pt x="646430" y="54610"/>
                      <a:pt x="679450" y="87630"/>
                      <a:pt x="717550" y="104140"/>
                    </a:cubicBezTo>
                    <a:cubicBezTo>
                      <a:pt x="750570" y="118110"/>
                      <a:pt x="775970" y="124460"/>
                      <a:pt x="817880" y="129540"/>
                    </a:cubicBezTo>
                    <a:cubicBezTo>
                      <a:pt x="885190" y="139700"/>
                      <a:pt x="1038860" y="119380"/>
                      <a:pt x="1088390" y="135890"/>
                    </a:cubicBezTo>
                    <a:cubicBezTo>
                      <a:pt x="1108710" y="143510"/>
                      <a:pt x="1118870" y="153670"/>
                      <a:pt x="1127760" y="166370"/>
                    </a:cubicBezTo>
                    <a:cubicBezTo>
                      <a:pt x="1136650" y="180340"/>
                      <a:pt x="1141730" y="199390"/>
                      <a:pt x="1140460" y="214630"/>
                    </a:cubicBezTo>
                    <a:cubicBezTo>
                      <a:pt x="1140460" y="231140"/>
                      <a:pt x="1132840" y="250190"/>
                      <a:pt x="1122680" y="261620"/>
                    </a:cubicBezTo>
                    <a:cubicBezTo>
                      <a:pt x="1112520" y="274320"/>
                      <a:pt x="1096010" y="285750"/>
                      <a:pt x="1079500" y="287020"/>
                    </a:cubicBezTo>
                    <a:cubicBezTo>
                      <a:pt x="1059180" y="289560"/>
                      <a:pt x="1024890" y="283210"/>
                      <a:pt x="1008380" y="267970"/>
                    </a:cubicBezTo>
                    <a:cubicBezTo>
                      <a:pt x="993140" y="252730"/>
                      <a:pt x="981710" y="219710"/>
                      <a:pt x="985520" y="198120"/>
                    </a:cubicBezTo>
                    <a:cubicBezTo>
                      <a:pt x="989330" y="176530"/>
                      <a:pt x="1012190" y="149860"/>
                      <a:pt x="1029970" y="139700"/>
                    </a:cubicBezTo>
                    <a:cubicBezTo>
                      <a:pt x="1043940" y="130810"/>
                      <a:pt x="1064260" y="130810"/>
                      <a:pt x="1079500" y="134620"/>
                    </a:cubicBezTo>
                    <a:cubicBezTo>
                      <a:pt x="1094740" y="137160"/>
                      <a:pt x="1112520" y="147320"/>
                      <a:pt x="1122680" y="160020"/>
                    </a:cubicBezTo>
                    <a:cubicBezTo>
                      <a:pt x="1132840" y="172720"/>
                      <a:pt x="1141730" y="189230"/>
                      <a:pt x="1141730" y="207010"/>
                    </a:cubicBezTo>
                    <a:cubicBezTo>
                      <a:pt x="1140460" y="227330"/>
                      <a:pt x="1125220" y="260350"/>
                      <a:pt x="1109980" y="273050"/>
                    </a:cubicBezTo>
                    <a:cubicBezTo>
                      <a:pt x="1097280" y="284480"/>
                      <a:pt x="1084580" y="285750"/>
                      <a:pt x="1062990" y="289560"/>
                    </a:cubicBezTo>
                    <a:cubicBezTo>
                      <a:pt x="1017270" y="295910"/>
                      <a:pt x="909320" y="288290"/>
                      <a:pt x="848360" y="283210"/>
                    </a:cubicBezTo>
                    <a:cubicBezTo>
                      <a:pt x="802640" y="278130"/>
                      <a:pt x="772160" y="275590"/>
                      <a:pt x="730250" y="262890"/>
                    </a:cubicBezTo>
                    <a:cubicBezTo>
                      <a:pt x="678180" y="246380"/>
                      <a:pt x="613410" y="201930"/>
                      <a:pt x="558800" y="181610"/>
                    </a:cubicBezTo>
                    <a:cubicBezTo>
                      <a:pt x="514350" y="165100"/>
                      <a:pt x="486410" y="151130"/>
                      <a:pt x="431800" y="146050"/>
                    </a:cubicBezTo>
                    <a:cubicBezTo>
                      <a:pt x="339090" y="135890"/>
                      <a:pt x="110490" y="189230"/>
                      <a:pt x="49530" y="168910"/>
                    </a:cubicBezTo>
                    <a:cubicBezTo>
                      <a:pt x="27940" y="161290"/>
                      <a:pt x="17780" y="147320"/>
                      <a:pt x="10160" y="134620"/>
                    </a:cubicBezTo>
                    <a:cubicBezTo>
                      <a:pt x="2540" y="123190"/>
                      <a:pt x="0" y="111760"/>
                      <a:pt x="0" y="99060"/>
                    </a:cubicBezTo>
                    <a:cubicBezTo>
                      <a:pt x="1270" y="83820"/>
                      <a:pt x="7620" y="62230"/>
                      <a:pt x="17780" y="49530"/>
                    </a:cubicBezTo>
                    <a:cubicBezTo>
                      <a:pt x="29210" y="36830"/>
                      <a:pt x="64770" y="24130"/>
                      <a:pt x="64770" y="24130"/>
                    </a:cubicBezTo>
                  </a:path>
                </a:pathLst>
              </a:custGeom>
              <a:solidFill>
                <a:srgbClr val="FFF2D5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17165320" y="1123950"/>
              <a:ext cx="986790" cy="337820"/>
              <a:chOff x="0" y="0"/>
              <a:chExt cx="986790" cy="33782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50800" y="53340"/>
                <a:ext cx="890270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890270" h="241300">
                    <a:moveTo>
                      <a:pt x="67310" y="24130"/>
                    </a:moveTo>
                    <a:cubicBezTo>
                      <a:pt x="552450" y="0"/>
                      <a:pt x="575310" y="3810"/>
                      <a:pt x="622300" y="15240"/>
                    </a:cubicBezTo>
                    <a:cubicBezTo>
                      <a:pt x="692150" y="33020"/>
                      <a:pt x="833120" y="64770"/>
                      <a:pt x="868680" y="104140"/>
                    </a:cubicBezTo>
                    <a:cubicBezTo>
                      <a:pt x="886460" y="124460"/>
                      <a:pt x="890270" y="154940"/>
                      <a:pt x="885190" y="175260"/>
                    </a:cubicBezTo>
                    <a:cubicBezTo>
                      <a:pt x="878840" y="196850"/>
                      <a:pt x="855980" y="222250"/>
                      <a:pt x="834390" y="229870"/>
                    </a:cubicBezTo>
                    <a:cubicBezTo>
                      <a:pt x="814070" y="236220"/>
                      <a:pt x="779780" y="229870"/>
                      <a:pt x="762000" y="218440"/>
                    </a:cubicBezTo>
                    <a:cubicBezTo>
                      <a:pt x="748030" y="209550"/>
                      <a:pt x="737870" y="193040"/>
                      <a:pt x="734060" y="177800"/>
                    </a:cubicBezTo>
                    <a:cubicBezTo>
                      <a:pt x="728980" y="162560"/>
                      <a:pt x="730250" y="142240"/>
                      <a:pt x="735330" y="127000"/>
                    </a:cubicBezTo>
                    <a:cubicBezTo>
                      <a:pt x="741680" y="113030"/>
                      <a:pt x="754380" y="97790"/>
                      <a:pt x="767080" y="88900"/>
                    </a:cubicBezTo>
                    <a:cubicBezTo>
                      <a:pt x="781050" y="80010"/>
                      <a:pt x="800100" y="74930"/>
                      <a:pt x="816610" y="77470"/>
                    </a:cubicBezTo>
                    <a:cubicBezTo>
                      <a:pt x="836930" y="81280"/>
                      <a:pt x="867410" y="99060"/>
                      <a:pt x="877570" y="118110"/>
                    </a:cubicBezTo>
                    <a:cubicBezTo>
                      <a:pt x="887730" y="137160"/>
                      <a:pt x="889000" y="172720"/>
                      <a:pt x="878840" y="191770"/>
                    </a:cubicBezTo>
                    <a:cubicBezTo>
                      <a:pt x="868680" y="210820"/>
                      <a:pt x="844550" y="228600"/>
                      <a:pt x="817880" y="233680"/>
                    </a:cubicBezTo>
                    <a:cubicBezTo>
                      <a:pt x="777240" y="241300"/>
                      <a:pt x="698500" y="209550"/>
                      <a:pt x="650240" y="193040"/>
                    </a:cubicBezTo>
                    <a:cubicBezTo>
                      <a:pt x="610870" y="179070"/>
                      <a:pt x="595630" y="154940"/>
                      <a:pt x="547370" y="144780"/>
                    </a:cubicBezTo>
                    <a:cubicBezTo>
                      <a:pt x="444500" y="124460"/>
                      <a:pt x="111760" y="187960"/>
                      <a:pt x="46990" y="168910"/>
                    </a:cubicBezTo>
                    <a:cubicBezTo>
                      <a:pt x="30480" y="163830"/>
                      <a:pt x="25400" y="158750"/>
                      <a:pt x="17780" y="148590"/>
                    </a:cubicBezTo>
                    <a:cubicBezTo>
                      <a:pt x="8890" y="135890"/>
                      <a:pt x="0" y="114300"/>
                      <a:pt x="0" y="97790"/>
                    </a:cubicBezTo>
                    <a:cubicBezTo>
                      <a:pt x="0" y="81280"/>
                      <a:pt x="8890" y="59690"/>
                      <a:pt x="20320" y="48260"/>
                    </a:cubicBezTo>
                    <a:cubicBezTo>
                      <a:pt x="31750" y="35560"/>
                      <a:pt x="68580" y="24130"/>
                      <a:pt x="68580" y="24130"/>
                    </a:cubicBezTo>
                  </a:path>
                </a:pathLst>
              </a:custGeom>
              <a:solidFill>
                <a:srgbClr val="FFF2D5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id="31" name="Group 31"/>
          <p:cNvGrpSpPr/>
          <p:nvPr/>
        </p:nvGrpSpPr>
        <p:grpSpPr>
          <a:xfrm>
            <a:off x="931574" y="3021259"/>
            <a:ext cx="4204101" cy="1735638"/>
            <a:chOff x="0" y="0"/>
            <a:chExt cx="8582660" cy="3543300"/>
          </a:xfrm>
        </p:grpSpPr>
        <p:sp>
          <p:nvSpPr>
            <p:cNvPr id="32" name="Freeform 32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3" name="Group 33"/>
          <p:cNvGrpSpPr/>
          <p:nvPr/>
        </p:nvGrpSpPr>
        <p:grpSpPr>
          <a:xfrm>
            <a:off x="15543424" y="824145"/>
            <a:ext cx="4208548" cy="1737474"/>
            <a:chOff x="0" y="0"/>
            <a:chExt cx="8582660" cy="3543300"/>
          </a:xfrm>
        </p:grpSpPr>
        <p:sp>
          <p:nvSpPr>
            <p:cNvPr id="34" name="Freeform 34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13769340" y="3021259"/>
            <a:ext cx="4671060" cy="1928419"/>
            <a:chOff x="0" y="0"/>
            <a:chExt cx="8582660" cy="3543300"/>
          </a:xfrm>
        </p:grpSpPr>
        <p:sp>
          <p:nvSpPr>
            <p:cNvPr id="36" name="Freeform 36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-1172700" y="824145"/>
            <a:ext cx="4208548" cy="1737474"/>
            <a:chOff x="0" y="0"/>
            <a:chExt cx="8582660" cy="3543300"/>
          </a:xfrm>
        </p:grpSpPr>
        <p:sp>
          <p:nvSpPr>
            <p:cNvPr id="38" name="Freeform 38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sp>
        <p:nvSpPr>
          <p:cNvPr id="39" name="Freeform 39"/>
          <p:cNvSpPr/>
          <p:nvPr/>
        </p:nvSpPr>
        <p:spPr>
          <a:xfrm>
            <a:off x="0" y="-540003"/>
            <a:ext cx="5514532" cy="2316104"/>
          </a:xfrm>
          <a:custGeom>
            <a:avLst/>
            <a:gdLst/>
            <a:ahLst/>
            <a:cxnLst/>
            <a:rect l="l" t="t" r="r" b="b"/>
            <a:pathLst>
              <a:path w="5514532" h="2316104">
                <a:moveTo>
                  <a:pt x="0" y="0"/>
                </a:moveTo>
                <a:lnTo>
                  <a:pt x="5514532" y="0"/>
                </a:lnTo>
                <a:lnTo>
                  <a:pt x="5514532" y="2316103"/>
                </a:lnTo>
                <a:lnTo>
                  <a:pt x="0" y="23161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0" name="Freeform 40">
            <a:hlinkClick r:id="rId7" action="ppaction://hlinksldjump"/>
          </p:cNvPr>
          <p:cNvSpPr/>
          <p:nvPr/>
        </p:nvSpPr>
        <p:spPr>
          <a:xfrm flipH="1">
            <a:off x="12774238" y="-540003"/>
            <a:ext cx="5514532" cy="2316104"/>
          </a:xfrm>
          <a:custGeom>
            <a:avLst/>
            <a:gdLst/>
            <a:ahLst/>
            <a:cxnLst/>
            <a:rect l="l" t="t" r="r" b="b"/>
            <a:pathLst>
              <a:path w="5514532" h="2316104">
                <a:moveTo>
                  <a:pt x="5514532" y="0"/>
                </a:moveTo>
                <a:lnTo>
                  <a:pt x="0" y="0"/>
                </a:lnTo>
                <a:lnTo>
                  <a:pt x="0" y="2316103"/>
                </a:lnTo>
                <a:lnTo>
                  <a:pt x="5514532" y="2316103"/>
                </a:lnTo>
                <a:lnTo>
                  <a:pt x="5514532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8" name="gà"/>
          <p:cNvSpPr/>
          <p:nvPr/>
        </p:nvSpPr>
        <p:spPr>
          <a:xfrm>
            <a:off x="1509596" y="5833565"/>
            <a:ext cx="3018120" cy="3919636"/>
          </a:xfrm>
          <a:custGeom>
            <a:avLst/>
            <a:gdLst/>
            <a:ahLst/>
            <a:cxnLst/>
            <a:rect l="l" t="t" r="r" b="b"/>
            <a:pathLst>
              <a:path w="3018120" h="3919636">
                <a:moveTo>
                  <a:pt x="0" y="0"/>
                </a:moveTo>
                <a:lnTo>
                  <a:pt x="3018120" y="0"/>
                </a:lnTo>
                <a:lnTo>
                  <a:pt x="3018120" y="3919636"/>
                </a:lnTo>
                <a:lnTo>
                  <a:pt x="0" y="39196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0" name="chim"/>
          <p:cNvSpPr/>
          <p:nvPr/>
        </p:nvSpPr>
        <p:spPr>
          <a:xfrm>
            <a:off x="13759259" y="6063130"/>
            <a:ext cx="3736039" cy="3460506"/>
          </a:xfrm>
          <a:custGeom>
            <a:avLst/>
            <a:gdLst/>
            <a:ahLst/>
            <a:cxnLst/>
            <a:rect l="l" t="t" r="r" b="b"/>
            <a:pathLst>
              <a:path w="3736039" h="3460506">
                <a:moveTo>
                  <a:pt x="0" y="0"/>
                </a:moveTo>
                <a:lnTo>
                  <a:pt x="3736040" y="0"/>
                </a:lnTo>
                <a:lnTo>
                  <a:pt x="3736040" y="3460506"/>
                </a:lnTo>
                <a:lnTo>
                  <a:pt x="0" y="34605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9" name="rùa"/>
          <p:cNvSpPr/>
          <p:nvPr/>
        </p:nvSpPr>
        <p:spPr>
          <a:xfrm>
            <a:off x="6661316" y="6863842"/>
            <a:ext cx="4965367" cy="2889358"/>
          </a:xfrm>
          <a:custGeom>
            <a:avLst/>
            <a:gdLst/>
            <a:ahLst/>
            <a:cxnLst/>
            <a:rect l="l" t="t" r="r" b="b"/>
            <a:pathLst>
              <a:path w="4965367" h="2889358">
                <a:moveTo>
                  <a:pt x="0" y="0"/>
                </a:moveTo>
                <a:lnTo>
                  <a:pt x="4965368" y="0"/>
                </a:lnTo>
                <a:lnTo>
                  <a:pt x="4965368" y="2889359"/>
                </a:lnTo>
                <a:lnTo>
                  <a:pt x="0" y="28893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42" name="Tieng vo tay tra loi dung">
            <a:hlinkClick r:id="" action="ppaction://media"/>
            <a:extLst>
              <a:ext uri="{FF2B5EF4-FFF2-40B4-BE49-F238E27FC236}">
                <a16:creationId xmlns:a16="http://schemas.microsoft.com/office/drawing/2014/main" id="{F2AF7D8E-22F8-D499-D91C-22CEB9ECCA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556.8333"/>
                  <p14:fade out="1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187470" y="615117"/>
            <a:ext cx="1352966" cy="1352966"/>
          </a:xfrm>
          <a:prstGeom prst="rect">
            <a:avLst/>
          </a:prstGeom>
        </p:spPr>
      </p:pic>
      <p:pic>
        <p:nvPicPr>
          <p:cNvPr id="43" name="Am thanh that vong">
            <a:hlinkClick r:id="" action="ppaction://media"/>
            <a:extLst>
              <a:ext uri="{FF2B5EF4-FFF2-40B4-BE49-F238E27FC236}">
                <a16:creationId xmlns:a16="http://schemas.microsoft.com/office/drawing/2014/main" id="{F3268513-03F5-D8E3-B2D9-A841186F59F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5" end="3384.8"/>
                  <p14:fade out="12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187470" y="2748687"/>
            <a:ext cx="1352966" cy="1352966"/>
          </a:xfrm>
          <a:prstGeom prst="rect">
            <a:avLst/>
          </a:prstGeom>
        </p:spPr>
      </p:pic>
      <p:pic>
        <p:nvPicPr>
          <p:cNvPr id="44" name="Am thanh that vong">
            <a:hlinkClick r:id="" action="ppaction://media"/>
            <a:extLst>
              <a:ext uri="{FF2B5EF4-FFF2-40B4-BE49-F238E27FC236}">
                <a16:creationId xmlns:a16="http://schemas.microsoft.com/office/drawing/2014/main" id="{32F035FE-2A4F-3B1D-1813-2A8BF100E4D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21" end="3519.8"/>
                  <p14:fade out="12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167483" y="4783461"/>
            <a:ext cx="1352966" cy="1352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63889E-6 -1.7284E-6 L 0.33498 -0.5168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745" y="-258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3529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utoRev="1" fill="hold" nodeType="click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95062E-6 L -0.00365 -0.56081 " pathEditMode="relative" rAng="0" ptsTypes="AA" p14:bounceEnd="25000">
                                          <p:cBhvr>
                                            <p:cTn id="13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280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3435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utoRev="1" fill="hold" nodeType="click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1.7284E-6 L -0.37196 -0.50586 " pathEditMode="relative" rAng="0" ptsTypes="AA" p14:bounceEnd="25000">
                                          <p:cBhvr>
                                            <p:cTn id="2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602" y="-252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3254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2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3"/>
                    </p:tgtEl>
                  </p:cMediaNode>
                </p:audio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63889E-6 -1.7284E-6 L 0.33498 -0.5168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745" y="-258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3529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95062E-6 L -0.00365 -0.56081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280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3435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1.7284E-6 L -0.37196 -0.50586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602" y="-252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3254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2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3"/>
                    </p:tgtEl>
                  </p:cMediaNode>
                </p:audio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4521" y="8772872"/>
            <a:ext cx="15090953" cy="3437862"/>
            <a:chOff x="0" y="0"/>
            <a:chExt cx="22432501" cy="5110337"/>
          </a:xfrm>
        </p:grpSpPr>
        <p:sp>
          <p:nvSpPr>
            <p:cNvPr id="3" name="Freeform 3"/>
            <p:cNvSpPr/>
            <p:nvPr/>
          </p:nvSpPr>
          <p:spPr>
            <a:xfrm>
              <a:off x="56834" y="64888"/>
              <a:ext cx="22422657" cy="4975301"/>
            </a:xfrm>
            <a:custGeom>
              <a:avLst/>
              <a:gdLst/>
              <a:ahLst/>
              <a:cxnLst/>
              <a:rect l="l" t="t" r="r" b="b"/>
              <a:pathLst>
                <a:path w="22422657" h="4975301">
                  <a:moveTo>
                    <a:pt x="0" y="3521467"/>
                  </a:moveTo>
                  <a:cubicBezTo>
                    <a:pt x="1421" y="3519713"/>
                    <a:pt x="14209" y="3446057"/>
                    <a:pt x="21313" y="3407476"/>
                  </a:cubicBezTo>
                  <a:cubicBezTo>
                    <a:pt x="28417" y="3370647"/>
                    <a:pt x="42626" y="3295238"/>
                    <a:pt x="42626" y="3295238"/>
                  </a:cubicBezTo>
                  <a:cubicBezTo>
                    <a:pt x="44047" y="3293484"/>
                    <a:pt x="71043" y="3225089"/>
                    <a:pt x="85252" y="3191768"/>
                  </a:cubicBezTo>
                  <a:cubicBezTo>
                    <a:pt x="99460" y="3156694"/>
                    <a:pt x="127877" y="3088299"/>
                    <a:pt x="127877" y="3086545"/>
                  </a:cubicBezTo>
                  <a:cubicBezTo>
                    <a:pt x="129298" y="3086545"/>
                    <a:pt x="129298" y="3086545"/>
                    <a:pt x="129298" y="3086545"/>
                  </a:cubicBezTo>
                  <a:cubicBezTo>
                    <a:pt x="129298" y="3086545"/>
                    <a:pt x="169082" y="3028672"/>
                    <a:pt x="190395" y="2998859"/>
                  </a:cubicBezTo>
                  <a:cubicBezTo>
                    <a:pt x="210287" y="2970800"/>
                    <a:pt x="250071" y="2912927"/>
                    <a:pt x="251492" y="2911173"/>
                  </a:cubicBezTo>
                  <a:cubicBezTo>
                    <a:pt x="252913" y="2911173"/>
                    <a:pt x="302643" y="2867330"/>
                    <a:pt x="328218" y="2844532"/>
                  </a:cubicBezTo>
                  <a:cubicBezTo>
                    <a:pt x="353794" y="2821733"/>
                    <a:pt x="403524" y="2777890"/>
                    <a:pt x="404945" y="2776137"/>
                  </a:cubicBezTo>
                  <a:cubicBezTo>
                    <a:pt x="406366" y="2776137"/>
                    <a:pt x="463200" y="2748077"/>
                    <a:pt x="493038" y="2734048"/>
                  </a:cubicBezTo>
                  <a:cubicBezTo>
                    <a:pt x="521455" y="2720018"/>
                    <a:pt x="579710" y="2691958"/>
                    <a:pt x="579710" y="2691958"/>
                  </a:cubicBezTo>
                  <a:cubicBezTo>
                    <a:pt x="581131" y="2691958"/>
                    <a:pt x="581131" y="2691958"/>
                    <a:pt x="581131" y="2691958"/>
                  </a:cubicBezTo>
                  <a:cubicBezTo>
                    <a:pt x="581131" y="2691958"/>
                    <a:pt x="642228" y="2681436"/>
                    <a:pt x="673487" y="2676175"/>
                  </a:cubicBezTo>
                  <a:cubicBezTo>
                    <a:pt x="704746" y="2670913"/>
                    <a:pt x="765843" y="2660391"/>
                    <a:pt x="767263" y="2660391"/>
                  </a:cubicBezTo>
                  <a:cubicBezTo>
                    <a:pt x="772947" y="2658637"/>
                    <a:pt x="1433646" y="2030806"/>
                    <a:pt x="1605570" y="1925583"/>
                  </a:cubicBezTo>
                  <a:cubicBezTo>
                    <a:pt x="1672350" y="1885247"/>
                    <a:pt x="1739130" y="1888755"/>
                    <a:pt x="1757601" y="1867710"/>
                  </a:cubicBezTo>
                  <a:cubicBezTo>
                    <a:pt x="1764706" y="1860695"/>
                    <a:pt x="1760443" y="1857188"/>
                    <a:pt x="1766126" y="1846666"/>
                  </a:cubicBezTo>
                  <a:cubicBezTo>
                    <a:pt x="1780335" y="1816852"/>
                    <a:pt x="1834328" y="1727413"/>
                    <a:pt x="1875533" y="1676555"/>
                  </a:cubicBezTo>
                  <a:cubicBezTo>
                    <a:pt x="1916737" y="1625697"/>
                    <a:pt x="1965047" y="1580100"/>
                    <a:pt x="2014777" y="1543272"/>
                  </a:cubicBezTo>
                  <a:cubicBezTo>
                    <a:pt x="2064507" y="1506444"/>
                    <a:pt x="2104291" y="1488907"/>
                    <a:pt x="2175334" y="1455586"/>
                  </a:cubicBezTo>
                  <a:cubicBezTo>
                    <a:pt x="2313157" y="1392452"/>
                    <a:pt x="2576015" y="1311781"/>
                    <a:pt x="2784881" y="1227603"/>
                  </a:cubicBezTo>
                  <a:cubicBezTo>
                    <a:pt x="3007956" y="1136409"/>
                    <a:pt x="3226768" y="1024171"/>
                    <a:pt x="3473997" y="922456"/>
                  </a:cubicBezTo>
                  <a:cubicBezTo>
                    <a:pt x="3755327" y="806710"/>
                    <a:pt x="4077862" y="680443"/>
                    <a:pt x="4381925" y="578727"/>
                  </a:cubicBezTo>
                  <a:cubicBezTo>
                    <a:pt x="4684568" y="477011"/>
                    <a:pt x="5008524" y="392833"/>
                    <a:pt x="5294116" y="315669"/>
                  </a:cubicBezTo>
                  <a:cubicBezTo>
                    <a:pt x="5548450" y="245520"/>
                    <a:pt x="5757316" y="164849"/>
                    <a:pt x="6014491" y="128021"/>
                  </a:cubicBezTo>
                  <a:cubicBezTo>
                    <a:pt x="6308608" y="85932"/>
                    <a:pt x="6666665" y="105223"/>
                    <a:pt x="6966465" y="98208"/>
                  </a:cubicBezTo>
                  <a:cubicBezTo>
                    <a:pt x="7235008" y="92947"/>
                    <a:pt x="7470870" y="94700"/>
                    <a:pt x="7728046" y="91193"/>
                  </a:cubicBezTo>
                  <a:cubicBezTo>
                    <a:pt x="7992325" y="89439"/>
                    <a:pt x="8265130" y="87686"/>
                    <a:pt x="8535093" y="85932"/>
                  </a:cubicBezTo>
                  <a:cubicBezTo>
                    <a:pt x="8806476" y="85932"/>
                    <a:pt x="9082123" y="91193"/>
                    <a:pt x="9350665" y="82424"/>
                  </a:cubicBezTo>
                  <a:cubicBezTo>
                    <a:pt x="9613523" y="73656"/>
                    <a:pt x="9867857" y="43843"/>
                    <a:pt x="10126454" y="33320"/>
                  </a:cubicBezTo>
                  <a:cubicBezTo>
                    <a:pt x="10386470" y="22798"/>
                    <a:pt x="10636540" y="19290"/>
                    <a:pt x="10907925" y="15783"/>
                  </a:cubicBezTo>
                  <a:cubicBezTo>
                    <a:pt x="11199201" y="12276"/>
                    <a:pt x="11530260" y="12276"/>
                    <a:pt x="11820116" y="12276"/>
                  </a:cubicBezTo>
                  <a:cubicBezTo>
                    <a:pt x="12085816" y="10522"/>
                    <a:pt x="12321679" y="10522"/>
                    <a:pt x="12581695" y="8768"/>
                  </a:cubicBezTo>
                  <a:cubicBezTo>
                    <a:pt x="12854500" y="8768"/>
                    <a:pt x="13130146" y="0"/>
                    <a:pt x="13422844" y="5261"/>
                  </a:cubicBezTo>
                  <a:cubicBezTo>
                    <a:pt x="13738274" y="10522"/>
                    <a:pt x="14083542" y="17537"/>
                    <a:pt x="14410339" y="42089"/>
                  </a:cubicBezTo>
                  <a:cubicBezTo>
                    <a:pt x="14732874" y="64887"/>
                    <a:pt x="15069616" y="108730"/>
                    <a:pt x="15369418" y="150819"/>
                  </a:cubicBezTo>
                  <a:cubicBezTo>
                    <a:pt x="15633698" y="185894"/>
                    <a:pt x="15859613" y="233244"/>
                    <a:pt x="16113948" y="268319"/>
                  </a:cubicBezTo>
                  <a:cubicBezTo>
                    <a:pt x="16378226" y="306900"/>
                    <a:pt x="16663820" y="327945"/>
                    <a:pt x="16926678" y="373542"/>
                  </a:cubicBezTo>
                  <a:cubicBezTo>
                    <a:pt x="17175330" y="415631"/>
                    <a:pt x="17399823" y="471750"/>
                    <a:pt x="17651316" y="526115"/>
                  </a:cubicBezTo>
                  <a:cubicBezTo>
                    <a:pt x="17922700" y="583988"/>
                    <a:pt x="18218237" y="636600"/>
                    <a:pt x="18498147" y="706748"/>
                  </a:cubicBezTo>
                  <a:cubicBezTo>
                    <a:pt x="18775215" y="776897"/>
                    <a:pt x="19052282" y="868090"/>
                    <a:pt x="19319402" y="947008"/>
                  </a:cubicBezTo>
                  <a:cubicBezTo>
                    <a:pt x="19576578" y="1020664"/>
                    <a:pt x="19820965" y="1082044"/>
                    <a:pt x="20072457" y="1166223"/>
                  </a:cubicBezTo>
                  <a:cubicBezTo>
                    <a:pt x="20329633" y="1252155"/>
                    <a:pt x="20593912" y="1336333"/>
                    <a:pt x="20848247" y="1462601"/>
                  </a:cubicBezTo>
                  <a:cubicBezTo>
                    <a:pt x="21109683" y="1592376"/>
                    <a:pt x="21379645" y="1737935"/>
                    <a:pt x="21621192" y="1937859"/>
                  </a:cubicBezTo>
                  <a:cubicBezTo>
                    <a:pt x="21871263" y="2141290"/>
                    <a:pt x="22215110" y="2360505"/>
                    <a:pt x="22318834" y="2681436"/>
                  </a:cubicBezTo>
                  <a:cubicBezTo>
                    <a:pt x="22422657" y="3023411"/>
                    <a:pt x="22378207" y="3686317"/>
                    <a:pt x="22209427" y="3956389"/>
                  </a:cubicBezTo>
                  <a:cubicBezTo>
                    <a:pt x="22061658" y="4194895"/>
                    <a:pt x="21713547" y="4256275"/>
                    <a:pt x="21460636" y="4314148"/>
                  </a:cubicBezTo>
                  <a:cubicBezTo>
                    <a:pt x="21219089" y="4370267"/>
                    <a:pt x="20970439" y="4326424"/>
                    <a:pt x="20727473" y="4312394"/>
                  </a:cubicBezTo>
                  <a:cubicBezTo>
                    <a:pt x="20487348" y="4300118"/>
                    <a:pt x="20065352" y="4201910"/>
                    <a:pt x="20011361" y="4240492"/>
                  </a:cubicBezTo>
                  <a:cubicBezTo>
                    <a:pt x="20001413" y="4247507"/>
                    <a:pt x="20004256" y="4258029"/>
                    <a:pt x="20001413" y="4268551"/>
                  </a:cubicBezTo>
                  <a:cubicBezTo>
                    <a:pt x="19997153" y="4284335"/>
                    <a:pt x="19998573" y="4303626"/>
                    <a:pt x="19992889" y="4322917"/>
                  </a:cubicBezTo>
                  <a:cubicBezTo>
                    <a:pt x="19984364" y="4350976"/>
                    <a:pt x="19961631" y="4386051"/>
                    <a:pt x="19947422" y="4417617"/>
                  </a:cubicBezTo>
                  <a:cubicBezTo>
                    <a:pt x="19934634" y="4450938"/>
                    <a:pt x="19924689" y="4493027"/>
                    <a:pt x="19911901" y="4517579"/>
                  </a:cubicBezTo>
                  <a:cubicBezTo>
                    <a:pt x="19903376" y="4535116"/>
                    <a:pt x="19890587" y="4543885"/>
                    <a:pt x="19882064" y="4557915"/>
                  </a:cubicBezTo>
                  <a:cubicBezTo>
                    <a:pt x="19873537" y="4571945"/>
                    <a:pt x="19870695" y="4589482"/>
                    <a:pt x="19859327" y="4605265"/>
                  </a:cubicBezTo>
                  <a:cubicBezTo>
                    <a:pt x="19845119" y="4628064"/>
                    <a:pt x="19813862" y="4652616"/>
                    <a:pt x="19793968" y="4677168"/>
                  </a:cubicBezTo>
                  <a:cubicBezTo>
                    <a:pt x="19772656" y="4703474"/>
                    <a:pt x="19752763" y="4740302"/>
                    <a:pt x="19732873" y="4757839"/>
                  </a:cubicBezTo>
                  <a:cubicBezTo>
                    <a:pt x="19720084" y="4771869"/>
                    <a:pt x="19707296" y="4773622"/>
                    <a:pt x="19694509" y="4784145"/>
                  </a:cubicBezTo>
                  <a:cubicBezTo>
                    <a:pt x="19683142" y="4794667"/>
                    <a:pt x="19676039" y="4810450"/>
                    <a:pt x="19661831" y="4820973"/>
                  </a:cubicBezTo>
                  <a:cubicBezTo>
                    <a:pt x="19640517" y="4836756"/>
                    <a:pt x="19606417" y="4847279"/>
                    <a:pt x="19579420" y="4863062"/>
                  </a:cubicBezTo>
                  <a:cubicBezTo>
                    <a:pt x="19552423" y="4878846"/>
                    <a:pt x="19525427" y="4906905"/>
                    <a:pt x="19502693" y="4915674"/>
                  </a:cubicBezTo>
                  <a:cubicBezTo>
                    <a:pt x="19485643" y="4922689"/>
                    <a:pt x="19472855" y="4920935"/>
                    <a:pt x="19458646" y="4926196"/>
                  </a:cubicBezTo>
                  <a:cubicBezTo>
                    <a:pt x="19444438" y="4931457"/>
                    <a:pt x="19434493" y="4941980"/>
                    <a:pt x="19417441" y="4947241"/>
                  </a:cubicBezTo>
                  <a:cubicBezTo>
                    <a:pt x="19393287" y="4954255"/>
                    <a:pt x="19357765" y="4950748"/>
                    <a:pt x="19329349" y="4954255"/>
                  </a:cubicBezTo>
                  <a:cubicBezTo>
                    <a:pt x="19299512" y="4959517"/>
                    <a:pt x="19265410" y="4973546"/>
                    <a:pt x="19241255" y="4973546"/>
                  </a:cubicBezTo>
                  <a:cubicBezTo>
                    <a:pt x="19224205" y="4975300"/>
                    <a:pt x="19212838" y="4966532"/>
                    <a:pt x="19197208" y="4966532"/>
                  </a:cubicBezTo>
                  <a:cubicBezTo>
                    <a:pt x="19182999" y="4966532"/>
                    <a:pt x="19170213" y="4971793"/>
                    <a:pt x="19153162" y="4970039"/>
                  </a:cubicBezTo>
                  <a:cubicBezTo>
                    <a:pt x="19129009" y="4968285"/>
                    <a:pt x="19096329" y="4950748"/>
                    <a:pt x="19067910" y="4941980"/>
                  </a:cubicBezTo>
                  <a:cubicBezTo>
                    <a:pt x="19039493" y="4934965"/>
                    <a:pt x="18992605" y="4936718"/>
                    <a:pt x="18979818" y="4926196"/>
                  </a:cubicBezTo>
                  <a:cubicBezTo>
                    <a:pt x="18975555" y="4922689"/>
                    <a:pt x="18978396" y="4917428"/>
                    <a:pt x="18974135" y="4912166"/>
                  </a:cubicBezTo>
                  <a:cubicBezTo>
                    <a:pt x="18962766" y="4901644"/>
                    <a:pt x="18927246" y="4905151"/>
                    <a:pt x="18897408" y="4887614"/>
                  </a:cubicBezTo>
                  <a:cubicBezTo>
                    <a:pt x="18846257" y="4861308"/>
                    <a:pt x="18788003" y="4785898"/>
                    <a:pt x="18705593" y="4733287"/>
                  </a:cubicBezTo>
                  <a:cubicBezTo>
                    <a:pt x="18579135" y="4654370"/>
                    <a:pt x="18363166" y="4582467"/>
                    <a:pt x="18195503" y="4491273"/>
                  </a:cubicBezTo>
                  <a:cubicBezTo>
                    <a:pt x="18027844" y="4398327"/>
                    <a:pt x="17840289" y="4222955"/>
                    <a:pt x="17698203" y="4182619"/>
                  </a:cubicBezTo>
                  <a:cubicBezTo>
                    <a:pt x="17604428" y="4152806"/>
                    <a:pt x="17558961" y="4180865"/>
                    <a:pt x="17446713" y="4179112"/>
                  </a:cubicBezTo>
                  <a:cubicBezTo>
                    <a:pt x="17225058" y="4177358"/>
                    <a:pt x="16766121" y="4168589"/>
                    <a:pt x="16454953" y="4177358"/>
                  </a:cubicBezTo>
                  <a:cubicBezTo>
                    <a:pt x="16175045" y="4182619"/>
                    <a:pt x="15930657" y="4208925"/>
                    <a:pt x="15663537" y="4217694"/>
                  </a:cubicBezTo>
                  <a:cubicBezTo>
                    <a:pt x="15389310" y="4224708"/>
                    <a:pt x="15098033" y="4221201"/>
                    <a:pt x="14828071" y="4221201"/>
                  </a:cubicBezTo>
                  <a:cubicBezTo>
                    <a:pt x="14575160" y="4222955"/>
                    <a:pt x="14340717" y="4221201"/>
                    <a:pt x="14090647" y="4221201"/>
                  </a:cubicBezTo>
                  <a:cubicBezTo>
                    <a:pt x="13830628" y="4221201"/>
                    <a:pt x="13564928" y="4212432"/>
                    <a:pt x="13296387" y="4217694"/>
                  </a:cubicBezTo>
                  <a:cubicBezTo>
                    <a:pt x="13019320" y="4224708"/>
                    <a:pt x="12726623" y="4251014"/>
                    <a:pt x="12452397" y="4259783"/>
                  </a:cubicBezTo>
                  <a:cubicBezTo>
                    <a:pt x="12192380" y="4266798"/>
                    <a:pt x="11970726" y="4261537"/>
                    <a:pt x="11692238" y="4266798"/>
                  </a:cubicBezTo>
                  <a:cubicBezTo>
                    <a:pt x="11355495" y="4273812"/>
                    <a:pt x="10930658" y="4294857"/>
                    <a:pt x="10574023" y="4301872"/>
                  </a:cubicBezTo>
                  <a:cubicBezTo>
                    <a:pt x="10247226" y="4307133"/>
                    <a:pt x="9943163" y="4305379"/>
                    <a:pt x="9633416" y="4305379"/>
                  </a:cubicBezTo>
                  <a:cubicBezTo>
                    <a:pt x="9329352" y="4305379"/>
                    <a:pt x="9057969" y="4303626"/>
                    <a:pt x="8732592" y="4305379"/>
                  </a:cubicBezTo>
                  <a:cubicBezTo>
                    <a:pt x="8346118" y="4307133"/>
                    <a:pt x="7890023" y="4317655"/>
                    <a:pt x="7466608" y="4321163"/>
                  </a:cubicBezTo>
                  <a:cubicBezTo>
                    <a:pt x="7038929" y="4326424"/>
                    <a:pt x="6592780" y="4329931"/>
                    <a:pt x="6177889" y="4331685"/>
                  </a:cubicBezTo>
                  <a:cubicBezTo>
                    <a:pt x="5787153" y="4331685"/>
                    <a:pt x="5400681" y="4324670"/>
                    <a:pt x="5044045" y="4331685"/>
                  </a:cubicBezTo>
                  <a:cubicBezTo>
                    <a:pt x="4724352" y="4336946"/>
                    <a:pt x="4447285" y="4356237"/>
                    <a:pt x="4136117" y="4366760"/>
                  </a:cubicBezTo>
                  <a:cubicBezTo>
                    <a:pt x="3809320" y="4375528"/>
                    <a:pt x="3465472" y="4368513"/>
                    <a:pt x="3128729" y="4387804"/>
                  </a:cubicBezTo>
                  <a:cubicBezTo>
                    <a:pt x="2791986" y="4407095"/>
                    <a:pt x="2441034" y="4450938"/>
                    <a:pt x="2118499" y="4482505"/>
                  </a:cubicBezTo>
                  <a:cubicBezTo>
                    <a:pt x="1821540" y="4510565"/>
                    <a:pt x="1510372" y="4549147"/>
                    <a:pt x="1265984" y="4566684"/>
                  </a:cubicBezTo>
                  <a:cubicBezTo>
                    <a:pt x="1084115" y="4580713"/>
                    <a:pt x="788576" y="4587728"/>
                    <a:pt x="787155" y="4589482"/>
                  </a:cubicBezTo>
                  <a:cubicBezTo>
                    <a:pt x="785734" y="4589482"/>
                    <a:pt x="724638" y="4580713"/>
                    <a:pt x="693379" y="4575452"/>
                  </a:cubicBezTo>
                  <a:cubicBezTo>
                    <a:pt x="662120" y="4571945"/>
                    <a:pt x="601023" y="4564930"/>
                    <a:pt x="599602" y="4563176"/>
                  </a:cubicBezTo>
                  <a:cubicBezTo>
                    <a:pt x="599602" y="4563176"/>
                    <a:pt x="541347" y="4536870"/>
                    <a:pt x="511509" y="4524594"/>
                  </a:cubicBezTo>
                  <a:cubicBezTo>
                    <a:pt x="481671" y="4510565"/>
                    <a:pt x="424837" y="4484259"/>
                    <a:pt x="423416" y="4484259"/>
                  </a:cubicBezTo>
                  <a:cubicBezTo>
                    <a:pt x="421995" y="4484259"/>
                    <a:pt x="370844" y="4440416"/>
                    <a:pt x="345269" y="4419371"/>
                  </a:cubicBezTo>
                  <a:cubicBezTo>
                    <a:pt x="319693" y="4398327"/>
                    <a:pt x="268542" y="4356237"/>
                    <a:pt x="267121" y="4354484"/>
                  </a:cubicBezTo>
                  <a:cubicBezTo>
                    <a:pt x="265701" y="4354484"/>
                    <a:pt x="224496" y="4296611"/>
                    <a:pt x="203183" y="4268551"/>
                  </a:cubicBezTo>
                  <a:cubicBezTo>
                    <a:pt x="181870" y="4240492"/>
                    <a:pt x="140665" y="4184373"/>
                    <a:pt x="140665" y="4182619"/>
                  </a:cubicBezTo>
                  <a:cubicBezTo>
                    <a:pt x="139244" y="4180865"/>
                    <a:pt x="110827" y="4114224"/>
                    <a:pt x="95198" y="4080904"/>
                  </a:cubicBezTo>
                  <a:cubicBezTo>
                    <a:pt x="80989" y="4045829"/>
                    <a:pt x="51151" y="3979188"/>
                    <a:pt x="51151" y="3979188"/>
                  </a:cubicBezTo>
                  <a:cubicBezTo>
                    <a:pt x="51151" y="3977434"/>
                    <a:pt x="51151" y="3977434"/>
                    <a:pt x="51151" y="3977434"/>
                  </a:cubicBezTo>
                  <a:cubicBezTo>
                    <a:pt x="49730" y="3977434"/>
                    <a:pt x="34101" y="3903778"/>
                    <a:pt x="26996" y="3865196"/>
                  </a:cubicBezTo>
                  <a:cubicBezTo>
                    <a:pt x="18471" y="3828368"/>
                    <a:pt x="2842" y="3754711"/>
                    <a:pt x="2842" y="3752958"/>
                  </a:cubicBezTo>
                  <a:cubicBezTo>
                    <a:pt x="2842" y="3751204"/>
                    <a:pt x="2842" y="3675794"/>
                    <a:pt x="1421" y="3637212"/>
                  </a:cubicBezTo>
                  <a:cubicBezTo>
                    <a:pt x="1421" y="3598631"/>
                    <a:pt x="0" y="3521467"/>
                    <a:pt x="0" y="3521467"/>
                  </a:cubicBezTo>
                  <a:moveTo>
                    <a:pt x="18979818" y="4926196"/>
                  </a:moveTo>
                  <a:cubicBezTo>
                    <a:pt x="18979818" y="4927949"/>
                    <a:pt x="18979818" y="4926196"/>
                    <a:pt x="18979818" y="4926196"/>
                  </a:cubicBezTo>
                </a:path>
              </a:pathLst>
            </a:custGeom>
            <a:solidFill>
              <a:srgbClr val="FDE6B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779174" y="2727619"/>
            <a:ext cx="4204101" cy="1735638"/>
            <a:chOff x="0" y="0"/>
            <a:chExt cx="8582660" cy="3543300"/>
          </a:xfrm>
        </p:grpSpPr>
        <p:sp>
          <p:nvSpPr>
            <p:cNvPr id="5" name="Freeform 5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5391024" y="530505"/>
            <a:ext cx="4208548" cy="1737474"/>
            <a:chOff x="0" y="0"/>
            <a:chExt cx="8582660" cy="3543300"/>
          </a:xfrm>
        </p:grpSpPr>
        <p:sp>
          <p:nvSpPr>
            <p:cNvPr id="7" name="Freeform 7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3616940" y="2727619"/>
            <a:ext cx="4671060" cy="1928419"/>
            <a:chOff x="0" y="0"/>
            <a:chExt cx="8582660" cy="3543300"/>
          </a:xfrm>
        </p:grpSpPr>
        <p:sp>
          <p:nvSpPr>
            <p:cNvPr id="9" name="Freeform 9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-1325100" y="530505"/>
            <a:ext cx="4208548" cy="1737474"/>
            <a:chOff x="0" y="0"/>
            <a:chExt cx="8582660" cy="3543300"/>
          </a:xfrm>
        </p:grpSpPr>
        <p:sp>
          <p:nvSpPr>
            <p:cNvPr id="11" name="Freeform 11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sp>
        <p:nvSpPr>
          <p:cNvPr id="12" name="Freeform 12"/>
          <p:cNvSpPr/>
          <p:nvPr/>
        </p:nvSpPr>
        <p:spPr>
          <a:xfrm>
            <a:off x="813283" y="4920457"/>
            <a:ext cx="2070165" cy="3332257"/>
          </a:xfrm>
          <a:custGeom>
            <a:avLst/>
            <a:gdLst/>
            <a:ahLst/>
            <a:cxnLst/>
            <a:rect l="l" t="t" r="r" b="b"/>
            <a:pathLst>
              <a:path w="2070165" h="3332257">
                <a:moveTo>
                  <a:pt x="0" y="0"/>
                </a:moveTo>
                <a:lnTo>
                  <a:pt x="2070165" y="0"/>
                </a:lnTo>
                <a:lnTo>
                  <a:pt x="2070165" y="3332257"/>
                </a:lnTo>
                <a:lnTo>
                  <a:pt x="0" y="3332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5741408" y="5143500"/>
            <a:ext cx="2070165" cy="3332257"/>
          </a:xfrm>
          <a:custGeom>
            <a:avLst/>
            <a:gdLst/>
            <a:ahLst/>
            <a:cxnLst/>
            <a:rect l="l" t="t" r="r" b="b"/>
            <a:pathLst>
              <a:path w="2070165" h="3332257">
                <a:moveTo>
                  <a:pt x="2070165" y="0"/>
                </a:moveTo>
                <a:lnTo>
                  <a:pt x="0" y="0"/>
                </a:lnTo>
                <a:lnTo>
                  <a:pt x="0" y="3332257"/>
                </a:lnTo>
                <a:lnTo>
                  <a:pt x="2070165" y="3332257"/>
                </a:lnTo>
                <a:lnTo>
                  <a:pt x="207016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408556" y="265171"/>
            <a:ext cx="7470888" cy="246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31"/>
              </a:lnSpc>
            </a:pPr>
            <a:r>
              <a:rPr lang="en-US" sz="16992" b="1">
                <a:solidFill>
                  <a:srgbClr val="84391C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con gà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64480" y="9910762"/>
            <a:ext cx="850582" cy="286703"/>
            <a:chOff x="0" y="0"/>
            <a:chExt cx="1134110" cy="382270"/>
          </a:xfrm>
        </p:grpSpPr>
        <p:sp>
          <p:nvSpPr>
            <p:cNvPr id="16" name="Freeform 16"/>
            <p:cNvSpPr/>
            <p:nvPr/>
          </p:nvSpPr>
          <p:spPr>
            <a:xfrm>
              <a:off x="45720" y="52070"/>
              <a:ext cx="1040130" cy="284480"/>
            </a:xfrm>
            <a:custGeom>
              <a:avLst/>
              <a:gdLst/>
              <a:ahLst/>
              <a:cxnLst/>
              <a:rect l="l" t="t" r="r" b="b"/>
              <a:pathLst>
                <a:path w="1040130" h="284480">
                  <a:moveTo>
                    <a:pt x="78740" y="0"/>
                  </a:moveTo>
                  <a:cubicBezTo>
                    <a:pt x="454660" y="20320"/>
                    <a:pt x="511810" y="109220"/>
                    <a:pt x="568960" y="119380"/>
                  </a:cubicBezTo>
                  <a:cubicBezTo>
                    <a:pt x="609600" y="127000"/>
                    <a:pt x="638810" y="107950"/>
                    <a:pt x="680720" y="96520"/>
                  </a:cubicBezTo>
                  <a:cubicBezTo>
                    <a:pt x="737870" y="80010"/>
                    <a:pt x="819150" y="35560"/>
                    <a:pt x="875030" y="24130"/>
                  </a:cubicBezTo>
                  <a:cubicBezTo>
                    <a:pt x="914400" y="15240"/>
                    <a:pt x="951230" y="11430"/>
                    <a:pt x="977900" y="17780"/>
                  </a:cubicBezTo>
                  <a:cubicBezTo>
                    <a:pt x="995680" y="22860"/>
                    <a:pt x="1010920" y="33020"/>
                    <a:pt x="1021080" y="46990"/>
                  </a:cubicBezTo>
                  <a:cubicBezTo>
                    <a:pt x="1032510" y="64770"/>
                    <a:pt x="1038860" y="102870"/>
                    <a:pt x="1033780" y="123190"/>
                  </a:cubicBezTo>
                  <a:cubicBezTo>
                    <a:pt x="1029970" y="139700"/>
                    <a:pt x="1016000" y="154940"/>
                    <a:pt x="1002030" y="165100"/>
                  </a:cubicBezTo>
                  <a:cubicBezTo>
                    <a:pt x="989330" y="173990"/>
                    <a:pt x="970280" y="181610"/>
                    <a:pt x="952500" y="179070"/>
                  </a:cubicBezTo>
                  <a:cubicBezTo>
                    <a:pt x="930910" y="176530"/>
                    <a:pt x="897890" y="158750"/>
                    <a:pt x="886460" y="139700"/>
                  </a:cubicBezTo>
                  <a:cubicBezTo>
                    <a:pt x="875030" y="120650"/>
                    <a:pt x="872490" y="83820"/>
                    <a:pt x="881380" y="63500"/>
                  </a:cubicBezTo>
                  <a:cubicBezTo>
                    <a:pt x="891540" y="43180"/>
                    <a:pt x="922020" y="21590"/>
                    <a:pt x="942340" y="16510"/>
                  </a:cubicBezTo>
                  <a:cubicBezTo>
                    <a:pt x="958850" y="12700"/>
                    <a:pt x="979170" y="15240"/>
                    <a:pt x="994410" y="25400"/>
                  </a:cubicBezTo>
                  <a:cubicBezTo>
                    <a:pt x="1012190" y="35560"/>
                    <a:pt x="1035050" y="66040"/>
                    <a:pt x="1037590" y="87630"/>
                  </a:cubicBezTo>
                  <a:cubicBezTo>
                    <a:pt x="1040130" y="110490"/>
                    <a:pt x="1028700" y="143510"/>
                    <a:pt x="1009650" y="158750"/>
                  </a:cubicBezTo>
                  <a:cubicBezTo>
                    <a:pt x="986790" y="179070"/>
                    <a:pt x="942340" y="171450"/>
                    <a:pt x="896620" y="185420"/>
                  </a:cubicBezTo>
                  <a:cubicBezTo>
                    <a:pt x="828040" y="205740"/>
                    <a:pt x="707390" y="267970"/>
                    <a:pt x="640080" y="278130"/>
                  </a:cubicBezTo>
                  <a:cubicBezTo>
                    <a:pt x="598170" y="284480"/>
                    <a:pt x="571500" y="280670"/>
                    <a:pt x="537210" y="273050"/>
                  </a:cubicBezTo>
                  <a:cubicBezTo>
                    <a:pt x="500380" y="262890"/>
                    <a:pt x="453390" y="241300"/>
                    <a:pt x="425450" y="219710"/>
                  </a:cubicBezTo>
                  <a:cubicBezTo>
                    <a:pt x="403860" y="200660"/>
                    <a:pt x="406400" y="171450"/>
                    <a:pt x="378460" y="156210"/>
                  </a:cubicBezTo>
                  <a:cubicBezTo>
                    <a:pt x="320040" y="125730"/>
                    <a:pt x="96520" y="171450"/>
                    <a:pt x="41910" y="146050"/>
                  </a:cubicBezTo>
                  <a:cubicBezTo>
                    <a:pt x="20320" y="135890"/>
                    <a:pt x="11430" y="120650"/>
                    <a:pt x="5080" y="105410"/>
                  </a:cubicBezTo>
                  <a:cubicBezTo>
                    <a:pt x="0" y="88900"/>
                    <a:pt x="1270" y="64770"/>
                    <a:pt x="5080" y="49530"/>
                  </a:cubicBezTo>
                  <a:cubicBezTo>
                    <a:pt x="8890" y="36830"/>
                    <a:pt x="16510" y="26670"/>
                    <a:pt x="26670" y="19050"/>
                  </a:cubicBezTo>
                  <a:cubicBezTo>
                    <a:pt x="39370" y="8890"/>
                    <a:pt x="78740" y="0"/>
                    <a:pt x="78740" y="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7981950" y="9246870"/>
            <a:ext cx="779145" cy="292418"/>
            <a:chOff x="0" y="0"/>
            <a:chExt cx="1038860" cy="389890"/>
          </a:xfrm>
        </p:grpSpPr>
        <p:sp>
          <p:nvSpPr>
            <p:cNvPr id="18" name="Freeform 18"/>
            <p:cNvSpPr/>
            <p:nvPr/>
          </p:nvSpPr>
          <p:spPr>
            <a:xfrm>
              <a:off x="45720" y="38100"/>
              <a:ext cx="943610" cy="309880"/>
            </a:xfrm>
            <a:custGeom>
              <a:avLst/>
              <a:gdLst/>
              <a:ahLst/>
              <a:cxnLst/>
              <a:rect l="l" t="t" r="r" b="b"/>
              <a:pathLst>
                <a:path w="943610" h="309880">
                  <a:moveTo>
                    <a:pt x="48260" y="86360"/>
                  </a:moveTo>
                  <a:cubicBezTo>
                    <a:pt x="276860" y="3810"/>
                    <a:pt x="320040" y="0"/>
                    <a:pt x="365760" y="13970"/>
                  </a:cubicBezTo>
                  <a:cubicBezTo>
                    <a:pt x="425450" y="33020"/>
                    <a:pt x="494030" y="124460"/>
                    <a:pt x="549910" y="140970"/>
                  </a:cubicBezTo>
                  <a:cubicBezTo>
                    <a:pt x="589280" y="152400"/>
                    <a:pt x="617220" y="140970"/>
                    <a:pt x="659130" y="135890"/>
                  </a:cubicBezTo>
                  <a:cubicBezTo>
                    <a:pt x="718820" y="129540"/>
                    <a:pt x="831850" y="88900"/>
                    <a:pt x="876300" y="97790"/>
                  </a:cubicBezTo>
                  <a:cubicBezTo>
                    <a:pt x="897890" y="101600"/>
                    <a:pt x="910590" y="111760"/>
                    <a:pt x="920750" y="124460"/>
                  </a:cubicBezTo>
                  <a:cubicBezTo>
                    <a:pt x="932180" y="138430"/>
                    <a:pt x="941070" y="156210"/>
                    <a:pt x="941070" y="173990"/>
                  </a:cubicBezTo>
                  <a:cubicBezTo>
                    <a:pt x="939800" y="195580"/>
                    <a:pt x="925830" y="231140"/>
                    <a:pt x="908050" y="245110"/>
                  </a:cubicBezTo>
                  <a:cubicBezTo>
                    <a:pt x="889000" y="259080"/>
                    <a:pt x="852170" y="265430"/>
                    <a:pt x="830580" y="257810"/>
                  </a:cubicBezTo>
                  <a:cubicBezTo>
                    <a:pt x="808990" y="250190"/>
                    <a:pt x="783590" y="222250"/>
                    <a:pt x="777240" y="200660"/>
                  </a:cubicBezTo>
                  <a:cubicBezTo>
                    <a:pt x="770890" y="177800"/>
                    <a:pt x="781050" y="142240"/>
                    <a:pt x="793750" y="124460"/>
                  </a:cubicBezTo>
                  <a:cubicBezTo>
                    <a:pt x="805180" y="110490"/>
                    <a:pt x="822960" y="100330"/>
                    <a:pt x="839470" y="96520"/>
                  </a:cubicBezTo>
                  <a:cubicBezTo>
                    <a:pt x="855980" y="93980"/>
                    <a:pt x="877570" y="96520"/>
                    <a:pt x="892810" y="102870"/>
                  </a:cubicBezTo>
                  <a:cubicBezTo>
                    <a:pt x="908050" y="110490"/>
                    <a:pt x="923290" y="124460"/>
                    <a:pt x="930910" y="139700"/>
                  </a:cubicBezTo>
                  <a:cubicBezTo>
                    <a:pt x="938530" y="154940"/>
                    <a:pt x="943610" y="175260"/>
                    <a:pt x="939800" y="193040"/>
                  </a:cubicBezTo>
                  <a:cubicBezTo>
                    <a:pt x="934720" y="213360"/>
                    <a:pt x="918210" y="238760"/>
                    <a:pt x="891540" y="254000"/>
                  </a:cubicBezTo>
                  <a:cubicBezTo>
                    <a:pt x="845820" y="283210"/>
                    <a:pt x="725170" y="294640"/>
                    <a:pt x="659130" y="300990"/>
                  </a:cubicBezTo>
                  <a:cubicBezTo>
                    <a:pt x="609600" y="304800"/>
                    <a:pt x="579120" y="309880"/>
                    <a:pt x="530860" y="297180"/>
                  </a:cubicBezTo>
                  <a:cubicBezTo>
                    <a:pt x="458470" y="278130"/>
                    <a:pt x="356870" y="167640"/>
                    <a:pt x="275590" y="161290"/>
                  </a:cubicBezTo>
                  <a:cubicBezTo>
                    <a:pt x="205740" y="157480"/>
                    <a:pt x="113030" y="236220"/>
                    <a:pt x="73660" y="236220"/>
                  </a:cubicBezTo>
                  <a:cubicBezTo>
                    <a:pt x="57150" y="236220"/>
                    <a:pt x="48260" y="232410"/>
                    <a:pt x="38100" y="224790"/>
                  </a:cubicBezTo>
                  <a:cubicBezTo>
                    <a:pt x="25400" y="215900"/>
                    <a:pt x="8890" y="196850"/>
                    <a:pt x="5080" y="180340"/>
                  </a:cubicBezTo>
                  <a:cubicBezTo>
                    <a:pt x="0" y="163830"/>
                    <a:pt x="1270" y="140970"/>
                    <a:pt x="8890" y="125730"/>
                  </a:cubicBezTo>
                  <a:cubicBezTo>
                    <a:pt x="16510" y="109220"/>
                    <a:pt x="48260" y="86360"/>
                    <a:pt x="48260" y="8636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10778490" y="9270682"/>
            <a:ext cx="881062" cy="265747"/>
            <a:chOff x="0" y="0"/>
            <a:chExt cx="1174750" cy="354330"/>
          </a:xfrm>
        </p:grpSpPr>
        <p:sp>
          <p:nvSpPr>
            <p:cNvPr id="20" name="Freeform 20"/>
            <p:cNvSpPr/>
            <p:nvPr/>
          </p:nvSpPr>
          <p:spPr>
            <a:xfrm>
              <a:off x="50800" y="50800"/>
              <a:ext cx="1075690" cy="257810"/>
            </a:xfrm>
            <a:custGeom>
              <a:avLst/>
              <a:gdLst/>
              <a:ahLst/>
              <a:cxnLst/>
              <a:rect l="l" t="t" r="r" b="b"/>
              <a:pathLst>
                <a:path w="1075690" h="257810">
                  <a:moveTo>
                    <a:pt x="60960" y="59690"/>
                  </a:moveTo>
                  <a:cubicBezTo>
                    <a:pt x="609600" y="0"/>
                    <a:pt x="632460" y="1270"/>
                    <a:pt x="665480" y="12700"/>
                  </a:cubicBezTo>
                  <a:cubicBezTo>
                    <a:pt x="701040" y="25400"/>
                    <a:pt x="735330" y="64770"/>
                    <a:pt x="768350" y="77470"/>
                  </a:cubicBezTo>
                  <a:cubicBezTo>
                    <a:pt x="793750" y="87630"/>
                    <a:pt x="814070" y="92710"/>
                    <a:pt x="843280" y="92710"/>
                  </a:cubicBezTo>
                  <a:cubicBezTo>
                    <a:pt x="887730" y="91440"/>
                    <a:pt x="967740" y="45720"/>
                    <a:pt x="1007110" y="54610"/>
                  </a:cubicBezTo>
                  <a:cubicBezTo>
                    <a:pt x="1033780" y="60960"/>
                    <a:pt x="1057910" y="81280"/>
                    <a:pt x="1066800" y="101600"/>
                  </a:cubicBezTo>
                  <a:cubicBezTo>
                    <a:pt x="1075690" y="121920"/>
                    <a:pt x="1073150" y="157480"/>
                    <a:pt x="1061720" y="176530"/>
                  </a:cubicBezTo>
                  <a:cubicBezTo>
                    <a:pt x="1050290" y="195580"/>
                    <a:pt x="1019810" y="213360"/>
                    <a:pt x="996950" y="214630"/>
                  </a:cubicBezTo>
                  <a:cubicBezTo>
                    <a:pt x="975360" y="215900"/>
                    <a:pt x="942340" y="199390"/>
                    <a:pt x="928370" y="181610"/>
                  </a:cubicBezTo>
                  <a:cubicBezTo>
                    <a:pt x="915670" y="163830"/>
                    <a:pt x="910590" y="128270"/>
                    <a:pt x="916940" y="107950"/>
                  </a:cubicBezTo>
                  <a:cubicBezTo>
                    <a:pt x="924560" y="86360"/>
                    <a:pt x="951230" y="62230"/>
                    <a:pt x="972820" y="57150"/>
                  </a:cubicBezTo>
                  <a:cubicBezTo>
                    <a:pt x="994410" y="50800"/>
                    <a:pt x="1028700" y="60960"/>
                    <a:pt x="1046480" y="73660"/>
                  </a:cubicBezTo>
                  <a:cubicBezTo>
                    <a:pt x="1060450" y="83820"/>
                    <a:pt x="1069340" y="101600"/>
                    <a:pt x="1071880" y="118110"/>
                  </a:cubicBezTo>
                  <a:cubicBezTo>
                    <a:pt x="1075690" y="133350"/>
                    <a:pt x="1073150" y="153670"/>
                    <a:pt x="1065530" y="168910"/>
                  </a:cubicBezTo>
                  <a:cubicBezTo>
                    <a:pt x="1059180" y="182880"/>
                    <a:pt x="1047750" y="194310"/>
                    <a:pt x="1029970" y="205740"/>
                  </a:cubicBezTo>
                  <a:cubicBezTo>
                    <a:pt x="1000760" y="224790"/>
                    <a:pt x="937260" y="246380"/>
                    <a:pt x="891540" y="252730"/>
                  </a:cubicBezTo>
                  <a:cubicBezTo>
                    <a:pt x="850900" y="257810"/>
                    <a:pt x="814070" y="257810"/>
                    <a:pt x="773430" y="246380"/>
                  </a:cubicBezTo>
                  <a:cubicBezTo>
                    <a:pt x="720090" y="229870"/>
                    <a:pt x="666750" y="165100"/>
                    <a:pt x="604520" y="149860"/>
                  </a:cubicBezTo>
                  <a:cubicBezTo>
                    <a:pt x="541020" y="134620"/>
                    <a:pt x="472440" y="151130"/>
                    <a:pt x="393700" y="157480"/>
                  </a:cubicBezTo>
                  <a:cubicBezTo>
                    <a:pt x="294640" y="167640"/>
                    <a:pt x="113030" y="222250"/>
                    <a:pt x="54610" y="207010"/>
                  </a:cubicBezTo>
                  <a:cubicBezTo>
                    <a:pt x="31750" y="201930"/>
                    <a:pt x="20320" y="186690"/>
                    <a:pt x="11430" y="175260"/>
                  </a:cubicBezTo>
                  <a:cubicBezTo>
                    <a:pt x="3810" y="163830"/>
                    <a:pt x="0" y="152400"/>
                    <a:pt x="0" y="139700"/>
                  </a:cubicBezTo>
                  <a:cubicBezTo>
                    <a:pt x="0" y="124460"/>
                    <a:pt x="5080" y="101600"/>
                    <a:pt x="15240" y="87630"/>
                  </a:cubicBezTo>
                  <a:cubicBezTo>
                    <a:pt x="25400" y="74930"/>
                    <a:pt x="60960" y="59690"/>
                    <a:pt x="60960" y="5969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12513945" y="9946005"/>
            <a:ext cx="629602" cy="244792"/>
            <a:chOff x="0" y="0"/>
            <a:chExt cx="839470" cy="326390"/>
          </a:xfrm>
        </p:grpSpPr>
        <p:sp>
          <p:nvSpPr>
            <p:cNvPr id="22" name="Freeform 22"/>
            <p:cNvSpPr/>
            <p:nvPr/>
          </p:nvSpPr>
          <p:spPr>
            <a:xfrm>
              <a:off x="50800" y="53340"/>
              <a:ext cx="739140" cy="236220"/>
            </a:xfrm>
            <a:custGeom>
              <a:avLst/>
              <a:gdLst/>
              <a:ahLst/>
              <a:cxnLst/>
              <a:rect l="l" t="t" r="r" b="b"/>
              <a:pathLst>
                <a:path w="739140" h="236220">
                  <a:moveTo>
                    <a:pt x="60960" y="74930"/>
                  </a:moveTo>
                  <a:cubicBezTo>
                    <a:pt x="549910" y="0"/>
                    <a:pt x="641350" y="31750"/>
                    <a:pt x="684530" y="54610"/>
                  </a:cubicBezTo>
                  <a:cubicBezTo>
                    <a:pt x="706120" y="64770"/>
                    <a:pt x="718820" y="73660"/>
                    <a:pt x="727710" y="88900"/>
                  </a:cubicBezTo>
                  <a:cubicBezTo>
                    <a:pt x="735330" y="104140"/>
                    <a:pt x="739140" y="127000"/>
                    <a:pt x="736600" y="143510"/>
                  </a:cubicBezTo>
                  <a:cubicBezTo>
                    <a:pt x="732790" y="161290"/>
                    <a:pt x="718820" y="180340"/>
                    <a:pt x="706120" y="190500"/>
                  </a:cubicBezTo>
                  <a:cubicBezTo>
                    <a:pt x="695960" y="199390"/>
                    <a:pt x="685800" y="203200"/>
                    <a:pt x="671830" y="205740"/>
                  </a:cubicBezTo>
                  <a:cubicBezTo>
                    <a:pt x="651510" y="209550"/>
                    <a:pt x="613410" y="213360"/>
                    <a:pt x="590550" y="203200"/>
                  </a:cubicBezTo>
                  <a:cubicBezTo>
                    <a:pt x="568960" y="194310"/>
                    <a:pt x="544830" y="171450"/>
                    <a:pt x="539750" y="151130"/>
                  </a:cubicBezTo>
                  <a:cubicBezTo>
                    <a:pt x="533400" y="129540"/>
                    <a:pt x="541020" y="95250"/>
                    <a:pt x="553720" y="78740"/>
                  </a:cubicBezTo>
                  <a:cubicBezTo>
                    <a:pt x="567690" y="62230"/>
                    <a:pt x="600710" y="49530"/>
                    <a:pt x="622300" y="50800"/>
                  </a:cubicBezTo>
                  <a:cubicBezTo>
                    <a:pt x="643890" y="53340"/>
                    <a:pt x="673100" y="72390"/>
                    <a:pt x="683260" y="91440"/>
                  </a:cubicBezTo>
                  <a:cubicBezTo>
                    <a:pt x="693420" y="110490"/>
                    <a:pt x="693420" y="146050"/>
                    <a:pt x="684530" y="165100"/>
                  </a:cubicBezTo>
                  <a:cubicBezTo>
                    <a:pt x="674370" y="184150"/>
                    <a:pt x="645160" y="204470"/>
                    <a:pt x="623570" y="207010"/>
                  </a:cubicBezTo>
                  <a:cubicBezTo>
                    <a:pt x="601980" y="209550"/>
                    <a:pt x="570230" y="194310"/>
                    <a:pt x="554990" y="180340"/>
                  </a:cubicBezTo>
                  <a:cubicBezTo>
                    <a:pt x="543560" y="168910"/>
                    <a:pt x="537210" y="149860"/>
                    <a:pt x="535940" y="133350"/>
                  </a:cubicBezTo>
                  <a:cubicBezTo>
                    <a:pt x="535940" y="118110"/>
                    <a:pt x="538480" y="99060"/>
                    <a:pt x="549910" y="86360"/>
                  </a:cubicBezTo>
                  <a:cubicBezTo>
                    <a:pt x="561340" y="69850"/>
                    <a:pt x="590550" y="55880"/>
                    <a:pt x="613410" y="50800"/>
                  </a:cubicBezTo>
                  <a:cubicBezTo>
                    <a:pt x="636270" y="45720"/>
                    <a:pt x="665480" y="48260"/>
                    <a:pt x="684530" y="54610"/>
                  </a:cubicBezTo>
                  <a:cubicBezTo>
                    <a:pt x="697230" y="58420"/>
                    <a:pt x="707390" y="64770"/>
                    <a:pt x="716280" y="73660"/>
                  </a:cubicBezTo>
                  <a:cubicBezTo>
                    <a:pt x="726440" y="86360"/>
                    <a:pt x="735330" y="109220"/>
                    <a:pt x="737870" y="125730"/>
                  </a:cubicBezTo>
                  <a:cubicBezTo>
                    <a:pt x="739140" y="138430"/>
                    <a:pt x="737870" y="149860"/>
                    <a:pt x="730250" y="161290"/>
                  </a:cubicBezTo>
                  <a:cubicBezTo>
                    <a:pt x="720090" y="177800"/>
                    <a:pt x="693420" y="199390"/>
                    <a:pt x="671830" y="205740"/>
                  </a:cubicBezTo>
                  <a:cubicBezTo>
                    <a:pt x="651510" y="212090"/>
                    <a:pt x="631190" y="207010"/>
                    <a:pt x="604520" y="201930"/>
                  </a:cubicBezTo>
                  <a:cubicBezTo>
                    <a:pt x="563880" y="193040"/>
                    <a:pt x="515620" y="151130"/>
                    <a:pt x="450850" y="144780"/>
                  </a:cubicBezTo>
                  <a:cubicBezTo>
                    <a:pt x="350520" y="137160"/>
                    <a:pt x="118110" y="236220"/>
                    <a:pt x="54610" y="220980"/>
                  </a:cubicBezTo>
                  <a:cubicBezTo>
                    <a:pt x="31750" y="215900"/>
                    <a:pt x="20320" y="201930"/>
                    <a:pt x="11430" y="189230"/>
                  </a:cubicBezTo>
                  <a:cubicBezTo>
                    <a:pt x="3810" y="179070"/>
                    <a:pt x="0" y="167640"/>
                    <a:pt x="0" y="154940"/>
                  </a:cubicBezTo>
                  <a:cubicBezTo>
                    <a:pt x="0" y="139700"/>
                    <a:pt x="5080" y="116840"/>
                    <a:pt x="15240" y="102870"/>
                  </a:cubicBezTo>
                  <a:cubicBezTo>
                    <a:pt x="25400" y="90170"/>
                    <a:pt x="60960" y="74930"/>
                    <a:pt x="60960" y="7493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9372600" y="9811702"/>
            <a:ext cx="849630" cy="263842"/>
            <a:chOff x="0" y="0"/>
            <a:chExt cx="1132840" cy="351790"/>
          </a:xfrm>
        </p:grpSpPr>
        <p:sp>
          <p:nvSpPr>
            <p:cNvPr id="24" name="Freeform 24"/>
            <p:cNvSpPr/>
            <p:nvPr/>
          </p:nvSpPr>
          <p:spPr>
            <a:xfrm>
              <a:off x="50800" y="49530"/>
              <a:ext cx="1032510" cy="255270"/>
            </a:xfrm>
            <a:custGeom>
              <a:avLst/>
              <a:gdLst/>
              <a:ahLst/>
              <a:cxnLst/>
              <a:rect l="l" t="t" r="r" b="b"/>
              <a:pathLst>
                <a:path w="1032510" h="255270">
                  <a:moveTo>
                    <a:pt x="63500" y="78740"/>
                  </a:moveTo>
                  <a:cubicBezTo>
                    <a:pt x="552450" y="3810"/>
                    <a:pt x="570230" y="1270"/>
                    <a:pt x="604520" y="1270"/>
                  </a:cubicBezTo>
                  <a:cubicBezTo>
                    <a:pt x="643890" y="1270"/>
                    <a:pt x="697230" y="0"/>
                    <a:pt x="731520" y="15240"/>
                  </a:cubicBezTo>
                  <a:cubicBezTo>
                    <a:pt x="759460" y="26670"/>
                    <a:pt x="767080" y="55880"/>
                    <a:pt x="798830" y="69850"/>
                  </a:cubicBezTo>
                  <a:cubicBezTo>
                    <a:pt x="845820" y="92710"/>
                    <a:pt x="965200" y="81280"/>
                    <a:pt x="1002030" y="110490"/>
                  </a:cubicBezTo>
                  <a:cubicBezTo>
                    <a:pt x="1023620" y="127000"/>
                    <a:pt x="1031240" y="157480"/>
                    <a:pt x="1031240" y="177800"/>
                  </a:cubicBezTo>
                  <a:cubicBezTo>
                    <a:pt x="1031240" y="194310"/>
                    <a:pt x="1022350" y="212090"/>
                    <a:pt x="1012190" y="223520"/>
                  </a:cubicBezTo>
                  <a:cubicBezTo>
                    <a:pt x="1002030" y="236220"/>
                    <a:pt x="985520" y="247650"/>
                    <a:pt x="969010" y="248920"/>
                  </a:cubicBezTo>
                  <a:cubicBezTo>
                    <a:pt x="948690" y="251460"/>
                    <a:pt x="913130" y="243840"/>
                    <a:pt x="897890" y="228600"/>
                  </a:cubicBezTo>
                  <a:cubicBezTo>
                    <a:pt x="882650" y="213360"/>
                    <a:pt x="873760" y="179070"/>
                    <a:pt x="875030" y="158750"/>
                  </a:cubicBezTo>
                  <a:cubicBezTo>
                    <a:pt x="877570" y="140970"/>
                    <a:pt x="886460" y="124460"/>
                    <a:pt x="899160" y="114300"/>
                  </a:cubicBezTo>
                  <a:cubicBezTo>
                    <a:pt x="915670" y="101600"/>
                    <a:pt x="951230" y="92710"/>
                    <a:pt x="971550" y="95250"/>
                  </a:cubicBezTo>
                  <a:cubicBezTo>
                    <a:pt x="988060" y="97790"/>
                    <a:pt x="1003300" y="109220"/>
                    <a:pt x="1013460" y="121920"/>
                  </a:cubicBezTo>
                  <a:cubicBezTo>
                    <a:pt x="1023620" y="134620"/>
                    <a:pt x="1032510" y="152400"/>
                    <a:pt x="1031240" y="168910"/>
                  </a:cubicBezTo>
                  <a:cubicBezTo>
                    <a:pt x="1031240" y="189230"/>
                    <a:pt x="1014730" y="222250"/>
                    <a:pt x="999490" y="236220"/>
                  </a:cubicBezTo>
                  <a:cubicBezTo>
                    <a:pt x="986790" y="246380"/>
                    <a:pt x="971550" y="248920"/>
                    <a:pt x="951230" y="251460"/>
                  </a:cubicBezTo>
                  <a:cubicBezTo>
                    <a:pt x="922020" y="255270"/>
                    <a:pt x="875030" y="251460"/>
                    <a:pt x="838200" y="245110"/>
                  </a:cubicBezTo>
                  <a:cubicBezTo>
                    <a:pt x="803910" y="238760"/>
                    <a:pt x="769620" y="229870"/>
                    <a:pt x="741680" y="213360"/>
                  </a:cubicBezTo>
                  <a:cubicBezTo>
                    <a:pt x="712470" y="198120"/>
                    <a:pt x="702310" y="158750"/>
                    <a:pt x="668020" y="146050"/>
                  </a:cubicBezTo>
                  <a:cubicBezTo>
                    <a:pt x="618490" y="128270"/>
                    <a:pt x="535940" y="146050"/>
                    <a:pt x="454660" y="154940"/>
                  </a:cubicBezTo>
                  <a:cubicBezTo>
                    <a:pt x="344170" y="167640"/>
                    <a:pt x="135890" y="234950"/>
                    <a:pt x="69850" y="227330"/>
                  </a:cubicBezTo>
                  <a:cubicBezTo>
                    <a:pt x="45720" y="223520"/>
                    <a:pt x="33020" y="215900"/>
                    <a:pt x="21590" y="204470"/>
                  </a:cubicBezTo>
                  <a:cubicBezTo>
                    <a:pt x="10160" y="191770"/>
                    <a:pt x="1270" y="171450"/>
                    <a:pt x="0" y="154940"/>
                  </a:cubicBezTo>
                  <a:cubicBezTo>
                    <a:pt x="0" y="138430"/>
                    <a:pt x="6350" y="118110"/>
                    <a:pt x="17780" y="105410"/>
                  </a:cubicBezTo>
                  <a:cubicBezTo>
                    <a:pt x="27940" y="92710"/>
                    <a:pt x="63500" y="78740"/>
                    <a:pt x="63500" y="7874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3328035" y="9976485"/>
            <a:ext cx="655320" cy="216217"/>
            <a:chOff x="0" y="0"/>
            <a:chExt cx="873760" cy="288290"/>
          </a:xfrm>
        </p:grpSpPr>
        <p:sp>
          <p:nvSpPr>
            <p:cNvPr id="26" name="Freeform 26"/>
            <p:cNvSpPr/>
            <p:nvPr/>
          </p:nvSpPr>
          <p:spPr>
            <a:xfrm>
              <a:off x="50800" y="48260"/>
              <a:ext cx="773430" cy="199390"/>
            </a:xfrm>
            <a:custGeom>
              <a:avLst/>
              <a:gdLst/>
              <a:ahLst/>
              <a:cxnLst/>
              <a:rect l="l" t="t" r="r" b="b"/>
              <a:pathLst>
                <a:path w="773430" h="199390">
                  <a:moveTo>
                    <a:pt x="64770" y="38100"/>
                  </a:moveTo>
                  <a:cubicBezTo>
                    <a:pt x="528320" y="0"/>
                    <a:pt x="668020" y="0"/>
                    <a:pt x="718820" y="19050"/>
                  </a:cubicBezTo>
                  <a:cubicBezTo>
                    <a:pt x="740410" y="26670"/>
                    <a:pt x="750570" y="36830"/>
                    <a:pt x="759460" y="49530"/>
                  </a:cubicBezTo>
                  <a:cubicBezTo>
                    <a:pt x="768350" y="62230"/>
                    <a:pt x="773430" y="82550"/>
                    <a:pt x="772160" y="97790"/>
                  </a:cubicBezTo>
                  <a:cubicBezTo>
                    <a:pt x="770890" y="113030"/>
                    <a:pt x="763270" y="132080"/>
                    <a:pt x="753110" y="143510"/>
                  </a:cubicBezTo>
                  <a:cubicBezTo>
                    <a:pt x="742950" y="156210"/>
                    <a:pt x="727710" y="167640"/>
                    <a:pt x="711200" y="170180"/>
                  </a:cubicBezTo>
                  <a:cubicBezTo>
                    <a:pt x="690880" y="172720"/>
                    <a:pt x="656590" y="165100"/>
                    <a:pt x="640080" y="149860"/>
                  </a:cubicBezTo>
                  <a:cubicBezTo>
                    <a:pt x="624840" y="134620"/>
                    <a:pt x="613410" y="101600"/>
                    <a:pt x="617220" y="80010"/>
                  </a:cubicBezTo>
                  <a:cubicBezTo>
                    <a:pt x="621030" y="59690"/>
                    <a:pt x="643890" y="31750"/>
                    <a:pt x="661670" y="22860"/>
                  </a:cubicBezTo>
                  <a:cubicBezTo>
                    <a:pt x="675640" y="13970"/>
                    <a:pt x="695960" y="13970"/>
                    <a:pt x="711200" y="16510"/>
                  </a:cubicBezTo>
                  <a:cubicBezTo>
                    <a:pt x="726440" y="20320"/>
                    <a:pt x="744220" y="30480"/>
                    <a:pt x="754380" y="43180"/>
                  </a:cubicBezTo>
                  <a:cubicBezTo>
                    <a:pt x="764540" y="54610"/>
                    <a:pt x="770890" y="73660"/>
                    <a:pt x="772160" y="88900"/>
                  </a:cubicBezTo>
                  <a:cubicBezTo>
                    <a:pt x="773430" y="105410"/>
                    <a:pt x="769620" y="124460"/>
                    <a:pt x="758190" y="137160"/>
                  </a:cubicBezTo>
                  <a:cubicBezTo>
                    <a:pt x="745490" y="153670"/>
                    <a:pt x="721360" y="165100"/>
                    <a:pt x="694690" y="171450"/>
                  </a:cubicBezTo>
                  <a:cubicBezTo>
                    <a:pt x="652780" y="181610"/>
                    <a:pt x="579120" y="172720"/>
                    <a:pt x="532130" y="166370"/>
                  </a:cubicBezTo>
                  <a:cubicBezTo>
                    <a:pt x="494030" y="162560"/>
                    <a:pt x="476250" y="148590"/>
                    <a:pt x="433070" y="147320"/>
                  </a:cubicBezTo>
                  <a:cubicBezTo>
                    <a:pt x="349250" y="143510"/>
                    <a:pt x="132080" y="199390"/>
                    <a:pt x="68580" y="187960"/>
                  </a:cubicBezTo>
                  <a:cubicBezTo>
                    <a:pt x="44450" y="184150"/>
                    <a:pt x="31750" y="176530"/>
                    <a:pt x="20320" y="165100"/>
                  </a:cubicBezTo>
                  <a:cubicBezTo>
                    <a:pt x="8890" y="152400"/>
                    <a:pt x="0" y="132080"/>
                    <a:pt x="0" y="114300"/>
                  </a:cubicBezTo>
                  <a:cubicBezTo>
                    <a:pt x="0" y="97790"/>
                    <a:pt x="7620" y="77470"/>
                    <a:pt x="17780" y="64770"/>
                  </a:cubicBezTo>
                  <a:cubicBezTo>
                    <a:pt x="29210" y="52070"/>
                    <a:pt x="64770" y="38100"/>
                    <a:pt x="64770" y="3810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sp>
        <p:nvSpPr>
          <p:cNvPr id="27" name="Freeform 27">
            <a:hlinkClick r:id="rId3" action="ppaction://hlinksldjump"/>
          </p:cNvPr>
          <p:cNvSpPr/>
          <p:nvPr/>
        </p:nvSpPr>
        <p:spPr>
          <a:xfrm>
            <a:off x="6978691" y="3431504"/>
            <a:ext cx="4858825" cy="6310163"/>
          </a:xfrm>
          <a:custGeom>
            <a:avLst/>
            <a:gdLst/>
            <a:ahLst/>
            <a:cxnLst/>
            <a:rect l="l" t="t" r="r" b="b"/>
            <a:pathLst>
              <a:path w="4858825" h="6310163">
                <a:moveTo>
                  <a:pt x="0" y="0"/>
                </a:moveTo>
                <a:lnTo>
                  <a:pt x="4858825" y="0"/>
                </a:lnTo>
                <a:lnTo>
                  <a:pt x="4858825" y="6310163"/>
                </a:lnTo>
                <a:lnTo>
                  <a:pt x="0" y="63101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1574" y="3021259"/>
            <a:ext cx="4204101" cy="1735638"/>
            <a:chOff x="0" y="0"/>
            <a:chExt cx="8582660" cy="3543300"/>
          </a:xfrm>
        </p:grpSpPr>
        <p:sp>
          <p:nvSpPr>
            <p:cNvPr id="3" name="Freeform 3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5543424" y="824145"/>
            <a:ext cx="4208548" cy="1737474"/>
            <a:chOff x="0" y="0"/>
            <a:chExt cx="8582660" cy="3543300"/>
          </a:xfrm>
        </p:grpSpPr>
        <p:sp>
          <p:nvSpPr>
            <p:cNvPr id="5" name="Freeform 5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3769340" y="3021259"/>
            <a:ext cx="4671060" cy="1928419"/>
            <a:chOff x="0" y="0"/>
            <a:chExt cx="8582660" cy="3543300"/>
          </a:xfrm>
        </p:grpSpPr>
        <p:sp>
          <p:nvSpPr>
            <p:cNvPr id="7" name="Freeform 7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-1172700" y="824145"/>
            <a:ext cx="4208548" cy="1737474"/>
            <a:chOff x="0" y="0"/>
            <a:chExt cx="8582660" cy="3543300"/>
          </a:xfrm>
        </p:grpSpPr>
        <p:sp>
          <p:nvSpPr>
            <p:cNvPr id="9" name="Freeform 9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3768524" y="-4872469"/>
            <a:ext cx="10750953" cy="10750953"/>
            <a:chOff x="0" y="0"/>
            <a:chExt cx="1360170" cy="1360170"/>
          </a:xfrm>
        </p:grpSpPr>
        <p:sp>
          <p:nvSpPr>
            <p:cNvPr id="11" name="Freeform 11"/>
            <p:cNvSpPr/>
            <p:nvPr/>
          </p:nvSpPr>
          <p:spPr>
            <a:xfrm>
              <a:off x="45720" y="33020"/>
              <a:ext cx="1245870" cy="1281430"/>
            </a:xfrm>
            <a:custGeom>
              <a:avLst/>
              <a:gdLst/>
              <a:ahLst/>
              <a:cxnLst/>
              <a:rect l="l" t="t" r="r" b="b"/>
              <a:pathLst>
                <a:path w="1245870" h="1281430">
                  <a:moveTo>
                    <a:pt x="1245870" y="453390"/>
                  </a:moveTo>
                  <a:cubicBezTo>
                    <a:pt x="1245870" y="853440"/>
                    <a:pt x="1200150" y="956310"/>
                    <a:pt x="1139190" y="1033780"/>
                  </a:cubicBezTo>
                  <a:cubicBezTo>
                    <a:pt x="1078230" y="1111250"/>
                    <a:pt x="989330" y="1181100"/>
                    <a:pt x="900430" y="1220470"/>
                  </a:cubicBezTo>
                  <a:cubicBezTo>
                    <a:pt x="810260" y="1261110"/>
                    <a:pt x="699770" y="1281430"/>
                    <a:pt x="600710" y="1276350"/>
                  </a:cubicBezTo>
                  <a:cubicBezTo>
                    <a:pt x="502920" y="1270000"/>
                    <a:pt x="394970" y="1235710"/>
                    <a:pt x="311150" y="1184910"/>
                  </a:cubicBezTo>
                  <a:cubicBezTo>
                    <a:pt x="226060" y="1134110"/>
                    <a:pt x="147320" y="1054100"/>
                    <a:pt x="96520" y="970280"/>
                  </a:cubicBezTo>
                  <a:cubicBezTo>
                    <a:pt x="44450" y="886460"/>
                    <a:pt x="11430" y="778510"/>
                    <a:pt x="5080" y="680720"/>
                  </a:cubicBezTo>
                  <a:cubicBezTo>
                    <a:pt x="0" y="581660"/>
                    <a:pt x="20320" y="471170"/>
                    <a:pt x="60960" y="381000"/>
                  </a:cubicBezTo>
                  <a:cubicBezTo>
                    <a:pt x="100330" y="292100"/>
                    <a:pt x="170180" y="203200"/>
                    <a:pt x="247650" y="142240"/>
                  </a:cubicBezTo>
                  <a:cubicBezTo>
                    <a:pt x="325120" y="81280"/>
                    <a:pt x="427990" y="35560"/>
                    <a:pt x="524510" y="17780"/>
                  </a:cubicBezTo>
                  <a:cubicBezTo>
                    <a:pt x="622300" y="0"/>
                    <a:pt x="734060" y="6350"/>
                    <a:pt x="828040" y="35560"/>
                  </a:cubicBezTo>
                  <a:cubicBezTo>
                    <a:pt x="922020" y="64770"/>
                    <a:pt x="1088390" y="193040"/>
                    <a:pt x="1088390" y="19304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sp>
        <p:nvSpPr>
          <p:cNvPr id="12" name="Freeform 12"/>
          <p:cNvSpPr/>
          <p:nvPr/>
        </p:nvSpPr>
        <p:spPr>
          <a:xfrm>
            <a:off x="7263440" y="1028700"/>
            <a:ext cx="3761890" cy="2863739"/>
          </a:xfrm>
          <a:custGeom>
            <a:avLst/>
            <a:gdLst/>
            <a:ahLst/>
            <a:cxnLst/>
            <a:rect l="l" t="t" r="r" b="b"/>
            <a:pathLst>
              <a:path w="3761890" h="2863739">
                <a:moveTo>
                  <a:pt x="0" y="0"/>
                </a:moveTo>
                <a:lnTo>
                  <a:pt x="3761890" y="0"/>
                </a:lnTo>
                <a:lnTo>
                  <a:pt x="3761890" y="2863739"/>
                </a:lnTo>
                <a:lnTo>
                  <a:pt x="0" y="28637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-106477">
            <a:off x="-2448494" y="8379142"/>
            <a:ext cx="23184988" cy="3314700"/>
            <a:chOff x="0" y="0"/>
            <a:chExt cx="30913317" cy="441960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20050760" cy="3700780"/>
              <a:chOff x="0" y="0"/>
              <a:chExt cx="20050760" cy="370078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50800" y="46990"/>
                <a:ext cx="20046950" cy="3602990"/>
              </a:xfrm>
              <a:custGeom>
                <a:avLst/>
                <a:gdLst/>
                <a:ahLst/>
                <a:cxnLst/>
                <a:rect l="l" t="t" r="r" b="b"/>
                <a:pathLst>
                  <a:path w="20046950" h="3602990">
                    <a:moveTo>
                      <a:pt x="0" y="2550160"/>
                    </a:moveTo>
                    <a:cubicBezTo>
                      <a:pt x="1270" y="2548890"/>
                      <a:pt x="12700" y="2495550"/>
                      <a:pt x="19050" y="2467610"/>
                    </a:cubicBezTo>
                    <a:cubicBezTo>
                      <a:pt x="25400" y="2440940"/>
                      <a:pt x="38100" y="2386330"/>
                      <a:pt x="38100" y="2386330"/>
                    </a:cubicBezTo>
                    <a:cubicBezTo>
                      <a:pt x="39370" y="2385060"/>
                      <a:pt x="63500" y="2335530"/>
                      <a:pt x="76200" y="2311400"/>
                    </a:cubicBezTo>
                    <a:cubicBezTo>
                      <a:pt x="88900" y="2286000"/>
                      <a:pt x="114300" y="2236470"/>
                      <a:pt x="114300" y="2235200"/>
                    </a:cubicBezTo>
                    <a:cubicBezTo>
                      <a:pt x="115570" y="2235200"/>
                      <a:pt x="115570" y="2235200"/>
                      <a:pt x="115570" y="2235200"/>
                    </a:cubicBezTo>
                    <a:cubicBezTo>
                      <a:pt x="115570" y="2235200"/>
                      <a:pt x="151130" y="2193290"/>
                      <a:pt x="170180" y="2171700"/>
                    </a:cubicBezTo>
                    <a:cubicBezTo>
                      <a:pt x="187960" y="2151380"/>
                      <a:pt x="223520" y="2109470"/>
                      <a:pt x="224790" y="2108200"/>
                    </a:cubicBezTo>
                    <a:cubicBezTo>
                      <a:pt x="226060" y="2108200"/>
                      <a:pt x="270510" y="2076450"/>
                      <a:pt x="293370" y="2059940"/>
                    </a:cubicBezTo>
                    <a:cubicBezTo>
                      <a:pt x="316230" y="2043430"/>
                      <a:pt x="360680" y="2011680"/>
                      <a:pt x="361950" y="2010410"/>
                    </a:cubicBezTo>
                    <a:cubicBezTo>
                      <a:pt x="363220" y="2010410"/>
                      <a:pt x="414020" y="1990090"/>
                      <a:pt x="440690" y="1979930"/>
                    </a:cubicBezTo>
                    <a:cubicBezTo>
                      <a:pt x="466090" y="1969770"/>
                      <a:pt x="518160" y="1949450"/>
                      <a:pt x="518160" y="1949450"/>
                    </a:cubicBezTo>
                    <a:cubicBezTo>
                      <a:pt x="519430" y="1949450"/>
                      <a:pt x="519430" y="1949450"/>
                      <a:pt x="519430" y="1949450"/>
                    </a:cubicBezTo>
                    <a:cubicBezTo>
                      <a:pt x="519430" y="1949450"/>
                      <a:pt x="574040" y="1941830"/>
                      <a:pt x="601980" y="1938020"/>
                    </a:cubicBezTo>
                    <a:cubicBezTo>
                      <a:pt x="629920" y="1934210"/>
                      <a:pt x="684530" y="1926590"/>
                      <a:pt x="685800" y="1926590"/>
                    </a:cubicBezTo>
                    <a:cubicBezTo>
                      <a:pt x="690880" y="1925320"/>
                      <a:pt x="1281430" y="1470660"/>
                      <a:pt x="1435100" y="1394460"/>
                    </a:cubicBezTo>
                    <a:cubicBezTo>
                      <a:pt x="1494790" y="1365250"/>
                      <a:pt x="1554480" y="1367790"/>
                      <a:pt x="1570990" y="1352550"/>
                    </a:cubicBezTo>
                    <a:cubicBezTo>
                      <a:pt x="1577340" y="1347470"/>
                      <a:pt x="1573530" y="1344930"/>
                      <a:pt x="1578610" y="1337310"/>
                    </a:cubicBezTo>
                    <a:cubicBezTo>
                      <a:pt x="1591310" y="1315720"/>
                      <a:pt x="1639570" y="1250950"/>
                      <a:pt x="1676400" y="1214120"/>
                    </a:cubicBezTo>
                    <a:cubicBezTo>
                      <a:pt x="1713230" y="1177290"/>
                      <a:pt x="1756410" y="1144270"/>
                      <a:pt x="1800860" y="1117600"/>
                    </a:cubicBezTo>
                    <a:cubicBezTo>
                      <a:pt x="1845310" y="1090930"/>
                      <a:pt x="1880870" y="1078230"/>
                      <a:pt x="1944370" y="1054100"/>
                    </a:cubicBezTo>
                    <a:cubicBezTo>
                      <a:pt x="2067560" y="1008380"/>
                      <a:pt x="2302510" y="949960"/>
                      <a:pt x="2489200" y="889000"/>
                    </a:cubicBezTo>
                    <a:cubicBezTo>
                      <a:pt x="2688590" y="822960"/>
                      <a:pt x="2884170" y="741680"/>
                      <a:pt x="3105150" y="668020"/>
                    </a:cubicBezTo>
                    <a:cubicBezTo>
                      <a:pt x="3356610" y="584200"/>
                      <a:pt x="3644900" y="492760"/>
                      <a:pt x="3916680" y="419100"/>
                    </a:cubicBezTo>
                    <a:cubicBezTo>
                      <a:pt x="4187190" y="345440"/>
                      <a:pt x="4476750" y="284480"/>
                      <a:pt x="4732020" y="228600"/>
                    </a:cubicBezTo>
                    <a:cubicBezTo>
                      <a:pt x="4959350" y="177800"/>
                      <a:pt x="5146040" y="119380"/>
                      <a:pt x="5375910" y="92710"/>
                    </a:cubicBezTo>
                    <a:cubicBezTo>
                      <a:pt x="5638800" y="62230"/>
                      <a:pt x="5958840" y="76200"/>
                      <a:pt x="6226810" y="71120"/>
                    </a:cubicBezTo>
                    <a:cubicBezTo>
                      <a:pt x="6466840" y="67310"/>
                      <a:pt x="6677660" y="68580"/>
                      <a:pt x="6907530" y="66040"/>
                    </a:cubicBezTo>
                    <a:cubicBezTo>
                      <a:pt x="7143750" y="64770"/>
                      <a:pt x="7387590" y="63500"/>
                      <a:pt x="7628890" y="62230"/>
                    </a:cubicBezTo>
                    <a:cubicBezTo>
                      <a:pt x="7871460" y="62230"/>
                      <a:pt x="8117840" y="66040"/>
                      <a:pt x="8357870" y="59690"/>
                    </a:cubicBezTo>
                    <a:cubicBezTo>
                      <a:pt x="8592820" y="53340"/>
                      <a:pt x="8820150" y="31750"/>
                      <a:pt x="9051290" y="24130"/>
                    </a:cubicBezTo>
                    <a:cubicBezTo>
                      <a:pt x="9283700" y="16510"/>
                      <a:pt x="9507220" y="13970"/>
                      <a:pt x="9749790" y="11430"/>
                    </a:cubicBezTo>
                    <a:cubicBezTo>
                      <a:pt x="10010140" y="8890"/>
                      <a:pt x="10306050" y="8890"/>
                      <a:pt x="10565130" y="8890"/>
                    </a:cubicBezTo>
                    <a:cubicBezTo>
                      <a:pt x="10802620" y="7620"/>
                      <a:pt x="11013440" y="7620"/>
                      <a:pt x="11245850" y="6350"/>
                    </a:cubicBezTo>
                    <a:cubicBezTo>
                      <a:pt x="11489690" y="6350"/>
                      <a:pt x="11736070" y="0"/>
                      <a:pt x="11997690" y="3810"/>
                    </a:cubicBezTo>
                    <a:cubicBezTo>
                      <a:pt x="12279630" y="7620"/>
                      <a:pt x="12588240" y="12700"/>
                      <a:pt x="12880340" y="30480"/>
                    </a:cubicBezTo>
                    <a:cubicBezTo>
                      <a:pt x="13168630" y="46990"/>
                      <a:pt x="13469620" y="78740"/>
                      <a:pt x="13737589" y="109220"/>
                    </a:cubicBezTo>
                    <a:cubicBezTo>
                      <a:pt x="13973811" y="134620"/>
                      <a:pt x="14175739" y="168910"/>
                      <a:pt x="14403070" y="194310"/>
                    </a:cubicBezTo>
                    <a:cubicBezTo>
                      <a:pt x="14639289" y="222250"/>
                      <a:pt x="14894561" y="237490"/>
                      <a:pt x="15129511" y="270510"/>
                    </a:cubicBezTo>
                    <a:cubicBezTo>
                      <a:pt x="15351761" y="300990"/>
                      <a:pt x="15552420" y="341630"/>
                      <a:pt x="15777211" y="381000"/>
                    </a:cubicBezTo>
                    <a:cubicBezTo>
                      <a:pt x="16019780" y="422910"/>
                      <a:pt x="16283939" y="461010"/>
                      <a:pt x="16534130" y="511810"/>
                    </a:cubicBezTo>
                    <a:cubicBezTo>
                      <a:pt x="16781780" y="562610"/>
                      <a:pt x="17029430" y="628650"/>
                      <a:pt x="17268189" y="685800"/>
                    </a:cubicBezTo>
                    <a:cubicBezTo>
                      <a:pt x="17498061" y="739140"/>
                      <a:pt x="17716500" y="783590"/>
                      <a:pt x="17941289" y="844550"/>
                    </a:cubicBezTo>
                    <a:cubicBezTo>
                      <a:pt x="18171161" y="906780"/>
                      <a:pt x="18407380" y="967740"/>
                      <a:pt x="18634711" y="1059180"/>
                    </a:cubicBezTo>
                    <a:cubicBezTo>
                      <a:pt x="18868389" y="1153160"/>
                      <a:pt x="19109689" y="1258570"/>
                      <a:pt x="19325589" y="1403350"/>
                    </a:cubicBezTo>
                    <a:cubicBezTo>
                      <a:pt x="19549111" y="1550670"/>
                      <a:pt x="19856450" y="1709420"/>
                      <a:pt x="19949161" y="1941830"/>
                    </a:cubicBezTo>
                    <a:cubicBezTo>
                      <a:pt x="20046950" y="2189480"/>
                      <a:pt x="20002500" y="2669540"/>
                      <a:pt x="19851370" y="2865120"/>
                    </a:cubicBezTo>
                    <a:cubicBezTo>
                      <a:pt x="19719289" y="3037840"/>
                      <a:pt x="19408139" y="3082290"/>
                      <a:pt x="19182080" y="3124200"/>
                    </a:cubicBezTo>
                    <a:cubicBezTo>
                      <a:pt x="18966180" y="3164840"/>
                      <a:pt x="18743930" y="3133090"/>
                      <a:pt x="18526761" y="3122930"/>
                    </a:cubicBezTo>
                    <a:cubicBezTo>
                      <a:pt x="18312130" y="3114040"/>
                      <a:pt x="17934939" y="3042920"/>
                      <a:pt x="17886680" y="3070860"/>
                    </a:cubicBezTo>
                    <a:cubicBezTo>
                      <a:pt x="17877789" y="3075940"/>
                      <a:pt x="17880330" y="3083560"/>
                      <a:pt x="17877789" y="3091180"/>
                    </a:cubicBezTo>
                    <a:cubicBezTo>
                      <a:pt x="17873980" y="3102610"/>
                      <a:pt x="17875250" y="3116580"/>
                      <a:pt x="17870170" y="3130550"/>
                    </a:cubicBezTo>
                    <a:cubicBezTo>
                      <a:pt x="17862550" y="3150870"/>
                      <a:pt x="17842230" y="3176270"/>
                      <a:pt x="17829530" y="3199130"/>
                    </a:cubicBezTo>
                    <a:cubicBezTo>
                      <a:pt x="17818100" y="3223260"/>
                      <a:pt x="17809211" y="3253740"/>
                      <a:pt x="17797780" y="3271520"/>
                    </a:cubicBezTo>
                    <a:cubicBezTo>
                      <a:pt x="17790161" y="3284220"/>
                      <a:pt x="17778730" y="3290570"/>
                      <a:pt x="17771111" y="3300730"/>
                    </a:cubicBezTo>
                    <a:cubicBezTo>
                      <a:pt x="17763489" y="3310890"/>
                      <a:pt x="17760950" y="3323590"/>
                      <a:pt x="17750789" y="3335020"/>
                    </a:cubicBezTo>
                    <a:cubicBezTo>
                      <a:pt x="17738089" y="3351530"/>
                      <a:pt x="17710150" y="3369310"/>
                      <a:pt x="17692370" y="3387090"/>
                    </a:cubicBezTo>
                    <a:cubicBezTo>
                      <a:pt x="17673320" y="3406140"/>
                      <a:pt x="17655539" y="3432810"/>
                      <a:pt x="17637761" y="3445510"/>
                    </a:cubicBezTo>
                    <a:cubicBezTo>
                      <a:pt x="17626330" y="3455670"/>
                      <a:pt x="17614900" y="3456940"/>
                      <a:pt x="17603470" y="3464560"/>
                    </a:cubicBezTo>
                    <a:cubicBezTo>
                      <a:pt x="17593311" y="3472180"/>
                      <a:pt x="17586961" y="3483610"/>
                      <a:pt x="17574261" y="3491230"/>
                    </a:cubicBezTo>
                    <a:cubicBezTo>
                      <a:pt x="17555211" y="3502660"/>
                      <a:pt x="17524730" y="3510280"/>
                      <a:pt x="17500600" y="3521710"/>
                    </a:cubicBezTo>
                    <a:cubicBezTo>
                      <a:pt x="17476470" y="3533140"/>
                      <a:pt x="17452339" y="3553460"/>
                      <a:pt x="17432020" y="3559810"/>
                    </a:cubicBezTo>
                    <a:cubicBezTo>
                      <a:pt x="17416780" y="3564890"/>
                      <a:pt x="17405350" y="3563620"/>
                      <a:pt x="17392650" y="3567430"/>
                    </a:cubicBezTo>
                    <a:cubicBezTo>
                      <a:pt x="17379950" y="3571240"/>
                      <a:pt x="17371061" y="3578860"/>
                      <a:pt x="17355820" y="3582670"/>
                    </a:cubicBezTo>
                    <a:cubicBezTo>
                      <a:pt x="17334230" y="3587750"/>
                      <a:pt x="17302480" y="3585210"/>
                      <a:pt x="17277080" y="3587750"/>
                    </a:cubicBezTo>
                    <a:cubicBezTo>
                      <a:pt x="17250411" y="3591560"/>
                      <a:pt x="17219930" y="3601720"/>
                      <a:pt x="17198339" y="3601720"/>
                    </a:cubicBezTo>
                    <a:cubicBezTo>
                      <a:pt x="17183100" y="3602990"/>
                      <a:pt x="17172939" y="3596640"/>
                      <a:pt x="17158970" y="3596640"/>
                    </a:cubicBezTo>
                    <a:cubicBezTo>
                      <a:pt x="17146270" y="3596640"/>
                      <a:pt x="17134839" y="3600450"/>
                      <a:pt x="17119600" y="3599180"/>
                    </a:cubicBezTo>
                    <a:cubicBezTo>
                      <a:pt x="17098011" y="3597910"/>
                      <a:pt x="17068800" y="3585210"/>
                      <a:pt x="17043400" y="3578860"/>
                    </a:cubicBezTo>
                    <a:cubicBezTo>
                      <a:pt x="17018000" y="3573780"/>
                      <a:pt x="16976089" y="3575050"/>
                      <a:pt x="16964661" y="3567430"/>
                    </a:cubicBezTo>
                    <a:cubicBezTo>
                      <a:pt x="16960850" y="3564890"/>
                      <a:pt x="16963389" y="3561080"/>
                      <a:pt x="16959580" y="3557270"/>
                    </a:cubicBezTo>
                    <a:cubicBezTo>
                      <a:pt x="16949420" y="3549650"/>
                      <a:pt x="16917670" y="3552190"/>
                      <a:pt x="16891000" y="3539490"/>
                    </a:cubicBezTo>
                    <a:cubicBezTo>
                      <a:pt x="16845280" y="3520440"/>
                      <a:pt x="16793211" y="3465830"/>
                      <a:pt x="16719550" y="3427730"/>
                    </a:cubicBezTo>
                    <a:cubicBezTo>
                      <a:pt x="16606520" y="3370580"/>
                      <a:pt x="16413480" y="3318510"/>
                      <a:pt x="16263620" y="3252470"/>
                    </a:cubicBezTo>
                    <a:cubicBezTo>
                      <a:pt x="16113761" y="3185160"/>
                      <a:pt x="15946120" y="3058160"/>
                      <a:pt x="15819120" y="3028950"/>
                    </a:cubicBezTo>
                    <a:cubicBezTo>
                      <a:pt x="15735300" y="3007360"/>
                      <a:pt x="15694661" y="3027680"/>
                      <a:pt x="15594330" y="3026410"/>
                    </a:cubicBezTo>
                    <a:cubicBezTo>
                      <a:pt x="15396211" y="3025140"/>
                      <a:pt x="14986000" y="3018790"/>
                      <a:pt x="14707870" y="3025140"/>
                    </a:cubicBezTo>
                    <a:cubicBezTo>
                      <a:pt x="14457680" y="3028950"/>
                      <a:pt x="14239239" y="3048000"/>
                      <a:pt x="14000480" y="3054350"/>
                    </a:cubicBezTo>
                    <a:cubicBezTo>
                      <a:pt x="13755370" y="3059430"/>
                      <a:pt x="13495020" y="3056890"/>
                      <a:pt x="13253720" y="3056890"/>
                    </a:cubicBezTo>
                    <a:cubicBezTo>
                      <a:pt x="13027661" y="3058160"/>
                      <a:pt x="12818110" y="3056890"/>
                      <a:pt x="12594590" y="3056890"/>
                    </a:cubicBezTo>
                    <a:cubicBezTo>
                      <a:pt x="12362180" y="3056890"/>
                      <a:pt x="12124690" y="3050540"/>
                      <a:pt x="11884660" y="3054350"/>
                    </a:cubicBezTo>
                    <a:cubicBezTo>
                      <a:pt x="11637010" y="3059430"/>
                      <a:pt x="11375390" y="3078480"/>
                      <a:pt x="11130280" y="3084830"/>
                    </a:cubicBezTo>
                    <a:cubicBezTo>
                      <a:pt x="10897870" y="3089910"/>
                      <a:pt x="10699750" y="3086100"/>
                      <a:pt x="10450830" y="3089910"/>
                    </a:cubicBezTo>
                    <a:cubicBezTo>
                      <a:pt x="10149840" y="3094990"/>
                      <a:pt x="9770110" y="3110230"/>
                      <a:pt x="9451340" y="3115310"/>
                    </a:cubicBezTo>
                    <a:cubicBezTo>
                      <a:pt x="9159240" y="3119120"/>
                      <a:pt x="8887460" y="3117850"/>
                      <a:pt x="8610600" y="3117850"/>
                    </a:cubicBezTo>
                    <a:cubicBezTo>
                      <a:pt x="8338820" y="3117850"/>
                      <a:pt x="8096250" y="3116580"/>
                      <a:pt x="7805420" y="3117850"/>
                    </a:cubicBezTo>
                    <a:cubicBezTo>
                      <a:pt x="7459980" y="3119120"/>
                      <a:pt x="7052310" y="3126740"/>
                      <a:pt x="6673850" y="3129280"/>
                    </a:cubicBezTo>
                    <a:cubicBezTo>
                      <a:pt x="6291580" y="3133090"/>
                      <a:pt x="5892800" y="3135630"/>
                      <a:pt x="5521960" y="3136900"/>
                    </a:cubicBezTo>
                    <a:cubicBezTo>
                      <a:pt x="5172710" y="3136900"/>
                      <a:pt x="4827270" y="3131820"/>
                      <a:pt x="4508500" y="3136900"/>
                    </a:cubicBezTo>
                    <a:cubicBezTo>
                      <a:pt x="4222750" y="3140710"/>
                      <a:pt x="3975100" y="3154680"/>
                      <a:pt x="3696970" y="3162300"/>
                    </a:cubicBezTo>
                    <a:cubicBezTo>
                      <a:pt x="3404870" y="3168650"/>
                      <a:pt x="3097530" y="3163570"/>
                      <a:pt x="2796540" y="3177540"/>
                    </a:cubicBezTo>
                    <a:cubicBezTo>
                      <a:pt x="2495550" y="3191510"/>
                      <a:pt x="2181860" y="3223260"/>
                      <a:pt x="1893570" y="3246120"/>
                    </a:cubicBezTo>
                    <a:cubicBezTo>
                      <a:pt x="1628140" y="3266440"/>
                      <a:pt x="1350010" y="3294380"/>
                      <a:pt x="1131570" y="3307080"/>
                    </a:cubicBezTo>
                    <a:cubicBezTo>
                      <a:pt x="969010" y="3317240"/>
                      <a:pt x="704850" y="3322320"/>
                      <a:pt x="703580" y="3323590"/>
                    </a:cubicBezTo>
                    <a:cubicBezTo>
                      <a:pt x="702310" y="3323590"/>
                      <a:pt x="647700" y="3317240"/>
                      <a:pt x="619760" y="3313430"/>
                    </a:cubicBezTo>
                    <a:cubicBezTo>
                      <a:pt x="591820" y="3310890"/>
                      <a:pt x="537210" y="3305810"/>
                      <a:pt x="535940" y="3304540"/>
                    </a:cubicBezTo>
                    <a:cubicBezTo>
                      <a:pt x="535940" y="3304540"/>
                      <a:pt x="483870" y="3285490"/>
                      <a:pt x="457200" y="3276600"/>
                    </a:cubicBezTo>
                    <a:cubicBezTo>
                      <a:pt x="430530" y="3266440"/>
                      <a:pt x="379730" y="3247390"/>
                      <a:pt x="378460" y="3247390"/>
                    </a:cubicBezTo>
                    <a:cubicBezTo>
                      <a:pt x="377190" y="3247390"/>
                      <a:pt x="331470" y="3215640"/>
                      <a:pt x="308610" y="3200400"/>
                    </a:cubicBezTo>
                    <a:cubicBezTo>
                      <a:pt x="285750" y="3185160"/>
                      <a:pt x="240030" y="3154680"/>
                      <a:pt x="238760" y="3153410"/>
                    </a:cubicBezTo>
                    <a:cubicBezTo>
                      <a:pt x="237490" y="3153410"/>
                      <a:pt x="200660" y="3111500"/>
                      <a:pt x="181610" y="3091180"/>
                    </a:cubicBezTo>
                    <a:cubicBezTo>
                      <a:pt x="162560" y="3070860"/>
                      <a:pt x="125730" y="3030220"/>
                      <a:pt x="125730" y="3028950"/>
                    </a:cubicBezTo>
                    <a:cubicBezTo>
                      <a:pt x="124460" y="3027680"/>
                      <a:pt x="99060" y="2979420"/>
                      <a:pt x="85090" y="2955290"/>
                    </a:cubicBezTo>
                    <a:cubicBezTo>
                      <a:pt x="72390" y="2929890"/>
                      <a:pt x="45720" y="2881630"/>
                      <a:pt x="45720" y="2881630"/>
                    </a:cubicBezTo>
                    <a:cubicBezTo>
                      <a:pt x="45720" y="2880360"/>
                      <a:pt x="45720" y="2880360"/>
                      <a:pt x="45720" y="2880360"/>
                    </a:cubicBezTo>
                    <a:cubicBezTo>
                      <a:pt x="44450" y="2880360"/>
                      <a:pt x="30480" y="2827020"/>
                      <a:pt x="24130" y="2799080"/>
                    </a:cubicBezTo>
                    <a:cubicBezTo>
                      <a:pt x="16510" y="2772410"/>
                      <a:pt x="2540" y="2719070"/>
                      <a:pt x="2540" y="2717800"/>
                    </a:cubicBezTo>
                    <a:cubicBezTo>
                      <a:pt x="2540" y="2716530"/>
                      <a:pt x="2540" y="2661920"/>
                      <a:pt x="1270" y="2633980"/>
                    </a:cubicBezTo>
                    <a:cubicBezTo>
                      <a:pt x="1270" y="2606040"/>
                      <a:pt x="0" y="2550160"/>
                      <a:pt x="0" y="2550160"/>
                    </a:cubicBezTo>
                    <a:moveTo>
                      <a:pt x="16964661" y="3567430"/>
                    </a:moveTo>
                    <a:cubicBezTo>
                      <a:pt x="16964661" y="3568700"/>
                      <a:pt x="16964661" y="3567430"/>
                      <a:pt x="16964661" y="3567430"/>
                    </a:cubicBezTo>
                  </a:path>
                </a:pathLst>
              </a:custGeom>
              <a:solidFill>
                <a:srgbClr val="FFF2D5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10862557" y="718820"/>
              <a:ext cx="20050760" cy="3700780"/>
              <a:chOff x="0" y="0"/>
              <a:chExt cx="20050760" cy="370078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50800" y="46990"/>
                <a:ext cx="20046950" cy="3602990"/>
              </a:xfrm>
              <a:custGeom>
                <a:avLst/>
                <a:gdLst/>
                <a:ahLst/>
                <a:cxnLst/>
                <a:rect l="l" t="t" r="r" b="b"/>
                <a:pathLst>
                  <a:path w="20046950" h="3602990">
                    <a:moveTo>
                      <a:pt x="0" y="2550160"/>
                    </a:moveTo>
                    <a:cubicBezTo>
                      <a:pt x="1270" y="2548890"/>
                      <a:pt x="12700" y="2495550"/>
                      <a:pt x="19050" y="2467610"/>
                    </a:cubicBezTo>
                    <a:cubicBezTo>
                      <a:pt x="25400" y="2440940"/>
                      <a:pt x="38100" y="2386330"/>
                      <a:pt x="38100" y="2386330"/>
                    </a:cubicBezTo>
                    <a:cubicBezTo>
                      <a:pt x="39370" y="2385060"/>
                      <a:pt x="63500" y="2335530"/>
                      <a:pt x="76200" y="2311400"/>
                    </a:cubicBezTo>
                    <a:cubicBezTo>
                      <a:pt x="88900" y="2286000"/>
                      <a:pt x="114300" y="2236470"/>
                      <a:pt x="114300" y="2235200"/>
                    </a:cubicBezTo>
                    <a:cubicBezTo>
                      <a:pt x="115570" y="2235200"/>
                      <a:pt x="115570" y="2235200"/>
                      <a:pt x="115570" y="2235200"/>
                    </a:cubicBezTo>
                    <a:cubicBezTo>
                      <a:pt x="115570" y="2235200"/>
                      <a:pt x="151130" y="2193290"/>
                      <a:pt x="170180" y="2171700"/>
                    </a:cubicBezTo>
                    <a:cubicBezTo>
                      <a:pt x="187960" y="2151380"/>
                      <a:pt x="223520" y="2109470"/>
                      <a:pt x="224790" y="2108200"/>
                    </a:cubicBezTo>
                    <a:cubicBezTo>
                      <a:pt x="226060" y="2108200"/>
                      <a:pt x="270510" y="2076450"/>
                      <a:pt x="293370" y="2059940"/>
                    </a:cubicBezTo>
                    <a:cubicBezTo>
                      <a:pt x="316230" y="2043430"/>
                      <a:pt x="360680" y="2011680"/>
                      <a:pt x="361950" y="2010410"/>
                    </a:cubicBezTo>
                    <a:cubicBezTo>
                      <a:pt x="363220" y="2010410"/>
                      <a:pt x="414020" y="1990090"/>
                      <a:pt x="440690" y="1979930"/>
                    </a:cubicBezTo>
                    <a:cubicBezTo>
                      <a:pt x="466090" y="1969770"/>
                      <a:pt x="518160" y="1949450"/>
                      <a:pt x="518160" y="1949450"/>
                    </a:cubicBezTo>
                    <a:cubicBezTo>
                      <a:pt x="519430" y="1949450"/>
                      <a:pt x="519430" y="1949450"/>
                      <a:pt x="519430" y="1949450"/>
                    </a:cubicBezTo>
                    <a:cubicBezTo>
                      <a:pt x="519430" y="1949450"/>
                      <a:pt x="574040" y="1941830"/>
                      <a:pt x="601980" y="1938020"/>
                    </a:cubicBezTo>
                    <a:cubicBezTo>
                      <a:pt x="629920" y="1934210"/>
                      <a:pt x="684530" y="1926590"/>
                      <a:pt x="685800" y="1926590"/>
                    </a:cubicBezTo>
                    <a:cubicBezTo>
                      <a:pt x="690880" y="1925320"/>
                      <a:pt x="1281430" y="1470660"/>
                      <a:pt x="1435100" y="1394460"/>
                    </a:cubicBezTo>
                    <a:cubicBezTo>
                      <a:pt x="1494790" y="1365250"/>
                      <a:pt x="1554480" y="1367790"/>
                      <a:pt x="1570990" y="1352550"/>
                    </a:cubicBezTo>
                    <a:cubicBezTo>
                      <a:pt x="1577340" y="1347470"/>
                      <a:pt x="1573530" y="1344930"/>
                      <a:pt x="1578610" y="1337310"/>
                    </a:cubicBezTo>
                    <a:cubicBezTo>
                      <a:pt x="1591310" y="1315720"/>
                      <a:pt x="1639570" y="1250950"/>
                      <a:pt x="1676400" y="1214120"/>
                    </a:cubicBezTo>
                    <a:cubicBezTo>
                      <a:pt x="1713230" y="1177290"/>
                      <a:pt x="1756410" y="1144270"/>
                      <a:pt x="1800860" y="1117600"/>
                    </a:cubicBezTo>
                    <a:cubicBezTo>
                      <a:pt x="1845310" y="1090930"/>
                      <a:pt x="1880870" y="1078230"/>
                      <a:pt x="1944370" y="1054100"/>
                    </a:cubicBezTo>
                    <a:cubicBezTo>
                      <a:pt x="2067560" y="1008380"/>
                      <a:pt x="2302510" y="949960"/>
                      <a:pt x="2489200" y="889000"/>
                    </a:cubicBezTo>
                    <a:cubicBezTo>
                      <a:pt x="2688590" y="822960"/>
                      <a:pt x="2884170" y="741680"/>
                      <a:pt x="3105150" y="668020"/>
                    </a:cubicBezTo>
                    <a:cubicBezTo>
                      <a:pt x="3356610" y="584200"/>
                      <a:pt x="3644900" y="492760"/>
                      <a:pt x="3916680" y="419100"/>
                    </a:cubicBezTo>
                    <a:cubicBezTo>
                      <a:pt x="4187190" y="345440"/>
                      <a:pt x="4476750" y="284480"/>
                      <a:pt x="4732020" y="228600"/>
                    </a:cubicBezTo>
                    <a:cubicBezTo>
                      <a:pt x="4959350" y="177800"/>
                      <a:pt x="5146040" y="119380"/>
                      <a:pt x="5375910" y="92710"/>
                    </a:cubicBezTo>
                    <a:cubicBezTo>
                      <a:pt x="5638800" y="62230"/>
                      <a:pt x="5958840" y="76200"/>
                      <a:pt x="6226810" y="71120"/>
                    </a:cubicBezTo>
                    <a:cubicBezTo>
                      <a:pt x="6466840" y="67310"/>
                      <a:pt x="6677660" y="68580"/>
                      <a:pt x="6907530" y="66040"/>
                    </a:cubicBezTo>
                    <a:cubicBezTo>
                      <a:pt x="7143750" y="64770"/>
                      <a:pt x="7387590" y="63500"/>
                      <a:pt x="7628890" y="62230"/>
                    </a:cubicBezTo>
                    <a:cubicBezTo>
                      <a:pt x="7871460" y="62230"/>
                      <a:pt x="8117840" y="66040"/>
                      <a:pt x="8357870" y="59690"/>
                    </a:cubicBezTo>
                    <a:cubicBezTo>
                      <a:pt x="8592820" y="53340"/>
                      <a:pt x="8820150" y="31750"/>
                      <a:pt x="9051290" y="24130"/>
                    </a:cubicBezTo>
                    <a:cubicBezTo>
                      <a:pt x="9283700" y="16510"/>
                      <a:pt x="9507220" y="13970"/>
                      <a:pt x="9749790" y="11430"/>
                    </a:cubicBezTo>
                    <a:cubicBezTo>
                      <a:pt x="10010140" y="8890"/>
                      <a:pt x="10306050" y="8890"/>
                      <a:pt x="10565130" y="8890"/>
                    </a:cubicBezTo>
                    <a:cubicBezTo>
                      <a:pt x="10802620" y="7620"/>
                      <a:pt x="11013440" y="7620"/>
                      <a:pt x="11245850" y="6350"/>
                    </a:cubicBezTo>
                    <a:cubicBezTo>
                      <a:pt x="11489690" y="6350"/>
                      <a:pt x="11736070" y="0"/>
                      <a:pt x="11997690" y="3810"/>
                    </a:cubicBezTo>
                    <a:cubicBezTo>
                      <a:pt x="12279630" y="7620"/>
                      <a:pt x="12588240" y="12700"/>
                      <a:pt x="12880340" y="30480"/>
                    </a:cubicBezTo>
                    <a:cubicBezTo>
                      <a:pt x="13168630" y="46990"/>
                      <a:pt x="13469620" y="78740"/>
                      <a:pt x="13737589" y="109220"/>
                    </a:cubicBezTo>
                    <a:cubicBezTo>
                      <a:pt x="13973811" y="134620"/>
                      <a:pt x="14175739" y="168910"/>
                      <a:pt x="14403070" y="194310"/>
                    </a:cubicBezTo>
                    <a:cubicBezTo>
                      <a:pt x="14639289" y="222250"/>
                      <a:pt x="14894561" y="237490"/>
                      <a:pt x="15129511" y="270510"/>
                    </a:cubicBezTo>
                    <a:cubicBezTo>
                      <a:pt x="15351761" y="300990"/>
                      <a:pt x="15552420" y="341630"/>
                      <a:pt x="15777211" y="381000"/>
                    </a:cubicBezTo>
                    <a:cubicBezTo>
                      <a:pt x="16019780" y="422910"/>
                      <a:pt x="16283939" y="461010"/>
                      <a:pt x="16534130" y="511810"/>
                    </a:cubicBezTo>
                    <a:cubicBezTo>
                      <a:pt x="16781780" y="562610"/>
                      <a:pt x="17029430" y="628650"/>
                      <a:pt x="17268189" y="685800"/>
                    </a:cubicBezTo>
                    <a:cubicBezTo>
                      <a:pt x="17498061" y="739140"/>
                      <a:pt x="17716500" y="783590"/>
                      <a:pt x="17941289" y="844550"/>
                    </a:cubicBezTo>
                    <a:cubicBezTo>
                      <a:pt x="18171161" y="906780"/>
                      <a:pt x="18407380" y="967740"/>
                      <a:pt x="18634711" y="1059180"/>
                    </a:cubicBezTo>
                    <a:cubicBezTo>
                      <a:pt x="18868389" y="1153160"/>
                      <a:pt x="19109689" y="1258570"/>
                      <a:pt x="19325589" y="1403350"/>
                    </a:cubicBezTo>
                    <a:cubicBezTo>
                      <a:pt x="19549111" y="1550670"/>
                      <a:pt x="19856450" y="1709420"/>
                      <a:pt x="19949161" y="1941830"/>
                    </a:cubicBezTo>
                    <a:cubicBezTo>
                      <a:pt x="20046950" y="2189480"/>
                      <a:pt x="20002500" y="2669540"/>
                      <a:pt x="19851370" y="2865120"/>
                    </a:cubicBezTo>
                    <a:cubicBezTo>
                      <a:pt x="19719289" y="3037840"/>
                      <a:pt x="19408139" y="3082290"/>
                      <a:pt x="19182080" y="3124200"/>
                    </a:cubicBezTo>
                    <a:cubicBezTo>
                      <a:pt x="18966180" y="3164840"/>
                      <a:pt x="18743930" y="3133090"/>
                      <a:pt x="18526761" y="3122930"/>
                    </a:cubicBezTo>
                    <a:cubicBezTo>
                      <a:pt x="18312130" y="3114040"/>
                      <a:pt x="17934939" y="3042920"/>
                      <a:pt x="17886680" y="3070860"/>
                    </a:cubicBezTo>
                    <a:cubicBezTo>
                      <a:pt x="17877789" y="3075940"/>
                      <a:pt x="17880330" y="3083560"/>
                      <a:pt x="17877789" y="3091180"/>
                    </a:cubicBezTo>
                    <a:cubicBezTo>
                      <a:pt x="17873980" y="3102610"/>
                      <a:pt x="17875250" y="3116580"/>
                      <a:pt x="17870170" y="3130550"/>
                    </a:cubicBezTo>
                    <a:cubicBezTo>
                      <a:pt x="17862550" y="3150870"/>
                      <a:pt x="17842230" y="3176270"/>
                      <a:pt x="17829530" y="3199130"/>
                    </a:cubicBezTo>
                    <a:cubicBezTo>
                      <a:pt x="17818100" y="3223260"/>
                      <a:pt x="17809211" y="3253740"/>
                      <a:pt x="17797780" y="3271520"/>
                    </a:cubicBezTo>
                    <a:cubicBezTo>
                      <a:pt x="17790161" y="3284220"/>
                      <a:pt x="17778730" y="3290570"/>
                      <a:pt x="17771111" y="3300730"/>
                    </a:cubicBezTo>
                    <a:cubicBezTo>
                      <a:pt x="17763489" y="3310890"/>
                      <a:pt x="17760950" y="3323590"/>
                      <a:pt x="17750789" y="3335020"/>
                    </a:cubicBezTo>
                    <a:cubicBezTo>
                      <a:pt x="17738089" y="3351530"/>
                      <a:pt x="17710150" y="3369310"/>
                      <a:pt x="17692370" y="3387090"/>
                    </a:cubicBezTo>
                    <a:cubicBezTo>
                      <a:pt x="17673320" y="3406140"/>
                      <a:pt x="17655539" y="3432810"/>
                      <a:pt x="17637761" y="3445510"/>
                    </a:cubicBezTo>
                    <a:cubicBezTo>
                      <a:pt x="17626330" y="3455670"/>
                      <a:pt x="17614900" y="3456940"/>
                      <a:pt x="17603470" y="3464560"/>
                    </a:cubicBezTo>
                    <a:cubicBezTo>
                      <a:pt x="17593311" y="3472180"/>
                      <a:pt x="17586961" y="3483610"/>
                      <a:pt x="17574261" y="3491230"/>
                    </a:cubicBezTo>
                    <a:cubicBezTo>
                      <a:pt x="17555211" y="3502660"/>
                      <a:pt x="17524730" y="3510280"/>
                      <a:pt x="17500600" y="3521710"/>
                    </a:cubicBezTo>
                    <a:cubicBezTo>
                      <a:pt x="17476470" y="3533140"/>
                      <a:pt x="17452339" y="3553460"/>
                      <a:pt x="17432020" y="3559810"/>
                    </a:cubicBezTo>
                    <a:cubicBezTo>
                      <a:pt x="17416780" y="3564890"/>
                      <a:pt x="17405350" y="3563620"/>
                      <a:pt x="17392650" y="3567430"/>
                    </a:cubicBezTo>
                    <a:cubicBezTo>
                      <a:pt x="17379950" y="3571240"/>
                      <a:pt x="17371061" y="3578860"/>
                      <a:pt x="17355820" y="3582670"/>
                    </a:cubicBezTo>
                    <a:cubicBezTo>
                      <a:pt x="17334230" y="3587750"/>
                      <a:pt x="17302480" y="3585210"/>
                      <a:pt x="17277080" y="3587750"/>
                    </a:cubicBezTo>
                    <a:cubicBezTo>
                      <a:pt x="17250411" y="3591560"/>
                      <a:pt x="17219930" y="3601720"/>
                      <a:pt x="17198339" y="3601720"/>
                    </a:cubicBezTo>
                    <a:cubicBezTo>
                      <a:pt x="17183100" y="3602990"/>
                      <a:pt x="17172939" y="3596640"/>
                      <a:pt x="17158970" y="3596640"/>
                    </a:cubicBezTo>
                    <a:cubicBezTo>
                      <a:pt x="17146270" y="3596640"/>
                      <a:pt x="17134839" y="3600450"/>
                      <a:pt x="17119600" y="3599180"/>
                    </a:cubicBezTo>
                    <a:cubicBezTo>
                      <a:pt x="17098011" y="3597910"/>
                      <a:pt x="17068800" y="3585210"/>
                      <a:pt x="17043400" y="3578860"/>
                    </a:cubicBezTo>
                    <a:cubicBezTo>
                      <a:pt x="17018000" y="3573780"/>
                      <a:pt x="16976089" y="3575050"/>
                      <a:pt x="16964661" y="3567430"/>
                    </a:cubicBezTo>
                    <a:cubicBezTo>
                      <a:pt x="16960850" y="3564890"/>
                      <a:pt x="16963389" y="3561080"/>
                      <a:pt x="16959580" y="3557270"/>
                    </a:cubicBezTo>
                    <a:cubicBezTo>
                      <a:pt x="16949420" y="3549650"/>
                      <a:pt x="16917670" y="3552190"/>
                      <a:pt x="16891000" y="3539490"/>
                    </a:cubicBezTo>
                    <a:cubicBezTo>
                      <a:pt x="16845280" y="3520440"/>
                      <a:pt x="16793211" y="3465830"/>
                      <a:pt x="16719550" y="3427730"/>
                    </a:cubicBezTo>
                    <a:cubicBezTo>
                      <a:pt x="16606520" y="3370580"/>
                      <a:pt x="16413480" y="3318510"/>
                      <a:pt x="16263620" y="3252470"/>
                    </a:cubicBezTo>
                    <a:cubicBezTo>
                      <a:pt x="16113761" y="3185160"/>
                      <a:pt x="15946120" y="3058160"/>
                      <a:pt x="15819120" y="3028950"/>
                    </a:cubicBezTo>
                    <a:cubicBezTo>
                      <a:pt x="15735300" y="3007360"/>
                      <a:pt x="15694661" y="3027680"/>
                      <a:pt x="15594330" y="3026410"/>
                    </a:cubicBezTo>
                    <a:cubicBezTo>
                      <a:pt x="15396211" y="3025140"/>
                      <a:pt x="14986000" y="3018790"/>
                      <a:pt x="14707870" y="3025140"/>
                    </a:cubicBezTo>
                    <a:cubicBezTo>
                      <a:pt x="14457680" y="3028950"/>
                      <a:pt x="14239239" y="3048000"/>
                      <a:pt x="14000480" y="3054350"/>
                    </a:cubicBezTo>
                    <a:cubicBezTo>
                      <a:pt x="13755370" y="3059430"/>
                      <a:pt x="13495020" y="3056890"/>
                      <a:pt x="13253720" y="3056890"/>
                    </a:cubicBezTo>
                    <a:cubicBezTo>
                      <a:pt x="13027661" y="3058160"/>
                      <a:pt x="12818110" y="3056890"/>
                      <a:pt x="12594590" y="3056890"/>
                    </a:cubicBezTo>
                    <a:cubicBezTo>
                      <a:pt x="12362180" y="3056890"/>
                      <a:pt x="12124690" y="3050540"/>
                      <a:pt x="11884660" y="3054350"/>
                    </a:cubicBezTo>
                    <a:cubicBezTo>
                      <a:pt x="11637010" y="3059430"/>
                      <a:pt x="11375390" y="3078480"/>
                      <a:pt x="11130280" y="3084830"/>
                    </a:cubicBezTo>
                    <a:cubicBezTo>
                      <a:pt x="10897870" y="3089910"/>
                      <a:pt x="10699750" y="3086100"/>
                      <a:pt x="10450830" y="3089910"/>
                    </a:cubicBezTo>
                    <a:cubicBezTo>
                      <a:pt x="10149840" y="3094990"/>
                      <a:pt x="9770110" y="3110230"/>
                      <a:pt x="9451340" y="3115310"/>
                    </a:cubicBezTo>
                    <a:cubicBezTo>
                      <a:pt x="9159240" y="3119120"/>
                      <a:pt x="8887460" y="3117850"/>
                      <a:pt x="8610600" y="3117850"/>
                    </a:cubicBezTo>
                    <a:cubicBezTo>
                      <a:pt x="8338820" y="3117850"/>
                      <a:pt x="8096250" y="3116580"/>
                      <a:pt x="7805420" y="3117850"/>
                    </a:cubicBezTo>
                    <a:cubicBezTo>
                      <a:pt x="7459980" y="3119120"/>
                      <a:pt x="7052310" y="3126740"/>
                      <a:pt x="6673850" y="3129280"/>
                    </a:cubicBezTo>
                    <a:cubicBezTo>
                      <a:pt x="6291580" y="3133090"/>
                      <a:pt x="5892800" y="3135630"/>
                      <a:pt x="5521960" y="3136900"/>
                    </a:cubicBezTo>
                    <a:cubicBezTo>
                      <a:pt x="5172710" y="3136900"/>
                      <a:pt x="4827270" y="3131820"/>
                      <a:pt x="4508500" y="3136900"/>
                    </a:cubicBezTo>
                    <a:cubicBezTo>
                      <a:pt x="4222750" y="3140710"/>
                      <a:pt x="3975100" y="3154680"/>
                      <a:pt x="3696970" y="3162300"/>
                    </a:cubicBezTo>
                    <a:cubicBezTo>
                      <a:pt x="3404870" y="3168650"/>
                      <a:pt x="3097530" y="3163570"/>
                      <a:pt x="2796540" y="3177540"/>
                    </a:cubicBezTo>
                    <a:cubicBezTo>
                      <a:pt x="2495550" y="3191510"/>
                      <a:pt x="2181860" y="3223260"/>
                      <a:pt x="1893570" y="3246120"/>
                    </a:cubicBezTo>
                    <a:cubicBezTo>
                      <a:pt x="1628140" y="3266440"/>
                      <a:pt x="1350010" y="3294380"/>
                      <a:pt x="1131570" y="3307080"/>
                    </a:cubicBezTo>
                    <a:cubicBezTo>
                      <a:pt x="969010" y="3317240"/>
                      <a:pt x="704850" y="3322320"/>
                      <a:pt x="703580" y="3323590"/>
                    </a:cubicBezTo>
                    <a:cubicBezTo>
                      <a:pt x="702310" y="3323590"/>
                      <a:pt x="647700" y="3317240"/>
                      <a:pt x="619760" y="3313430"/>
                    </a:cubicBezTo>
                    <a:cubicBezTo>
                      <a:pt x="591820" y="3310890"/>
                      <a:pt x="537210" y="3305810"/>
                      <a:pt x="535940" y="3304540"/>
                    </a:cubicBezTo>
                    <a:cubicBezTo>
                      <a:pt x="535940" y="3304540"/>
                      <a:pt x="483870" y="3285490"/>
                      <a:pt x="457200" y="3276600"/>
                    </a:cubicBezTo>
                    <a:cubicBezTo>
                      <a:pt x="430530" y="3266440"/>
                      <a:pt x="379730" y="3247390"/>
                      <a:pt x="378460" y="3247390"/>
                    </a:cubicBezTo>
                    <a:cubicBezTo>
                      <a:pt x="377190" y="3247390"/>
                      <a:pt x="331470" y="3215640"/>
                      <a:pt x="308610" y="3200400"/>
                    </a:cubicBezTo>
                    <a:cubicBezTo>
                      <a:pt x="285750" y="3185160"/>
                      <a:pt x="240030" y="3154680"/>
                      <a:pt x="238760" y="3153410"/>
                    </a:cubicBezTo>
                    <a:cubicBezTo>
                      <a:pt x="237490" y="3153410"/>
                      <a:pt x="200660" y="3111500"/>
                      <a:pt x="181610" y="3091180"/>
                    </a:cubicBezTo>
                    <a:cubicBezTo>
                      <a:pt x="162560" y="3070860"/>
                      <a:pt x="125730" y="3030220"/>
                      <a:pt x="125730" y="3028950"/>
                    </a:cubicBezTo>
                    <a:cubicBezTo>
                      <a:pt x="124460" y="3027680"/>
                      <a:pt x="99060" y="2979420"/>
                      <a:pt x="85090" y="2955290"/>
                    </a:cubicBezTo>
                    <a:cubicBezTo>
                      <a:pt x="72390" y="2929890"/>
                      <a:pt x="45720" y="2881630"/>
                      <a:pt x="45720" y="2881630"/>
                    </a:cubicBezTo>
                    <a:cubicBezTo>
                      <a:pt x="45720" y="2880360"/>
                      <a:pt x="45720" y="2880360"/>
                      <a:pt x="45720" y="2880360"/>
                    </a:cubicBezTo>
                    <a:cubicBezTo>
                      <a:pt x="44450" y="2880360"/>
                      <a:pt x="30480" y="2827020"/>
                      <a:pt x="24130" y="2799080"/>
                    </a:cubicBezTo>
                    <a:cubicBezTo>
                      <a:pt x="16510" y="2772410"/>
                      <a:pt x="2540" y="2719070"/>
                      <a:pt x="2540" y="2717800"/>
                    </a:cubicBezTo>
                    <a:cubicBezTo>
                      <a:pt x="2540" y="2716530"/>
                      <a:pt x="2540" y="2661920"/>
                      <a:pt x="1270" y="2633980"/>
                    </a:cubicBezTo>
                    <a:cubicBezTo>
                      <a:pt x="1270" y="2606040"/>
                      <a:pt x="0" y="2550160"/>
                      <a:pt x="0" y="2550160"/>
                    </a:cubicBezTo>
                    <a:moveTo>
                      <a:pt x="16964661" y="3567430"/>
                    </a:moveTo>
                    <a:cubicBezTo>
                      <a:pt x="16964661" y="3568700"/>
                      <a:pt x="16964661" y="3567430"/>
                      <a:pt x="16964661" y="3567430"/>
                    </a:cubicBezTo>
                  </a:path>
                </a:pathLst>
              </a:custGeom>
              <a:solidFill>
                <a:srgbClr val="FDE6B3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7970520" y="1804670"/>
              <a:ext cx="1692910" cy="387350"/>
              <a:chOff x="0" y="0"/>
              <a:chExt cx="1692910" cy="38735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49530" y="54610"/>
                <a:ext cx="1592580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1592580" h="289560">
                    <a:moveTo>
                      <a:pt x="66040" y="20320"/>
                    </a:moveTo>
                    <a:cubicBezTo>
                      <a:pt x="615950" y="0"/>
                      <a:pt x="628650" y="2540"/>
                      <a:pt x="654050" y="16510"/>
                    </a:cubicBezTo>
                    <a:cubicBezTo>
                      <a:pt x="693420" y="38100"/>
                      <a:pt x="730250" y="111760"/>
                      <a:pt x="781050" y="132080"/>
                    </a:cubicBezTo>
                    <a:cubicBezTo>
                      <a:pt x="831850" y="151130"/>
                      <a:pt x="890270" y="140970"/>
                      <a:pt x="958850" y="130810"/>
                    </a:cubicBezTo>
                    <a:cubicBezTo>
                      <a:pt x="1059180" y="116840"/>
                      <a:pt x="1244600" y="44450"/>
                      <a:pt x="1322070" y="29210"/>
                    </a:cubicBezTo>
                    <a:cubicBezTo>
                      <a:pt x="1357630" y="21590"/>
                      <a:pt x="1374140" y="15240"/>
                      <a:pt x="1400810" y="19050"/>
                    </a:cubicBezTo>
                    <a:cubicBezTo>
                      <a:pt x="1432560" y="22860"/>
                      <a:pt x="1474470" y="54610"/>
                      <a:pt x="1497330" y="55880"/>
                    </a:cubicBezTo>
                    <a:cubicBezTo>
                      <a:pt x="1510030" y="55880"/>
                      <a:pt x="1516380" y="44450"/>
                      <a:pt x="1527810" y="45720"/>
                    </a:cubicBezTo>
                    <a:cubicBezTo>
                      <a:pt x="1540510" y="46990"/>
                      <a:pt x="1560830" y="57150"/>
                      <a:pt x="1570990" y="69850"/>
                    </a:cubicBezTo>
                    <a:cubicBezTo>
                      <a:pt x="1582420" y="81280"/>
                      <a:pt x="1590040" y="99060"/>
                      <a:pt x="1591310" y="115570"/>
                    </a:cubicBezTo>
                    <a:cubicBezTo>
                      <a:pt x="1592580" y="130810"/>
                      <a:pt x="1588770" y="149860"/>
                      <a:pt x="1579880" y="163830"/>
                    </a:cubicBezTo>
                    <a:cubicBezTo>
                      <a:pt x="1572260" y="176530"/>
                      <a:pt x="1558290" y="190500"/>
                      <a:pt x="1541780" y="195580"/>
                    </a:cubicBezTo>
                    <a:cubicBezTo>
                      <a:pt x="1522730" y="200660"/>
                      <a:pt x="1485900" y="196850"/>
                      <a:pt x="1469390" y="186690"/>
                    </a:cubicBezTo>
                    <a:cubicBezTo>
                      <a:pt x="1454150" y="177800"/>
                      <a:pt x="1442720" y="162560"/>
                      <a:pt x="1438910" y="146050"/>
                    </a:cubicBezTo>
                    <a:cubicBezTo>
                      <a:pt x="1433830" y="127000"/>
                      <a:pt x="1440180" y="91440"/>
                      <a:pt x="1451610" y="73660"/>
                    </a:cubicBezTo>
                    <a:cubicBezTo>
                      <a:pt x="1461770" y="59690"/>
                      <a:pt x="1478280" y="50800"/>
                      <a:pt x="1493520" y="46990"/>
                    </a:cubicBezTo>
                    <a:cubicBezTo>
                      <a:pt x="1508760" y="43180"/>
                      <a:pt x="1529080" y="44450"/>
                      <a:pt x="1544320" y="49530"/>
                    </a:cubicBezTo>
                    <a:cubicBezTo>
                      <a:pt x="1558290" y="55880"/>
                      <a:pt x="1573530" y="67310"/>
                      <a:pt x="1581150" y="82550"/>
                    </a:cubicBezTo>
                    <a:cubicBezTo>
                      <a:pt x="1590040" y="101600"/>
                      <a:pt x="1591310" y="137160"/>
                      <a:pt x="1583690" y="156210"/>
                    </a:cubicBezTo>
                    <a:cubicBezTo>
                      <a:pt x="1578610" y="171450"/>
                      <a:pt x="1563370" y="185420"/>
                      <a:pt x="1549400" y="191770"/>
                    </a:cubicBezTo>
                    <a:cubicBezTo>
                      <a:pt x="1535430" y="199390"/>
                      <a:pt x="1518920" y="200660"/>
                      <a:pt x="1499870" y="199390"/>
                    </a:cubicBezTo>
                    <a:cubicBezTo>
                      <a:pt x="1474470" y="198120"/>
                      <a:pt x="1441450" y="175260"/>
                      <a:pt x="1410970" y="172720"/>
                    </a:cubicBezTo>
                    <a:cubicBezTo>
                      <a:pt x="1380490" y="168910"/>
                      <a:pt x="1358900" y="175260"/>
                      <a:pt x="1319530" y="182880"/>
                    </a:cubicBezTo>
                    <a:cubicBezTo>
                      <a:pt x="1239520" y="199390"/>
                      <a:pt x="1056640" y="269240"/>
                      <a:pt x="961390" y="281940"/>
                    </a:cubicBezTo>
                    <a:cubicBezTo>
                      <a:pt x="900430" y="289560"/>
                      <a:pt x="852170" y="285750"/>
                      <a:pt x="808990" y="280670"/>
                    </a:cubicBezTo>
                    <a:cubicBezTo>
                      <a:pt x="778510" y="278130"/>
                      <a:pt x="758190" y="279400"/>
                      <a:pt x="728980" y="265430"/>
                    </a:cubicBezTo>
                    <a:cubicBezTo>
                      <a:pt x="683260" y="243840"/>
                      <a:pt x="650240" y="161290"/>
                      <a:pt x="577850" y="135890"/>
                    </a:cubicBezTo>
                    <a:cubicBezTo>
                      <a:pt x="461010" y="95250"/>
                      <a:pt x="123190" y="189230"/>
                      <a:pt x="48260" y="163830"/>
                    </a:cubicBezTo>
                    <a:cubicBezTo>
                      <a:pt x="25400" y="156210"/>
                      <a:pt x="16510" y="142240"/>
                      <a:pt x="8890" y="129540"/>
                    </a:cubicBezTo>
                    <a:cubicBezTo>
                      <a:pt x="2540" y="118110"/>
                      <a:pt x="0" y="106680"/>
                      <a:pt x="1270" y="93980"/>
                    </a:cubicBezTo>
                    <a:cubicBezTo>
                      <a:pt x="1270" y="78740"/>
                      <a:pt x="8890" y="57150"/>
                      <a:pt x="19050" y="45720"/>
                    </a:cubicBezTo>
                    <a:cubicBezTo>
                      <a:pt x="30480" y="33020"/>
                      <a:pt x="66040" y="20320"/>
                      <a:pt x="66040" y="20320"/>
                    </a:cubicBezTo>
                  </a:path>
                </a:pathLst>
              </a:custGeom>
              <a:solidFill>
                <a:srgbClr val="FDE6B3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11158220" y="788670"/>
              <a:ext cx="1579880" cy="425450"/>
              <a:chOff x="0" y="0"/>
              <a:chExt cx="1579880" cy="42545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48260" y="53340"/>
                <a:ext cx="1483360" cy="339090"/>
              </a:xfrm>
              <a:custGeom>
                <a:avLst/>
                <a:gdLst/>
                <a:ahLst/>
                <a:cxnLst/>
                <a:rect l="l" t="t" r="r" b="b"/>
                <a:pathLst>
                  <a:path w="1483360" h="339090">
                    <a:moveTo>
                      <a:pt x="67310" y="21590"/>
                    </a:moveTo>
                    <a:cubicBezTo>
                      <a:pt x="421640" y="0"/>
                      <a:pt x="436880" y="0"/>
                      <a:pt x="469900" y="13970"/>
                    </a:cubicBezTo>
                    <a:cubicBezTo>
                      <a:pt x="530860" y="41910"/>
                      <a:pt x="605790" y="166370"/>
                      <a:pt x="703580" y="185420"/>
                    </a:cubicBezTo>
                    <a:cubicBezTo>
                      <a:pt x="833120" y="209550"/>
                      <a:pt x="1062990" y="73660"/>
                      <a:pt x="1197610" y="54610"/>
                    </a:cubicBezTo>
                    <a:cubicBezTo>
                      <a:pt x="1287780" y="41910"/>
                      <a:pt x="1383030" y="35560"/>
                      <a:pt x="1426210" y="49530"/>
                    </a:cubicBezTo>
                    <a:cubicBezTo>
                      <a:pt x="1446530" y="55880"/>
                      <a:pt x="1457960" y="66040"/>
                      <a:pt x="1466850" y="80010"/>
                    </a:cubicBezTo>
                    <a:cubicBezTo>
                      <a:pt x="1475740" y="92710"/>
                      <a:pt x="1482090" y="110490"/>
                      <a:pt x="1480820" y="127000"/>
                    </a:cubicBezTo>
                    <a:cubicBezTo>
                      <a:pt x="1478280" y="147320"/>
                      <a:pt x="1459230" y="179070"/>
                      <a:pt x="1442720" y="190500"/>
                    </a:cubicBezTo>
                    <a:cubicBezTo>
                      <a:pt x="1430020" y="200660"/>
                      <a:pt x="1409700" y="203200"/>
                      <a:pt x="1394460" y="201930"/>
                    </a:cubicBezTo>
                    <a:cubicBezTo>
                      <a:pt x="1379220" y="200660"/>
                      <a:pt x="1360170" y="194310"/>
                      <a:pt x="1348740" y="181610"/>
                    </a:cubicBezTo>
                    <a:cubicBezTo>
                      <a:pt x="1334770" y="166370"/>
                      <a:pt x="1320800" y="133350"/>
                      <a:pt x="1324610" y="111760"/>
                    </a:cubicBezTo>
                    <a:cubicBezTo>
                      <a:pt x="1328420" y="90170"/>
                      <a:pt x="1351280" y="63500"/>
                      <a:pt x="1369060" y="53340"/>
                    </a:cubicBezTo>
                    <a:cubicBezTo>
                      <a:pt x="1383030" y="44450"/>
                      <a:pt x="1403350" y="44450"/>
                      <a:pt x="1418590" y="46990"/>
                    </a:cubicBezTo>
                    <a:cubicBezTo>
                      <a:pt x="1433830" y="50800"/>
                      <a:pt x="1451610" y="59690"/>
                      <a:pt x="1461770" y="72390"/>
                    </a:cubicBezTo>
                    <a:cubicBezTo>
                      <a:pt x="1473200" y="88900"/>
                      <a:pt x="1483360" y="123190"/>
                      <a:pt x="1478280" y="144780"/>
                    </a:cubicBezTo>
                    <a:cubicBezTo>
                      <a:pt x="1471930" y="165100"/>
                      <a:pt x="1455420" y="185420"/>
                      <a:pt x="1427480" y="198120"/>
                    </a:cubicBezTo>
                    <a:cubicBezTo>
                      <a:pt x="1376680" y="222250"/>
                      <a:pt x="1253490" y="194310"/>
                      <a:pt x="1159510" y="210820"/>
                    </a:cubicBezTo>
                    <a:cubicBezTo>
                      <a:pt x="1049020" y="231140"/>
                      <a:pt x="904240" y="306070"/>
                      <a:pt x="806450" y="320040"/>
                    </a:cubicBezTo>
                    <a:cubicBezTo>
                      <a:pt x="741680" y="330200"/>
                      <a:pt x="694690" y="339090"/>
                      <a:pt x="638810" y="320040"/>
                    </a:cubicBezTo>
                    <a:cubicBezTo>
                      <a:pt x="568960" y="294640"/>
                      <a:pt x="495300" y="180340"/>
                      <a:pt x="433070" y="154940"/>
                    </a:cubicBezTo>
                    <a:cubicBezTo>
                      <a:pt x="391160" y="138430"/>
                      <a:pt x="361950" y="144780"/>
                      <a:pt x="314960" y="144780"/>
                    </a:cubicBezTo>
                    <a:cubicBezTo>
                      <a:pt x="243840" y="143510"/>
                      <a:pt x="97790" y="181610"/>
                      <a:pt x="49530" y="166370"/>
                    </a:cubicBezTo>
                    <a:cubicBezTo>
                      <a:pt x="27940" y="158750"/>
                      <a:pt x="17780" y="146050"/>
                      <a:pt x="10160" y="130810"/>
                    </a:cubicBezTo>
                    <a:cubicBezTo>
                      <a:pt x="2540" y="116840"/>
                      <a:pt x="0" y="92710"/>
                      <a:pt x="2540" y="77470"/>
                    </a:cubicBezTo>
                    <a:cubicBezTo>
                      <a:pt x="5080" y="66040"/>
                      <a:pt x="11430" y="54610"/>
                      <a:pt x="20320" y="45720"/>
                    </a:cubicBezTo>
                    <a:cubicBezTo>
                      <a:pt x="30480" y="35560"/>
                      <a:pt x="67310" y="21590"/>
                      <a:pt x="67310" y="21590"/>
                    </a:cubicBezTo>
                  </a:path>
                </a:pathLst>
              </a:custGeom>
              <a:solidFill>
                <a:srgbClr val="FDE6B3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7858760" y="567690"/>
              <a:ext cx="1153160" cy="411480"/>
              <a:chOff x="0" y="0"/>
              <a:chExt cx="1153160" cy="41148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48260" y="46990"/>
                <a:ext cx="105918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1059180" h="316230">
                    <a:moveTo>
                      <a:pt x="46990" y="168910"/>
                    </a:moveTo>
                    <a:cubicBezTo>
                      <a:pt x="577850" y="0"/>
                      <a:pt x="621030" y="21590"/>
                      <a:pt x="665480" y="39370"/>
                    </a:cubicBezTo>
                    <a:cubicBezTo>
                      <a:pt x="703580" y="54610"/>
                      <a:pt x="725170" y="87630"/>
                      <a:pt x="765810" y="100330"/>
                    </a:cubicBezTo>
                    <a:cubicBezTo>
                      <a:pt x="821690" y="115570"/>
                      <a:pt x="933450" y="95250"/>
                      <a:pt x="977900" y="104140"/>
                    </a:cubicBezTo>
                    <a:cubicBezTo>
                      <a:pt x="999490" y="107950"/>
                      <a:pt x="1013460" y="110490"/>
                      <a:pt x="1026160" y="119380"/>
                    </a:cubicBezTo>
                    <a:cubicBezTo>
                      <a:pt x="1037590" y="129540"/>
                      <a:pt x="1049020" y="146050"/>
                      <a:pt x="1054100" y="161290"/>
                    </a:cubicBezTo>
                    <a:cubicBezTo>
                      <a:pt x="1057910" y="176530"/>
                      <a:pt x="1056640" y="196850"/>
                      <a:pt x="1050290" y="212090"/>
                    </a:cubicBezTo>
                    <a:cubicBezTo>
                      <a:pt x="1045210" y="226060"/>
                      <a:pt x="1031240" y="241300"/>
                      <a:pt x="1018540" y="248920"/>
                    </a:cubicBezTo>
                    <a:cubicBezTo>
                      <a:pt x="1004570" y="257810"/>
                      <a:pt x="985520" y="262890"/>
                      <a:pt x="969010" y="260350"/>
                    </a:cubicBezTo>
                    <a:cubicBezTo>
                      <a:pt x="948690" y="256540"/>
                      <a:pt x="919480" y="236220"/>
                      <a:pt x="908050" y="218440"/>
                    </a:cubicBezTo>
                    <a:cubicBezTo>
                      <a:pt x="899160" y="204470"/>
                      <a:pt x="896620" y="185420"/>
                      <a:pt x="900430" y="168910"/>
                    </a:cubicBezTo>
                    <a:cubicBezTo>
                      <a:pt x="905510" y="149860"/>
                      <a:pt x="925830" y="119380"/>
                      <a:pt x="944880" y="110490"/>
                    </a:cubicBezTo>
                    <a:cubicBezTo>
                      <a:pt x="965200" y="101600"/>
                      <a:pt x="1000760" y="105410"/>
                      <a:pt x="1018540" y="115570"/>
                    </a:cubicBezTo>
                    <a:cubicBezTo>
                      <a:pt x="1033780" y="123190"/>
                      <a:pt x="1045210" y="138430"/>
                      <a:pt x="1050290" y="153670"/>
                    </a:cubicBezTo>
                    <a:cubicBezTo>
                      <a:pt x="1056640" y="167640"/>
                      <a:pt x="1059180" y="187960"/>
                      <a:pt x="1052830" y="203200"/>
                    </a:cubicBezTo>
                    <a:cubicBezTo>
                      <a:pt x="1046480" y="222250"/>
                      <a:pt x="1029970" y="245110"/>
                      <a:pt x="1002030" y="256540"/>
                    </a:cubicBezTo>
                    <a:cubicBezTo>
                      <a:pt x="949960" y="278130"/>
                      <a:pt x="805180" y="267970"/>
                      <a:pt x="730250" y="243840"/>
                    </a:cubicBezTo>
                    <a:cubicBezTo>
                      <a:pt x="666750" y="223520"/>
                      <a:pt x="622300" y="152400"/>
                      <a:pt x="572770" y="142240"/>
                    </a:cubicBezTo>
                    <a:cubicBezTo>
                      <a:pt x="534670" y="134620"/>
                      <a:pt x="510540" y="146050"/>
                      <a:pt x="464820" y="158750"/>
                    </a:cubicBezTo>
                    <a:cubicBezTo>
                      <a:pt x="372110" y="184150"/>
                      <a:pt x="134620" y="316230"/>
                      <a:pt x="67310" y="312420"/>
                    </a:cubicBezTo>
                    <a:cubicBezTo>
                      <a:pt x="43180" y="312420"/>
                      <a:pt x="30480" y="299720"/>
                      <a:pt x="20320" y="289560"/>
                    </a:cubicBezTo>
                    <a:cubicBezTo>
                      <a:pt x="11430" y="280670"/>
                      <a:pt x="5080" y="270510"/>
                      <a:pt x="2540" y="257810"/>
                    </a:cubicBezTo>
                    <a:cubicBezTo>
                      <a:pt x="0" y="242570"/>
                      <a:pt x="1270" y="219710"/>
                      <a:pt x="7620" y="204470"/>
                    </a:cubicBezTo>
                    <a:cubicBezTo>
                      <a:pt x="15240" y="190500"/>
                      <a:pt x="46990" y="168910"/>
                      <a:pt x="46990" y="168910"/>
                    </a:cubicBezTo>
                  </a:path>
                </a:pathLst>
              </a:custGeom>
              <a:solidFill>
                <a:srgbClr val="FDE6B3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2018030" y="1690370"/>
              <a:ext cx="957580" cy="386080"/>
              <a:chOff x="0" y="0"/>
              <a:chExt cx="957580" cy="38608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48260" y="45720"/>
                <a:ext cx="859790" cy="294640"/>
              </a:xfrm>
              <a:custGeom>
                <a:avLst/>
                <a:gdLst/>
                <a:ahLst/>
                <a:cxnLst/>
                <a:rect l="l" t="t" r="r" b="b"/>
                <a:pathLst>
                  <a:path w="859790" h="294640">
                    <a:moveTo>
                      <a:pt x="59690" y="144780"/>
                    </a:moveTo>
                    <a:cubicBezTo>
                      <a:pt x="290830" y="95250"/>
                      <a:pt x="440690" y="30480"/>
                      <a:pt x="509270" y="15240"/>
                    </a:cubicBezTo>
                    <a:cubicBezTo>
                      <a:pt x="543560" y="7620"/>
                      <a:pt x="557530" y="0"/>
                      <a:pt x="588010" y="5080"/>
                    </a:cubicBezTo>
                    <a:cubicBezTo>
                      <a:pt x="628650" y="11430"/>
                      <a:pt x="687070" y="46990"/>
                      <a:pt x="731520" y="72390"/>
                    </a:cubicBezTo>
                    <a:cubicBezTo>
                      <a:pt x="773430" y="96520"/>
                      <a:pt x="830580" y="124460"/>
                      <a:pt x="847090" y="152400"/>
                    </a:cubicBezTo>
                    <a:cubicBezTo>
                      <a:pt x="857250" y="167640"/>
                      <a:pt x="858520" y="184150"/>
                      <a:pt x="857250" y="199390"/>
                    </a:cubicBezTo>
                    <a:cubicBezTo>
                      <a:pt x="854710" y="214630"/>
                      <a:pt x="845820" y="232410"/>
                      <a:pt x="835660" y="242570"/>
                    </a:cubicBezTo>
                    <a:cubicBezTo>
                      <a:pt x="824230" y="254000"/>
                      <a:pt x="806450" y="261620"/>
                      <a:pt x="791210" y="264160"/>
                    </a:cubicBezTo>
                    <a:cubicBezTo>
                      <a:pt x="777240" y="266700"/>
                      <a:pt x="758190" y="264160"/>
                      <a:pt x="744220" y="255270"/>
                    </a:cubicBezTo>
                    <a:cubicBezTo>
                      <a:pt x="727710" y="243840"/>
                      <a:pt x="708660" y="214630"/>
                      <a:pt x="706120" y="195580"/>
                    </a:cubicBezTo>
                    <a:cubicBezTo>
                      <a:pt x="703580" y="179070"/>
                      <a:pt x="707390" y="161290"/>
                      <a:pt x="717550" y="148590"/>
                    </a:cubicBezTo>
                    <a:cubicBezTo>
                      <a:pt x="728980" y="132080"/>
                      <a:pt x="758190" y="114300"/>
                      <a:pt x="779780" y="113030"/>
                    </a:cubicBezTo>
                    <a:cubicBezTo>
                      <a:pt x="800100" y="113030"/>
                      <a:pt x="830580" y="128270"/>
                      <a:pt x="843280" y="144780"/>
                    </a:cubicBezTo>
                    <a:cubicBezTo>
                      <a:pt x="854710" y="161290"/>
                      <a:pt x="859790" y="195580"/>
                      <a:pt x="852170" y="215900"/>
                    </a:cubicBezTo>
                    <a:cubicBezTo>
                      <a:pt x="845820" y="234950"/>
                      <a:pt x="817880" y="256540"/>
                      <a:pt x="800100" y="262890"/>
                    </a:cubicBezTo>
                    <a:cubicBezTo>
                      <a:pt x="784860" y="267970"/>
                      <a:pt x="769620" y="265430"/>
                      <a:pt x="751840" y="259080"/>
                    </a:cubicBezTo>
                    <a:cubicBezTo>
                      <a:pt x="721360" y="248920"/>
                      <a:pt x="678180" y="209550"/>
                      <a:pt x="642620" y="191770"/>
                    </a:cubicBezTo>
                    <a:cubicBezTo>
                      <a:pt x="609600" y="175260"/>
                      <a:pt x="586740" y="153670"/>
                      <a:pt x="546100" y="152400"/>
                    </a:cubicBezTo>
                    <a:cubicBezTo>
                      <a:pt x="472440" y="149860"/>
                      <a:pt x="327660" y="229870"/>
                      <a:pt x="237490" y="252730"/>
                    </a:cubicBezTo>
                    <a:cubicBezTo>
                      <a:pt x="170180" y="270510"/>
                      <a:pt x="91440" y="294640"/>
                      <a:pt x="57150" y="289560"/>
                    </a:cubicBezTo>
                    <a:cubicBezTo>
                      <a:pt x="41910" y="287020"/>
                      <a:pt x="34290" y="280670"/>
                      <a:pt x="25400" y="271780"/>
                    </a:cubicBezTo>
                    <a:cubicBezTo>
                      <a:pt x="15240" y="261620"/>
                      <a:pt x="3810" y="241300"/>
                      <a:pt x="2540" y="224790"/>
                    </a:cubicBezTo>
                    <a:cubicBezTo>
                      <a:pt x="0" y="208280"/>
                      <a:pt x="6350" y="186690"/>
                      <a:pt x="15240" y="173990"/>
                    </a:cubicBezTo>
                    <a:cubicBezTo>
                      <a:pt x="25400" y="160020"/>
                      <a:pt x="59690" y="144780"/>
                      <a:pt x="59690" y="144780"/>
                    </a:cubicBezTo>
                  </a:path>
                </a:pathLst>
              </a:custGeom>
              <a:solidFill>
                <a:srgbClr val="FDE6B3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14145260" y="561340"/>
              <a:ext cx="906780" cy="311150"/>
              <a:chOff x="0" y="0"/>
              <a:chExt cx="906780" cy="31115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49530" y="59690"/>
                <a:ext cx="81153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811530" h="207010">
                    <a:moveTo>
                      <a:pt x="78740" y="13970"/>
                    </a:moveTo>
                    <a:cubicBezTo>
                      <a:pt x="457200" y="0"/>
                      <a:pt x="462280" y="26670"/>
                      <a:pt x="495300" y="36830"/>
                    </a:cubicBezTo>
                    <a:cubicBezTo>
                      <a:pt x="554990" y="53340"/>
                      <a:pt x="702310" y="20320"/>
                      <a:pt x="753110" y="41910"/>
                    </a:cubicBezTo>
                    <a:cubicBezTo>
                      <a:pt x="781050" y="54610"/>
                      <a:pt x="797560" y="77470"/>
                      <a:pt x="805180" y="97790"/>
                    </a:cubicBezTo>
                    <a:cubicBezTo>
                      <a:pt x="811530" y="114300"/>
                      <a:pt x="808990" y="134620"/>
                      <a:pt x="802640" y="149860"/>
                    </a:cubicBezTo>
                    <a:cubicBezTo>
                      <a:pt x="796290" y="165100"/>
                      <a:pt x="784860" y="181610"/>
                      <a:pt x="768350" y="189230"/>
                    </a:cubicBezTo>
                    <a:cubicBezTo>
                      <a:pt x="750570" y="198120"/>
                      <a:pt x="712470" y="200660"/>
                      <a:pt x="693420" y="193040"/>
                    </a:cubicBezTo>
                    <a:cubicBezTo>
                      <a:pt x="676910" y="186690"/>
                      <a:pt x="662940" y="171450"/>
                      <a:pt x="655320" y="157480"/>
                    </a:cubicBezTo>
                    <a:cubicBezTo>
                      <a:pt x="647700" y="142240"/>
                      <a:pt x="642620" y="123190"/>
                      <a:pt x="646430" y="106680"/>
                    </a:cubicBezTo>
                    <a:cubicBezTo>
                      <a:pt x="652780" y="85090"/>
                      <a:pt x="674370" y="55880"/>
                      <a:pt x="693420" y="45720"/>
                    </a:cubicBezTo>
                    <a:cubicBezTo>
                      <a:pt x="708660" y="36830"/>
                      <a:pt x="728980" y="36830"/>
                      <a:pt x="744220" y="40640"/>
                    </a:cubicBezTo>
                    <a:cubicBezTo>
                      <a:pt x="760730" y="43180"/>
                      <a:pt x="778510" y="53340"/>
                      <a:pt x="788670" y="67310"/>
                    </a:cubicBezTo>
                    <a:cubicBezTo>
                      <a:pt x="801370" y="83820"/>
                      <a:pt x="808990" y="120650"/>
                      <a:pt x="805180" y="140970"/>
                    </a:cubicBezTo>
                    <a:cubicBezTo>
                      <a:pt x="801370" y="158750"/>
                      <a:pt x="788670" y="173990"/>
                      <a:pt x="775970" y="184150"/>
                    </a:cubicBezTo>
                    <a:cubicBezTo>
                      <a:pt x="763270" y="194310"/>
                      <a:pt x="749300" y="196850"/>
                      <a:pt x="726440" y="200660"/>
                    </a:cubicBezTo>
                    <a:cubicBezTo>
                      <a:pt x="683260" y="207010"/>
                      <a:pt x="581660" y="201930"/>
                      <a:pt x="529590" y="196850"/>
                    </a:cubicBezTo>
                    <a:cubicBezTo>
                      <a:pt x="496570" y="193040"/>
                      <a:pt x="473710" y="190500"/>
                      <a:pt x="447040" y="181610"/>
                    </a:cubicBezTo>
                    <a:cubicBezTo>
                      <a:pt x="420370" y="172720"/>
                      <a:pt x="400050" y="147320"/>
                      <a:pt x="367030" y="140970"/>
                    </a:cubicBezTo>
                    <a:cubicBezTo>
                      <a:pt x="320040" y="134620"/>
                      <a:pt x="246380" y="162560"/>
                      <a:pt x="191770" y="166370"/>
                    </a:cubicBezTo>
                    <a:cubicBezTo>
                      <a:pt x="144780" y="170180"/>
                      <a:pt x="91440" y="176530"/>
                      <a:pt x="59690" y="166370"/>
                    </a:cubicBezTo>
                    <a:cubicBezTo>
                      <a:pt x="39370" y="160020"/>
                      <a:pt x="24130" y="148590"/>
                      <a:pt x="13970" y="134620"/>
                    </a:cubicBezTo>
                    <a:cubicBezTo>
                      <a:pt x="5080" y="120650"/>
                      <a:pt x="0" y="99060"/>
                      <a:pt x="1270" y="81280"/>
                    </a:cubicBezTo>
                    <a:cubicBezTo>
                      <a:pt x="3810" y="64770"/>
                      <a:pt x="13970" y="44450"/>
                      <a:pt x="26670" y="33020"/>
                    </a:cubicBezTo>
                    <a:cubicBezTo>
                      <a:pt x="39370" y="21590"/>
                      <a:pt x="78740" y="13970"/>
                      <a:pt x="78740" y="13970"/>
                    </a:cubicBezTo>
                  </a:path>
                </a:pathLst>
              </a:custGeom>
              <a:solidFill>
                <a:srgbClr val="FDE6B3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13755370" y="1835150"/>
              <a:ext cx="1323340" cy="411480"/>
              <a:chOff x="0" y="0"/>
              <a:chExt cx="1323340" cy="41148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48260" y="48260"/>
                <a:ext cx="122682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1226820" h="313690">
                    <a:moveTo>
                      <a:pt x="53340" y="168910"/>
                    </a:moveTo>
                    <a:cubicBezTo>
                      <a:pt x="551180" y="43180"/>
                      <a:pt x="579120" y="22860"/>
                      <a:pt x="614680" y="13970"/>
                    </a:cubicBezTo>
                    <a:cubicBezTo>
                      <a:pt x="645160" y="6350"/>
                      <a:pt x="671830" y="0"/>
                      <a:pt x="701040" y="2540"/>
                    </a:cubicBezTo>
                    <a:cubicBezTo>
                      <a:pt x="728980" y="6350"/>
                      <a:pt x="758190" y="19050"/>
                      <a:pt x="787400" y="31750"/>
                    </a:cubicBezTo>
                    <a:cubicBezTo>
                      <a:pt x="817880" y="46990"/>
                      <a:pt x="835660" y="78740"/>
                      <a:pt x="877570" y="90170"/>
                    </a:cubicBezTo>
                    <a:cubicBezTo>
                      <a:pt x="944880" y="109220"/>
                      <a:pt x="1120140" y="64770"/>
                      <a:pt x="1170940" y="81280"/>
                    </a:cubicBezTo>
                    <a:cubicBezTo>
                      <a:pt x="1192530" y="87630"/>
                      <a:pt x="1202690" y="97790"/>
                      <a:pt x="1210310" y="111760"/>
                    </a:cubicBezTo>
                    <a:cubicBezTo>
                      <a:pt x="1219200" y="124460"/>
                      <a:pt x="1225550" y="143510"/>
                      <a:pt x="1224280" y="158750"/>
                    </a:cubicBezTo>
                    <a:cubicBezTo>
                      <a:pt x="1223010" y="175260"/>
                      <a:pt x="1217930" y="193040"/>
                      <a:pt x="1205230" y="204470"/>
                    </a:cubicBezTo>
                    <a:cubicBezTo>
                      <a:pt x="1191260" y="219710"/>
                      <a:pt x="1159510" y="233680"/>
                      <a:pt x="1137920" y="232410"/>
                    </a:cubicBezTo>
                    <a:cubicBezTo>
                      <a:pt x="1116330" y="229870"/>
                      <a:pt x="1088390" y="209550"/>
                      <a:pt x="1078230" y="190500"/>
                    </a:cubicBezTo>
                    <a:cubicBezTo>
                      <a:pt x="1068070" y="171450"/>
                      <a:pt x="1069340" y="137160"/>
                      <a:pt x="1078230" y="118110"/>
                    </a:cubicBezTo>
                    <a:cubicBezTo>
                      <a:pt x="1084580" y="102870"/>
                      <a:pt x="1098550" y="90170"/>
                      <a:pt x="1113790" y="83820"/>
                    </a:cubicBezTo>
                    <a:cubicBezTo>
                      <a:pt x="1132840" y="77470"/>
                      <a:pt x="1168400" y="78740"/>
                      <a:pt x="1186180" y="87630"/>
                    </a:cubicBezTo>
                    <a:cubicBezTo>
                      <a:pt x="1201420" y="95250"/>
                      <a:pt x="1212850" y="111760"/>
                      <a:pt x="1219200" y="125730"/>
                    </a:cubicBezTo>
                    <a:cubicBezTo>
                      <a:pt x="1224280" y="140970"/>
                      <a:pt x="1226820" y="160020"/>
                      <a:pt x="1221740" y="175260"/>
                    </a:cubicBezTo>
                    <a:cubicBezTo>
                      <a:pt x="1214120" y="194310"/>
                      <a:pt x="1198880" y="217170"/>
                      <a:pt x="1170940" y="228600"/>
                    </a:cubicBezTo>
                    <a:cubicBezTo>
                      <a:pt x="1115060" y="252730"/>
                      <a:pt x="947420" y="247650"/>
                      <a:pt x="863600" y="227330"/>
                    </a:cubicBezTo>
                    <a:cubicBezTo>
                      <a:pt x="797560" y="210820"/>
                      <a:pt x="746760" y="148590"/>
                      <a:pt x="699770" y="140970"/>
                    </a:cubicBezTo>
                    <a:cubicBezTo>
                      <a:pt x="666750" y="134620"/>
                      <a:pt x="652780" y="143510"/>
                      <a:pt x="612140" y="153670"/>
                    </a:cubicBezTo>
                    <a:cubicBezTo>
                      <a:pt x="509270" y="175260"/>
                      <a:pt x="161290" y="313690"/>
                      <a:pt x="78740" y="312420"/>
                    </a:cubicBezTo>
                    <a:cubicBezTo>
                      <a:pt x="53340" y="312420"/>
                      <a:pt x="41910" y="306070"/>
                      <a:pt x="29210" y="295910"/>
                    </a:cubicBezTo>
                    <a:cubicBezTo>
                      <a:pt x="16510" y="285750"/>
                      <a:pt x="5080" y="267970"/>
                      <a:pt x="2540" y="251460"/>
                    </a:cubicBezTo>
                    <a:cubicBezTo>
                      <a:pt x="0" y="236220"/>
                      <a:pt x="3810" y="214630"/>
                      <a:pt x="12700" y="200660"/>
                    </a:cubicBezTo>
                    <a:cubicBezTo>
                      <a:pt x="20320" y="186690"/>
                      <a:pt x="53340" y="168910"/>
                      <a:pt x="53340" y="168910"/>
                    </a:cubicBezTo>
                  </a:path>
                </a:pathLst>
              </a:custGeom>
              <a:solidFill>
                <a:srgbClr val="FFF2D5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24528780" y="1637030"/>
              <a:ext cx="904240" cy="328930"/>
              <a:chOff x="0" y="0"/>
              <a:chExt cx="904240" cy="32893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48260" y="46990"/>
                <a:ext cx="805180" cy="242570"/>
              </a:xfrm>
              <a:custGeom>
                <a:avLst/>
                <a:gdLst/>
                <a:ahLst/>
                <a:cxnLst/>
                <a:rect l="l" t="t" r="r" b="b"/>
                <a:pathLst>
                  <a:path w="805180" h="242570">
                    <a:moveTo>
                      <a:pt x="60960" y="82550"/>
                    </a:moveTo>
                    <a:cubicBezTo>
                      <a:pt x="459740" y="0"/>
                      <a:pt x="499110" y="6350"/>
                      <a:pt x="538480" y="17780"/>
                    </a:cubicBezTo>
                    <a:cubicBezTo>
                      <a:pt x="571500" y="26670"/>
                      <a:pt x="594360" y="55880"/>
                      <a:pt x="626110" y="60960"/>
                    </a:cubicBezTo>
                    <a:cubicBezTo>
                      <a:pt x="657860" y="67310"/>
                      <a:pt x="701040" y="46990"/>
                      <a:pt x="727710" y="49530"/>
                    </a:cubicBezTo>
                    <a:cubicBezTo>
                      <a:pt x="746760" y="52070"/>
                      <a:pt x="763270" y="55880"/>
                      <a:pt x="774700" y="67310"/>
                    </a:cubicBezTo>
                    <a:cubicBezTo>
                      <a:pt x="789940" y="81280"/>
                      <a:pt x="803910" y="114300"/>
                      <a:pt x="803910" y="134620"/>
                    </a:cubicBezTo>
                    <a:cubicBezTo>
                      <a:pt x="803910" y="151130"/>
                      <a:pt x="795020" y="168910"/>
                      <a:pt x="784860" y="180340"/>
                    </a:cubicBezTo>
                    <a:cubicBezTo>
                      <a:pt x="774700" y="191770"/>
                      <a:pt x="758190" y="203200"/>
                      <a:pt x="741680" y="205740"/>
                    </a:cubicBezTo>
                    <a:cubicBezTo>
                      <a:pt x="721360" y="207010"/>
                      <a:pt x="687070" y="199390"/>
                      <a:pt x="671830" y="184150"/>
                    </a:cubicBezTo>
                    <a:cubicBezTo>
                      <a:pt x="656590" y="168910"/>
                      <a:pt x="645160" y="135890"/>
                      <a:pt x="648970" y="114300"/>
                    </a:cubicBezTo>
                    <a:cubicBezTo>
                      <a:pt x="652780" y="92710"/>
                      <a:pt x="676910" y="66040"/>
                      <a:pt x="694690" y="57150"/>
                    </a:cubicBezTo>
                    <a:cubicBezTo>
                      <a:pt x="709930" y="48260"/>
                      <a:pt x="728980" y="48260"/>
                      <a:pt x="744220" y="52070"/>
                    </a:cubicBezTo>
                    <a:cubicBezTo>
                      <a:pt x="759460" y="55880"/>
                      <a:pt x="777240" y="67310"/>
                      <a:pt x="787400" y="78740"/>
                    </a:cubicBezTo>
                    <a:cubicBezTo>
                      <a:pt x="797560" y="91440"/>
                      <a:pt x="803910" y="110490"/>
                      <a:pt x="803910" y="125730"/>
                    </a:cubicBezTo>
                    <a:cubicBezTo>
                      <a:pt x="805180" y="140970"/>
                      <a:pt x="801370" y="161290"/>
                      <a:pt x="789940" y="173990"/>
                    </a:cubicBezTo>
                    <a:cubicBezTo>
                      <a:pt x="777240" y="189230"/>
                      <a:pt x="749300" y="201930"/>
                      <a:pt x="725170" y="207010"/>
                    </a:cubicBezTo>
                    <a:cubicBezTo>
                      <a:pt x="697230" y="212090"/>
                      <a:pt x="662940" y="209550"/>
                      <a:pt x="632460" y="203200"/>
                    </a:cubicBezTo>
                    <a:cubicBezTo>
                      <a:pt x="599440" y="195580"/>
                      <a:pt x="567690" y="172720"/>
                      <a:pt x="533400" y="163830"/>
                    </a:cubicBezTo>
                    <a:cubicBezTo>
                      <a:pt x="499110" y="154940"/>
                      <a:pt x="471170" y="146050"/>
                      <a:pt x="424180" y="148590"/>
                    </a:cubicBezTo>
                    <a:cubicBezTo>
                      <a:pt x="337820" y="151130"/>
                      <a:pt x="119380" y="242570"/>
                      <a:pt x="57150" y="229870"/>
                    </a:cubicBezTo>
                    <a:cubicBezTo>
                      <a:pt x="34290" y="224790"/>
                      <a:pt x="22860" y="212090"/>
                      <a:pt x="13970" y="198120"/>
                    </a:cubicBezTo>
                    <a:cubicBezTo>
                      <a:pt x="5080" y="184150"/>
                      <a:pt x="0" y="162560"/>
                      <a:pt x="2540" y="146050"/>
                    </a:cubicBezTo>
                    <a:cubicBezTo>
                      <a:pt x="5080" y="129540"/>
                      <a:pt x="17780" y="109220"/>
                      <a:pt x="27940" y="99060"/>
                    </a:cubicBezTo>
                    <a:cubicBezTo>
                      <a:pt x="38100" y="90170"/>
                      <a:pt x="60960" y="82550"/>
                      <a:pt x="60960" y="82550"/>
                    </a:cubicBezTo>
                  </a:path>
                </a:pathLst>
              </a:custGeom>
              <a:solidFill>
                <a:srgbClr val="FFF2D5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19930110" y="1658620"/>
              <a:ext cx="1243330" cy="397510"/>
              <a:chOff x="0" y="0"/>
              <a:chExt cx="1243330" cy="39751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50800" y="55880"/>
                <a:ext cx="114173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1141730" h="295910">
                    <a:moveTo>
                      <a:pt x="64770" y="24130"/>
                    </a:moveTo>
                    <a:cubicBezTo>
                      <a:pt x="499110" y="0"/>
                      <a:pt x="552450" y="16510"/>
                      <a:pt x="603250" y="36830"/>
                    </a:cubicBezTo>
                    <a:cubicBezTo>
                      <a:pt x="646430" y="54610"/>
                      <a:pt x="679450" y="87630"/>
                      <a:pt x="717550" y="104140"/>
                    </a:cubicBezTo>
                    <a:cubicBezTo>
                      <a:pt x="750570" y="118110"/>
                      <a:pt x="775970" y="124460"/>
                      <a:pt x="817880" y="129540"/>
                    </a:cubicBezTo>
                    <a:cubicBezTo>
                      <a:pt x="885190" y="139700"/>
                      <a:pt x="1038860" y="119380"/>
                      <a:pt x="1088390" y="135890"/>
                    </a:cubicBezTo>
                    <a:cubicBezTo>
                      <a:pt x="1108710" y="143510"/>
                      <a:pt x="1118870" y="153670"/>
                      <a:pt x="1127760" y="166370"/>
                    </a:cubicBezTo>
                    <a:cubicBezTo>
                      <a:pt x="1136650" y="180340"/>
                      <a:pt x="1141730" y="199390"/>
                      <a:pt x="1140460" y="214630"/>
                    </a:cubicBezTo>
                    <a:cubicBezTo>
                      <a:pt x="1140460" y="231140"/>
                      <a:pt x="1132840" y="250190"/>
                      <a:pt x="1122680" y="261620"/>
                    </a:cubicBezTo>
                    <a:cubicBezTo>
                      <a:pt x="1112520" y="274320"/>
                      <a:pt x="1096010" y="285750"/>
                      <a:pt x="1079500" y="287020"/>
                    </a:cubicBezTo>
                    <a:cubicBezTo>
                      <a:pt x="1059180" y="289560"/>
                      <a:pt x="1024890" y="283210"/>
                      <a:pt x="1008380" y="267970"/>
                    </a:cubicBezTo>
                    <a:cubicBezTo>
                      <a:pt x="993140" y="252730"/>
                      <a:pt x="981710" y="219710"/>
                      <a:pt x="985520" y="198120"/>
                    </a:cubicBezTo>
                    <a:cubicBezTo>
                      <a:pt x="989330" y="176530"/>
                      <a:pt x="1012190" y="149860"/>
                      <a:pt x="1029970" y="139700"/>
                    </a:cubicBezTo>
                    <a:cubicBezTo>
                      <a:pt x="1043940" y="130810"/>
                      <a:pt x="1064260" y="130810"/>
                      <a:pt x="1079500" y="134620"/>
                    </a:cubicBezTo>
                    <a:cubicBezTo>
                      <a:pt x="1094740" y="137160"/>
                      <a:pt x="1112520" y="147320"/>
                      <a:pt x="1122680" y="160020"/>
                    </a:cubicBezTo>
                    <a:cubicBezTo>
                      <a:pt x="1132840" y="172720"/>
                      <a:pt x="1141730" y="189230"/>
                      <a:pt x="1141730" y="207010"/>
                    </a:cubicBezTo>
                    <a:cubicBezTo>
                      <a:pt x="1140460" y="227330"/>
                      <a:pt x="1125220" y="260350"/>
                      <a:pt x="1109980" y="273050"/>
                    </a:cubicBezTo>
                    <a:cubicBezTo>
                      <a:pt x="1097280" y="284480"/>
                      <a:pt x="1084580" y="285750"/>
                      <a:pt x="1062990" y="289560"/>
                    </a:cubicBezTo>
                    <a:cubicBezTo>
                      <a:pt x="1017270" y="295910"/>
                      <a:pt x="909320" y="288290"/>
                      <a:pt x="848360" y="283210"/>
                    </a:cubicBezTo>
                    <a:cubicBezTo>
                      <a:pt x="802640" y="278130"/>
                      <a:pt x="772160" y="275590"/>
                      <a:pt x="730250" y="262890"/>
                    </a:cubicBezTo>
                    <a:cubicBezTo>
                      <a:pt x="678180" y="246380"/>
                      <a:pt x="613410" y="201930"/>
                      <a:pt x="558800" y="181610"/>
                    </a:cubicBezTo>
                    <a:cubicBezTo>
                      <a:pt x="514350" y="165100"/>
                      <a:pt x="486410" y="151130"/>
                      <a:pt x="431800" y="146050"/>
                    </a:cubicBezTo>
                    <a:cubicBezTo>
                      <a:pt x="339090" y="135890"/>
                      <a:pt x="110490" y="189230"/>
                      <a:pt x="49530" y="168910"/>
                    </a:cubicBezTo>
                    <a:cubicBezTo>
                      <a:pt x="27940" y="161290"/>
                      <a:pt x="17780" y="147320"/>
                      <a:pt x="10160" y="134620"/>
                    </a:cubicBezTo>
                    <a:cubicBezTo>
                      <a:pt x="2540" y="123190"/>
                      <a:pt x="0" y="111760"/>
                      <a:pt x="0" y="99060"/>
                    </a:cubicBezTo>
                    <a:cubicBezTo>
                      <a:pt x="1270" y="83820"/>
                      <a:pt x="7620" y="62230"/>
                      <a:pt x="17780" y="49530"/>
                    </a:cubicBezTo>
                    <a:cubicBezTo>
                      <a:pt x="29210" y="36830"/>
                      <a:pt x="64770" y="24130"/>
                      <a:pt x="64770" y="24130"/>
                    </a:cubicBezTo>
                  </a:path>
                </a:pathLst>
              </a:custGeom>
              <a:solidFill>
                <a:srgbClr val="FFF2D5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17165320" y="1123950"/>
              <a:ext cx="986790" cy="337820"/>
              <a:chOff x="0" y="0"/>
              <a:chExt cx="986790" cy="33782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50800" y="53340"/>
                <a:ext cx="890270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890270" h="241300">
                    <a:moveTo>
                      <a:pt x="67310" y="24130"/>
                    </a:moveTo>
                    <a:cubicBezTo>
                      <a:pt x="552450" y="0"/>
                      <a:pt x="575310" y="3810"/>
                      <a:pt x="622300" y="15240"/>
                    </a:cubicBezTo>
                    <a:cubicBezTo>
                      <a:pt x="692150" y="33020"/>
                      <a:pt x="833120" y="64770"/>
                      <a:pt x="868680" y="104140"/>
                    </a:cubicBezTo>
                    <a:cubicBezTo>
                      <a:pt x="886460" y="124460"/>
                      <a:pt x="890270" y="154940"/>
                      <a:pt x="885190" y="175260"/>
                    </a:cubicBezTo>
                    <a:cubicBezTo>
                      <a:pt x="878840" y="196850"/>
                      <a:pt x="855980" y="222250"/>
                      <a:pt x="834390" y="229870"/>
                    </a:cubicBezTo>
                    <a:cubicBezTo>
                      <a:pt x="814070" y="236220"/>
                      <a:pt x="779780" y="229870"/>
                      <a:pt x="762000" y="218440"/>
                    </a:cubicBezTo>
                    <a:cubicBezTo>
                      <a:pt x="748030" y="209550"/>
                      <a:pt x="737870" y="193040"/>
                      <a:pt x="734060" y="177800"/>
                    </a:cubicBezTo>
                    <a:cubicBezTo>
                      <a:pt x="728980" y="162560"/>
                      <a:pt x="730250" y="142240"/>
                      <a:pt x="735330" y="127000"/>
                    </a:cubicBezTo>
                    <a:cubicBezTo>
                      <a:pt x="741680" y="113030"/>
                      <a:pt x="754380" y="97790"/>
                      <a:pt x="767080" y="88900"/>
                    </a:cubicBezTo>
                    <a:cubicBezTo>
                      <a:pt x="781050" y="80010"/>
                      <a:pt x="800100" y="74930"/>
                      <a:pt x="816610" y="77470"/>
                    </a:cubicBezTo>
                    <a:cubicBezTo>
                      <a:pt x="836930" y="81280"/>
                      <a:pt x="867410" y="99060"/>
                      <a:pt x="877570" y="118110"/>
                    </a:cubicBezTo>
                    <a:cubicBezTo>
                      <a:pt x="887730" y="137160"/>
                      <a:pt x="889000" y="172720"/>
                      <a:pt x="878840" y="191770"/>
                    </a:cubicBezTo>
                    <a:cubicBezTo>
                      <a:pt x="868680" y="210820"/>
                      <a:pt x="844550" y="228600"/>
                      <a:pt x="817880" y="233680"/>
                    </a:cubicBezTo>
                    <a:cubicBezTo>
                      <a:pt x="777240" y="241300"/>
                      <a:pt x="698500" y="209550"/>
                      <a:pt x="650240" y="193040"/>
                    </a:cubicBezTo>
                    <a:cubicBezTo>
                      <a:pt x="610870" y="179070"/>
                      <a:pt x="595630" y="154940"/>
                      <a:pt x="547370" y="144780"/>
                    </a:cubicBezTo>
                    <a:cubicBezTo>
                      <a:pt x="444500" y="124460"/>
                      <a:pt x="111760" y="187960"/>
                      <a:pt x="46990" y="168910"/>
                    </a:cubicBezTo>
                    <a:cubicBezTo>
                      <a:pt x="30480" y="163830"/>
                      <a:pt x="25400" y="158750"/>
                      <a:pt x="17780" y="148590"/>
                    </a:cubicBezTo>
                    <a:cubicBezTo>
                      <a:pt x="8890" y="135890"/>
                      <a:pt x="0" y="114300"/>
                      <a:pt x="0" y="97790"/>
                    </a:cubicBezTo>
                    <a:cubicBezTo>
                      <a:pt x="0" y="81280"/>
                      <a:pt x="8890" y="59690"/>
                      <a:pt x="20320" y="48260"/>
                    </a:cubicBezTo>
                    <a:cubicBezTo>
                      <a:pt x="31750" y="35560"/>
                      <a:pt x="68580" y="24130"/>
                      <a:pt x="68580" y="24130"/>
                    </a:cubicBezTo>
                  </a:path>
                </a:pathLst>
              </a:custGeom>
              <a:solidFill>
                <a:srgbClr val="FFF2D5"/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id="38" name="Freeform 38"/>
          <p:cNvSpPr/>
          <p:nvPr/>
        </p:nvSpPr>
        <p:spPr>
          <a:xfrm>
            <a:off x="0" y="-540003"/>
            <a:ext cx="5514532" cy="2316104"/>
          </a:xfrm>
          <a:custGeom>
            <a:avLst/>
            <a:gdLst/>
            <a:ahLst/>
            <a:cxnLst/>
            <a:rect l="l" t="t" r="r" b="b"/>
            <a:pathLst>
              <a:path w="5514532" h="2316104">
                <a:moveTo>
                  <a:pt x="0" y="0"/>
                </a:moveTo>
                <a:lnTo>
                  <a:pt x="5514532" y="0"/>
                </a:lnTo>
                <a:lnTo>
                  <a:pt x="5514532" y="2316103"/>
                </a:lnTo>
                <a:lnTo>
                  <a:pt x="0" y="23161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9" name="Freeform 39">
            <a:hlinkClick r:id="rId7" action="ppaction://hlinksldjump"/>
          </p:cNvPr>
          <p:cNvSpPr/>
          <p:nvPr/>
        </p:nvSpPr>
        <p:spPr>
          <a:xfrm flipH="1">
            <a:off x="12774238" y="-540003"/>
            <a:ext cx="5514532" cy="2316104"/>
          </a:xfrm>
          <a:custGeom>
            <a:avLst/>
            <a:gdLst/>
            <a:ahLst/>
            <a:cxnLst/>
            <a:rect l="l" t="t" r="r" b="b"/>
            <a:pathLst>
              <a:path w="5514532" h="2316104">
                <a:moveTo>
                  <a:pt x="5514532" y="0"/>
                </a:moveTo>
                <a:lnTo>
                  <a:pt x="0" y="0"/>
                </a:lnTo>
                <a:lnTo>
                  <a:pt x="0" y="2316103"/>
                </a:lnTo>
                <a:lnTo>
                  <a:pt x="5514532" y="2316103"/>
                </a:lnTo>
                <a:lnTo>
                  <a:pt x="5514532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6" name="rùa"/>
          <p:cNvSpPr/>
          <p:nvPr/>
        </p:nvSpPr>
        <p:spPr>
          <a:xfrm>
            <a:off x="1169401" y="6678906"/>
            <a:ext cx="4495953" cy="3029149"/>
          </a:xfrm>
          <a:custGeom>
            <a:avLst/>
            <a:gdLst/>
            <a:ahLst/>
            <a:cxnLst/>
            <a:rect l="l" t="t" r="r" b="b"/>
            <a:pathLst>
              <a:path w="4495953" h="3029149">
                <a:moveTo>
                  <a:pt x="0" y="0"/>
                </a:moveTo>
                <a:lnTo>
                  <a:pt x="4495953" y="0"/>
                </a:lnTo>
                <a:lnTo>
                  <a:pt x="4495953" y="3029149"/>
                </a:lnTo>
                <a:lnTo>
                  <a:pt x="0" y="30291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0" name="cua"/>
          <p:cNvSpPr/>
          <p:nvPr/>
        </p:nvSpPr>
        <p:spPr>
          <a:xfrm>
            <a:off x="7861668" y="6844316"/>
            <a:ext cx="3761890" cy="2863739"/>
          </a:xfrm>
          <a:custGeom>
            <a:avLst/>
            <a:gdLst/>
            <a:ahLst/>
            <a:cxnLst/>
            <a:rect l="l" t="t" r="r" b="b"/>
            <a:pathLst>
              <a:path w="3761890" h="2863739">
                <a:moveTo>
                  <a:pt x="0" y="0"/>
                </a:moveTo>
                <a:lnTo>
                  <a:pt x="3761890" y="0"/>
                </a:lnTo>
                <a:lnTo>
                  <a:pt x="3761890" y="2863739"/>
                </a:lnTo>
                <a:lnTo>
                  <a:pt x="0" y="28637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7" name="bạch tuộc"/>
          <p:cNvSpPr/>
          <p:nvPr/>
        </p:nvSpPr>
        <p:spPr>
          <a:xfrm>
            <a:off x="13908362" y="5710610"/>
            <a:ext cx="3350938" cy="4037275"/>
          </a:xfrm>
          <a:custGeom>
            <a:avLst/>
            <a:gdLst/>
            <a:ahLst/>
            <a:cxnLst/>
            <a:rect l="l" t="t" r="r" b="b"/>
            <a:pathLst>
              <a:path w="3350938" h="4037275">
                <a:moveTo>
                  <a:pt x="0" y="0"/>
                </a:moveTo>
                <a:lnTo>
                  <a:pt x="3350938" y="0"/>
                </a:lnTo>
                <a:lnTo>
                  <a:pt x="3350938" y="4037275"/>
                </a:lnTo>
                <a:lnTo>
                  <a:pt x="0" y="40372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41" name="Tieng vo tay tra loi dung">
            <a:hlinkClick r:id="" action="ppaction://media"/>
            <a:extLst>
              <a:ext uri="{FF2B5EF4-FFF2-40B4-BE49-F238E27FC236}">
                <a16:creationId xmlns:a16="http://schemas.microsoft.com/office/drawing/2014/main" id="{0275D992-D4AC-BBFF-4978-0440DCD2316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76.8333"/>
                  <p14:fade out="1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187470" y="615117"/>
            <a:ext cx="1352966" cy="1352966"/>
          </a:xfrm>
          <a:prstGeom prst="rect">
            <a:avLst/>
          </a:prstGeom>
        </p:spPr>
      </p:pic>
      <p:pic>
        <p:nvPicPr>
          <p:cNvPr id="42" name="Am thanh that vong">
            <a:hlinkClick r:id="" action="ppaction://media"/>
            <a:extLst>
              <a:ext uri="{FF2B5EF4-FFF2-40B4-BE49-F238E27FC236}">
                <a16:creationId xmlns:a16="http://schemas.microsoft.com/office/drawing/2014/main" id="{7766A1D1-6D9B-D295-7D69-358B7582A4F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0" end="3529.8"/>
                  <p14:fade out="12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187470" y="2748687"/>
            <a:ext cx="1352966" cy="1352966"/>
          </a:xfrm>
          <a:prstGeom prst="rect">
            <a:avLst/>
          </a:prstGeom>
        </p:spPr>
      </p:pic>
      <p:pic>
        <p:nvPicPr>
          <p:cNvPr id="43" name="Am thanh that vong">
            <a:hlinkClick r:id="" action="ppaction://media"/>
            <a:extLst>
              <a:ext uri="{FF2B5EF4-FFF2-40B4-BE49-F238E27FC236}">
                <a16:creationId xmlns:a16="http://schemas.microsoft.com/office/drawing/2014/main" id="{A603D93F-2EAA-E539-F41D-38B7A3CCD8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08" end="3535.8"/>
                  <p14:fade out="12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167483" y="4783461"/>
            <a:ext cx="1352966" cy="1352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utoRev="1" fill="hold" nodeType="click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36111E-6 -6.17284E-7 L 0.31849 -0.55725 " pathEditMode="relative" rAng="0" ptsTypes="AA" p14:bounceEnd="25000">
                                          <p:cBhvr>
                                            <p:cTn id="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920" y="-27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3295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0556E-6 4.69136E-6 L -0.03273 -0.56374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41" y="-2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3709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utoRev="1" fill="hold" nodeType="click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5679E-6 L -0.35208 -0.51959 " pathEditMode="relative" rAng="0" ptsTypes="AA" p14:bounceEnd="25000">
                                          <p:cBhvr>
                                            <p:cTn id="20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604" y="-259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325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2"/>
                    </p:tgtEl>
                  </p:cMediaNode>
                </p:audio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36111E-6 -6.17284E-7 L 0.31849 -0.5572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920" y="-27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3295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0556E-6 4.69136E-6 L -0.03273 -0.56374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41" y="-2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3709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5679E-6 L -0.35208 -0.51959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604" y="-259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325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2"/>
                    </p:tgtEl>
                  </p:cMediaNode>
                </p:audio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4521" y="8772872"/>
            <a:ext cx="15090953" cy="3437862"/>
            <a:chOff x="0" y="0"/>
            <a:chExt cx="22432501" cy="5110337"/>
          </a:xfrm>
        </p:grpSpPr>
        <p:sp>
          <p:nvSpPr>
            <p:cNvPr id="3" name="Freeform 3"/>
            <p:cNvSpPr/>
            <p:nvPr/>
          </p:nvSpPr>
          <p:spPr>
            <a:xfrm>
              <a:off x="56834" y="64888"/>
              <a:ext cx="22422657" cy="4975301"/>
            </a:xfrm>
            <a:custGeom>
              <a:avLst/>
              <a:gdLst/>
              <a:ahLst/>
              <a:cxnLst/>
              <a:rect l="l" t="t" r="r" b="b"/>
              <a:pathLst>
                <a:path w="22422657" h="4975301">
                  <a:moveTo>
                    <a:pt x="0" y="3521467"/>
                  </a:moveTo>
                  <a:cubicBezTo>
                    <a:pt x="1421" y="3519713"/>
                    <a:pt x="14209" y="3446057"/>
                    <a:pt x="21313" y="3407476"/>
                  </a:cubicBezTo>
                  <a:cubicBezTo>
                    <a:pt x="28417" y="3370647"/>
                    <a:pt x="42626" y="3295238"/>
                    <a:pt x="42626" y="3295238"/>
                  </a:cubicBezTo>
                  <a:cubicBezTo>
                    <a:pt x="44047" y="3293484"/>
                    <a:pt x="71043" y="3225089"/>
                    <a:pt x="85252" y="3191768"/>
                  </a:cubicBezTo>
                  <a:cubicBezTo>
                    <a:pt x="99460" y="3156694"/>
                    <a:pt x="127877" y="3088299"/>
                    <a:pt x="127877" y="3086545"/>
                  </a:cubicBezTo>
                  <a:cubicBezTo>
                    <a:pt x="129298" y="3086545"/>
                    <a:pt x="129298" y="3086545"/>
                    <a:pt x="129298" y="3086545"/>
                  </a:cubicBezTo>
                  <a:cubicBezTo>
                    <a:pt x="129298" y="3086545"/>
                    <a:pt x="169082" y="3028672"/>
                    <a:pt x="190395" y="2998859"/>
                  </a:cubicBezTo>
                  <a:cubicBezTo>
                    <a:pt x="210287" y="2970800"/>
                    <a:pt x="250071" y="2912927"/>
                    <a:pt x="251492" y="2911173"/>
                  </a:cubicBezTo>
                  <a:cubicBezTo>
                    <a:pt x="252913" y="2911173"/>
                    <a:pt x="302643" y="2867330"/>
                    <a:pt x="328218" y="2844532"/>
                  </a:cubicBezTo>
                  <a:cubicBezTo>
                    <a:pt x="353794" y="2821733"/>
                    <a:pt x="403524" y="2777890"/>
                    <a:pt x="404945" y="2776137"/>
                  </a:cubicBezTo>
                  <a:cubicBezTo>
                    <a:pt x="406366" y="2776137"/>
                    <a:pt x="463200" y="2748077"/>
                    <a:pt x="493038" y="2734048"/>
                  </a:cubicBezTo>
                  <a:cubicBezTo>
                    <a:pt x="521455" y="2720018"/>
                    <a:pt x="579710" y="2691958"/>
                    <a:pt x="579710" y="2691958"/>
                  </a:cubicBezTo>
                  <a:cubicBezTo>
                    <a:pt x="581131" y="2691958"/>
                    <a:pt x="581131" y="2691958"/>
                    <a:pt x="581131" y="2691958"/>
                  </a:cubicBezTo>
                  <a:cubicBezTo>
                    <a:pt x="581131" y="2691958"/>
                    <a:pt x="642228" y="2681436"/>
                    <a:pt x="673487" y="2676175"/>
                  </a:cubicBezTo>
                  <a:cubicBezTo>
                    <a:pt x="704746" y="2670913"/>
                    <a:pt x="765843" y="2660391"/>
                    <a:pt x="767263" y="2660391"/>
                  </a:cubicBezTo>
                  <a:cubicBezTo>
                    <a:pt x="772947" y="2658637"/>
                    <a:pt x="1433646" y="2030806"/>
                    <a:pt x="1605570" y="1925583"/>
                  </a:cubicBezTo>
                  <a:cubicBezTo>
                    <a:pt x="1672350" y="1885247"/>
                    <a:pt x="1739130" y="1888755"/>
                    <a:pt x="1757601" y="1867710"/>
                  </a:cubicBezTo>
                  <a:cubicBezTo>
                    <a:pt x="1764706" y="1860695"/>
                    <a:pt x="1760443" y="1857188"/>
                    <a:pt x="1766126" y="1846666"/>
                  </a:cubicBezTo>
                  <a:cubicBezTo>
                    <a:pt x="1780335" y="1816852"/>
                    <a:pt x="1834328" y="1727413"/>
                    <a:pt x="1875533" y="1676555"/>
                  </a:cubicBezTo>
                  <a:cubicBezTo>
                    <a:pt x="1916737" y="1625697"/>
                    <a:pt x="1965047" y="1580100"/>
                    <a:pt x="2014777" y="1543272"/>
                  </a:cubicBezTo>
                  <a:cubicBezTo>
                    <a:pt x="2064507" y="1506444"/>
                    <a:pt x="2104291" y="1488907"/>
                    <a:pt x="2175334" y="1455586"/>
                  </a:cubicBezTo>
                  <a:cubicBezTo>
                    <a:pt x="2313157" y="1392452"/>
                    <a:pt x="2576015" y="1311781"/>
                    <a:pt x="2784881" y="1227603"/>
                  </a:cubicBezTo>
                  <a:cubicBezTo>
                    <a:pt x="3007956" y="1136409"/>
                    <a:pt x="3226768" y="1024171"/>
                    <a:pt x="3473997" y="922456"/>
                  </a:cubicBezTo>
                  <a:cubicBezTo>
                    <a:pt x="3755327" y="806710"/>
                    <a:pt x="4077862" y="680443"/>
                    <a:pt x="4381925" y="578727"/>
                  </a:cubicBezTo>
                  <a:cubicBezTo>
                    <a:pt x="4684568" y="477011"/>
                    <a:pt x="5008524" y="392833"/>
                    <a:pt x="5294116" y="315669"/>
                  </a:cubicBezTo>
                  <a:cubicBezTo>
                    <a:pt x="5548450" y="245520"/>
                    <a:pt x="5757316" y="164849"/>
                    <a:pt x="6014491" y="128021"/>
                  </a:cubicBezTo>
                  <a:cubicBezTo>
                    <a:pt x="6308608" y="85932"/>
                    <a:pt x="6666665" y="105223"/>
                    <a:pt x="6966465" y="98208"/>
                  </a:cubicBezTo>
                  <a:cubicBezTo>
                    <a:pt x="7235008" y="92947"/>
                    <a:pt x="7470870" y="94700"/>
                    <a:pt x="7728046" y="91193"/>
                  </a:cubicBezTo>
                  <a:cubicBezTo>
                    <a:pt x="7992325" y="89439"/>
                    <a:pt x="8265130" y="87686"/>
                    <a:pt x="8535093" y="85932"/>
                  </a:cubicBezTo>
                  <a:cubicBezTo>
                    <a:pt x="8806476" y="85932"/>
                    <a:pt x="9082123" y="91193"/>
                    <a:pt x="9350665" y="82424"/>
                  </a:cubicBezTo>
                  <a:cubicBezTo>
                    <a:pt x="9613523" y="73656"/>
                    <a:pt x="9867857" y="43843"/>
                    <a:pt x="10126454" y="33320"/>
                  </a:cubicBezTo>
                  <a:cubicBezTo>
                    <a:pt x="10386470" y="22798"/>
                    <a:pt x="10636540" y="19290"/>
                    <a:pt x="10907925" y="15783"/>
                  </a:cubicBezTo>
                  <a:cubicBezTo>
                    <a:pt x="11199201" y="12276"/>
                    <a:pt x="11530260" y="12276"/>
                    <a:pt x="11820116" y="12276"/>
                  </a:cubicBezTo>
                  <a:cubicBezTo>
                    <a:pt x="12085816" y="10522"/>
                    <a:pt x="12321679" y="10522"/>
                    <a:pt x="12581695" y="8768"/>
                  </a:cubicBezTo>
                  <a:cubicBezTo>
                    <a:pt x="12854500" y="8768"/>
                    <a:pt x="13130146" y="0"/>
                    <a:pt x="13422844" y="5261"/>
                  </a:cubicBezTo>
                  <a:cubicBezTo>
                    <a:pt x="13738274" y="10522"/>
                    <a:pt x="14083542" y="17537"/>
                    <a:pt x="14410339" y="42089"/>
                  </a:cubicBezTo>
                  <a:cubicBezTo>
                    <a:pt x="14732874" y="64887"/>
                    <a:pt x="15069616" y="108730"/>
                    <a:pt x="15369418" y="150819"/>
                  </a:cubicBezTo>
                  <a:cubicBezTo>
                    <a:pt x="15633698" y="185894"/>
                    <a:pt x="15859613" y="233244"/>
                    <a:pt x="16113948" y="268319"/>
                  </a:cubicBezTo>
                  <a:cubicBezTo>
                    <a:pt x="16378226" y="306900"/>
                    <a:pt x="16663820" y="327945"/>
                    <a:pt x="16926678" y="373542"/>
                  </a:cubicBezTo>
                  <a:cubicBezTo>
                    <a:pt x="17175330" y="415631"/>
                    <a:pt x="17399823" y="471750"/>
                    <a:pt x="17651316" y="526115"/>
                  </a:cubicBezTo>
                  <a:cubicBezTo>
                    <a:pt x="17922700" y="583988"/>
                    <a:pt x="18218237" y="636600"/>
                    <a:pt x="18498147" y="706748"/>
                  </a:cubicBezTo>
                  <a:cubicBezTo>
                    <a:pt x="18775215" y="776897"/>
                    <a:pt x="19052282" y="868090"/>
                    <a:pt x="19319402" y="947008"/>
                  </a:cubicBezTo>
                  <a:cubicBezTo>
                    <a:pt x="19576578" y="1020664"/>
                    <a:pt x="19820965" y="1082044"/>
                    <a:pt x="20072457" y="1166223"/>
                  </a:cubicBezTo>
                  <a:cubicBezTo>
                    <a:pt x="20329633" y="1252155"/>
                    <a:pt x="20593912" y="1336333"/>
                    <a:pt x="20848247" y="1462601"/>
                  </a:cubicBezTo>
                  <a:cubicBezTo>
                    <a:pt x="21109683" y="1592376"/>
                    <a:pt x="21379645" y="1737935"/>
                    <a:pt x="21621192" y="1937859"/>
                  </a:cubicBezTo>
                  <a:cubicBezTo>
                    <a:pt x="21871263" y="2141290"/>
                    <a:pt x="22215110" y="2360505"/>
                    <a:pt x="22318834" y="2681436"/>
                  </a:cubicBezTo>
                  <a:cubicBezTo>
                    <a:pt x="22422657" y="3023411"/>
                    <a:pt x="22378207" y="3686317"/>
                    <a:pt x="22209427" y="3956389"/>
                  </a:cubicBezTo>
                  <a:cubicBezTo>
                    <a:pt x="22061658" y="4194895"/>
                    <a:pt x="21713547" y="4256275"/>
                    <a:pt x="21460636" y="4314148"/>
                  </a:cubicBezTo>
                  <a:cubicBezTo>
                    <a:pt x="21219089" y="4370267"/>
                    <a:pt x="20970439" y="4326424"/>
                    <a:pt x="20727473" y="4312394"/>
                  </a:cubicBezTo>
                  <a:cubicBezTo>
                    <a:pt x="20487348" y="4300118"/>
                    <a:pt x="20065352" y="4201910"/>
                    <a:pt x="20011361" y="4240492"/>
                  </a:cubicBezTo>
                  <a:cubicBezTo>
                    <a:pt x="20001413" y="4247507"/>
                    <a:pt x="20004256" y="4258029"/>
                    <a:pt x="20001413" y="4268551"/>
                  </a:cubicBezTo>
                  <a:cubicBezTo>
                    <a:pt x="19997153" y="4284335"/>
                    <a:pt x="19998573" y="4303626"/>
                    <a:pt x="19992889" y="4322917"/>
                  </a:cubicBezTo>
                  <a:cubicBezTo>
                    <a:pt x="19984364" y="4350976"/>
                    <a:pt x="19961631" y="4386051"/>
                    <a:pt x="19947422" y="4417617"/>
                  </a:cubicBezTo>
                  <a:cubicBezTo>
                    <a:pt x="19934634" y="4450938"/>
                    <a:pt x="19924689" y="4493027"/>
                    <a:pt x="19911901" y="4517579"/>
                  </a:cubicBezTo>
                  <a:cubicBezTo>
                    <a:pt x="19903376" y="4535116"/>
                    <a:pt x="19890587" y="4543885"/>
                    <a:pt x="19882064" y="4557915"/>
                  </a:cubicBezTo>
                  <a:cubicBezTo>
                    <a:pt x="19873537" y="4571945"/>
                    <a:pt x="19870695" y="4589482"/>
                    <a:pt x="19859327" y="4605265"/>
                  </a:cubicBezTo>
                  <a:cubicBezTo>
                    <a:pt x="19845119" y="4628064"/>
                    <a:pt x="19813862" y="4652616"/>
                    <a:pt x="19793968" y="4677168"/>
                  </a:cubicBezTo>
                  <a:cubicBezTo>
                    <a:pt x="19772656" y="4703474"/>
                    <a:pt x="19752763" y="4740302"/>
                    <a:pt x="19732873" y="4757839"/>
                  </a:cubicBezTo>
                  <a:cubicBezTo>
                    <a:pt x="19720084" y="4771869"/>
                    <a:pt x="19707296" y="4773622"/>
                    <a:pt x="19694509" y="4784145"/>
                  </a:cubicBezTo>
                  <a:cubicBezTo>
                    <a:pt x="19683142" y="4794667"/>
                    <a:pt x="19676039" y="4810450"/>
                    <a:pt x="19661831" y="4820973"/>
                  </a:cubicBezTo>
                  <a:cubicBezTo>
                    <a:pt x="19640517" y="4836756"/>
                    <a:pt x="19606417" y="4847279"/>
                    <a:pt x="19579420" y="4863062"/>
                  </a:cubicBezTo>
                  <a:cubicBezTo>
                    <a:pt x="19552423" y="4878846"/>
                    <a:pt x="19525427" y="4906905"/>
                    <a:pt x="19502693" y="4915674"/>
                  </a:cubicBezTo>
                  <a:cubicBezTo>
                    <a:pt x="19485643" y="4922689"/>
                    <a:pt x="19472855" y="4920935"/>
                    <a:pt x="19458646" y="4926196"/>
                  </a:cubicBezTo>
                  <a:cubicBezTo>
                    <a:pt x="19444438" y="4931457"/>
                    <a:pt x="19434493" y="4941980"/>
                    <a:pt x="19417441" y="4947241"/>
                  </a:cubicBezTo>
                  <a:cubicBezTo>
                    <a:pt x="19393287" y="4954255"/>
                    <a:pt x="19357765" y="4950748"/>
                    <a:pt x="19329349" y="4954255"/>
                  </a:cubicBezTo>
                  <a:cubicBezTo>
                    <a:pt x="19299512" y="4959517"/>
                    <a:pt x="19265410" y="4973546"/>
                    <a:pt x="19241255" y="4973546"/>
                  </a:cubicBezTo>
                  <a:cubicBezTo>
                    <a:pt x="19224205" y="4975300"/>
                    <a:pt x="19212838" y="4966532"/>
                    <a:pt x="19197208" y="4966532"/>
                  </a:cubicBezTo>
                  <a:cubicBezTo>
                    <a:pt x="19182999" y="4966532"/>
                    <a:pt x="19170213" y="4971793"/>
                    <a:pt x="19153162" y="4970039"/>
                  </a:cubicBezTo>
                  <a:cubicBezTo>
                    <a:pt x="19129009" y="4968285"/>
                    <a:pt x="19096329" y="4950748"/>
                    <a:pt x="19067910" y="4941980"/>
                  </a:cubicBezTo>
                  <a:cubicBezTo>
                    <a:pt x="19039493" y="4934965"/>
                    <a:pt x="18992605" y="4936718"/>
                    <a:pt x="18979818" y="4926196"/>
                  </a:cubicBezTo>
                  <a:cubicBezTo>
                    <a:pt x="18975555" y="4922689"/>
                    <a:pt x="18978396" y="4917428"/>
                    <a:pt x="18974135" y="4912166"/>
                  </a:cubicBezTo>
                  <a:cubicBezTo>
                    <a:pt x="18962766" y="4901644"/>
                    <a:pt x="18927246" y="4905151"/>
                    <a:pt x="18897408" y="4887614"/>
                  </a:cubicBezTo>
                  <a:cubicBezTo>
                    <a:pt x="18846257" y="4861308"/>
                    <a:pt x="18788003" y="4785898"/>
                    <a:pt x="18705593" y="4733287"/>
                  </a:cubicBezTo>
                  <a:cubicBezTo>
                    <a:pt x="18579135" y="4654370"/>
                    <a:pt x="18363166" y="4582467"/>
                    <a:pt x="18195503" y="4491273"/>
                  </a:cubicBezTo>
                  <a:cubicBezTo>
                    <a:pt x="18027844" y="4398327"/>
                    <a:pt x="17840289" y="4222955"/>
                    <a:pt x="17698203" y="4182619"/>
                  </a:cubicBezTo>
                  <a:cubicBezTo>
                    <a:pt x="17604428" y="4152806"/>
                    <a:pt x="17558961" y="4180865"/>
                    <a:pt x="17446713" y="4179112"/>
                  </a:cubicBezTo>
                  <a:cubicBezTo>
                    <a:pt x="17225058" y="4177358"/>
                    <a:pt x="16766121" y="4168589"/>
                    <a:pt x="16454953" y="4177358"/>
                  </a:cubicBezTo>
                  <a:cubicBezTo>
                    <a:pt x="16175045" y="4182619"/>
                    <a:pt x="15930657" y="4208925"/>
                    <a:pt x="15663537" y="4217694"/>
                  </a:cubicBezTo>
                  <a:cubicBezTo>
                    <a:pt x="15389310" y="4224708"/>
                    <a:pt x="15098033" y="4221201"/>
                    <a:pt x="14828071" y="4221201"/>
                  </a:cubicBezTo>
                  <a:cubicBezTo>
                    <a:pt x="14575160" y="4222955"/>
                    <a:pt x="14340717" y="4221201"/>
                    <a:pt x="14090647" y="4221201"/>
                  </a:cubicBezTo>
                  <a:cubicBezTo>
                    <a:pt x="13830628" y="4221201"/>
                    <a:pt x="13564928" y="4212432"/>
                    <a:pt x="13296387" y="4217694"/>
                  </a:cubicBezTo>
                  <a:cubicBezTo>
                    <a:pt x="13019320" y="4224708"/>
                    <a:pt x="12726623" y="4251014"/>
                    <a:pt x="12452397" y="4259783"/>
                  </a:cubicBezTo>
                  <a:cubicBezTo>
                    <a:pt x="12192380" y="4266798"/>
                    <a:pt x="11970726" y="4261537"/>
                    <a:pt x="11692238" y="4266798"/>
                  </a:cubicBezTo>
                  <a:cubicBezTo>
                    <a:pt x="11355495" y="4273812"/>
                    <a:pt x="10930658" y="4294857"/>
                    <a:pt x="10574023" y="4301872"/>
                  </a:cubicBezTo>
                  <a:cubicBezTo>
                    <a:pt x="10247226" y="4307133"/>
                    <a:pt x="9943163" y="4305379"/>
                    <a:pt x="9633416" y="4305379"/>
                  </a:cubicBezTo>
                  <a:cubicBezTo>
                    <a:pt x="9329352" y="4305379"/>
                    <a:pt x="9057969" y="4303626"/>
                    <a:pt x="8732592" y="4305379"/>
                  </a:cubicBezTo>
                  <a:cubicBezTo>
                    <a:pt x="8346118" y="4307133"/>
                    <a:pt x="7890023" y="4317655"/>
                    <a:pt x="7466608" y="4321163"/>
                  </a:cubicBezTo>
                  <a:cubicBezTo>
                    <a:pt x="7038929" y="4326424"/>
                    <a:pt x="6592780" y="4329931"/>
                    <a:pt x="6177889" y="4331685"/>
                  </a:cubicBezTo>
                  <a:cubicBezTo>
                    <a:pt x="5787153" y="4331685"/>
                    <a:pt x="5400681" y="4324670"/>
                    <a:pt x="5044045" y="4331685"/>
                  </a:cubicBezTo>
                  <a:cubicBezTo>
                    <a:pt x="4724352" y="4336946"/>
                    <a:pt x="4447285" y="4356237"/>
                    <a:pt x="4136117" y="4366760"/>
                  </a:cubicBezTo>
                  <a:cubicBezTo>
                    <a:pt x="3809320" y="4375528"/>
                    <a:pt x="3465472" y="4368513"/>
                    <a:pt x="3128729" y="4387804"/>
                  </a:cubicBezTo>
                  <a:cubicBezTo>
                    <a:pt x="2791986" y="4407095"/>
                    <a:pt x="2441034" y="4450938"/>
                    <a:pt x="2118499" y="4482505"/>
                  </a:cubicBezTo>
                  <a:cubicBezTo>
                    <a:pt x="1821540" y="4510565"/>
                    <a:pt x="1510372" y="4549147"/>
                    <a:pt x="1265984" y="4566684"/>
                  </a:cubicBezTo>
                  <a:cubicBezTo>
                    <a:pt x="1084115" y="4580713"/>
                    <a:pt x="788576" y="4587728"/>
                    <a:pt x="787155" y="4589482"/>
                  </a:cubicBezTo>
                  <a:cubicBezTo>
                    <a:pt x="785734" y="4589482"/>
                    <a:pt x="724638" y="4580713"/>
                    <a:pt x="693379" y="4575452"/>
                  </a:cubicBezTo>
                  <a:cubicBezTo>
                    <a:pt x="662120" y="4571945"/>
                    <a:pt x="601023" y="4564930"/>
                    <a:pt x="599602" y="4563176"/>
                  </a:cubicBezTo>
                  <a:cubicBezTo>
                    <a:pt x="599602" y="4563176"/>
                    <a:pt x="541347" y="4536870"/>
                    <a:pt x="511509" y="4524594"/>
                  </a:cubicBezTo>
                  <a:cubicBezTo>
                    <a:pt x="481671" y="4510565"/>
                    <a:pt x="424837" y="4484259"/>
                    <a:pt x="423416" y="4484259"/>
                  </a:cubicBezTo>
                  <a:cubicBezTo>
                    <a:pt x="421995" y="4484259"/>
                    <a:pt x="370844" y="4440416"/>
                    <a:pt x="345269" y="4419371"/>
                  </a:cubicBezTo>
                  <a:cubicBezTo>
                    <a:pt x="319693" y="4398327"/>
                    <a:pt x="268542" y="4356237"/>
                    <a:pt x="267121" y="4354484"/>
                  </a:cubicBezTo>
                  <a:cubicBezTo>
                    <a:pt x="265701" y="4354484"/>
                    <a:pt x="224496" y="4296611"/>
                    <a:pt x="203183" y="4268551"/>
                  </a:cubicBezTo>
                  <a:cubicBezTo>
                    <a:pt x="181870" y="4240492"/>
                    <a:pt x="140665" y="4184373"/>
                    <a:pt x="140665" y="4182619"/>
                  </a:cubicBezTo>
                  <a:cubicBezTo>
                    <a:pt x="139244" y="4180865"/>
                    <a:pt x="110827" y="4114224"/>
                    <a:pt x="95198" y="4080904"/>
                  </a:cubicBezTo>
                  <a:cubicBezTo>
                    <a:pt x="80989" y="4045829"/>
                    <a:pt x="51151" y="3979188"/>
                    <a:pt x="51151" y="3979188"/>
                  </a:cubicBezTo>
                  <a:cubicBezTo>
                    <a:pt x="51151" y="3977434"/>
                    <a:pt x="51151" y="3977434"/>
                    <a:pt x="51151" y="3977434"/>
                  </a:cubicBezTo>
                  <a:cubicBezTo>
                    <a:pt x="49730" y="3977434"/>
                    <a:pt x="34101" y="3903778"/>
                    <a:pt x="26996" y="3865196"/>
                  </a:cubicBezTo>
                  <a:cubicBezTo>
                    <a:pt x="18471" y="3828368"/>
                    <a:pt x="2842" y="3754711"/>
                    <a:pt x="2842" y="3752958"/>
                  </a:cubicBezTo>
                  <a:cubicBezTo>
                    <a:pt x="2842" y="3751204"/>
                    <a:pt x="2842" y="3675794"/>
                    <a:pt x="1421" y="3637212"/>
                  </a:cubicBezTo>
                  <a:cubicBezTo>
                    <a:pt x="1421" y="3598631"/>
                    <a:pt x="0" y="3521467"/>
                    <a:pt x="0" y="3521467"/>
                  </a:cubicBezTo>
                  <a:moveTo>
                    <a:pt x="18979818" y="4926196"/>
                  </a:moveTo>
                  <a:cubicBezTo>
                    <a:pt x="18979818" y="4927949"/>
                    <a:pt x="18979818" y="4926196"/>
                    <a:pt x="18979818" y="4926196"/>
                  </a:cubicBezTo>
                </a:path>
              </a:pathLst>
            </a:custGeom>
            <a:solidFill>
              <a:srgbClr val="FDE6B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779174" y="2727619"/>
            <a:ext cx="4204101" cy="1735638"/>
            <a:chOff x="0" y="0"/>
            <a:chExt cx="8582660" cy="3543300"/>
          </a:xfrm>
        </p:grpSpPr>
        <p:sp>
          <p:nvSpPr>
            <p:cNvPr id="5" name="Freeform 5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5391024" y="530505"/>
            <a:ext cx="4208548" cy="1737474"/>
            <a:chOff x="0" y="0"/>
            <a:chExt cx="8582660" cy="3543300"/>
          </a:xfrm>
        </p:grpSpPr>
        <p:sp>
          <p:nvSpPr>
            <p:cNvPr id="7" name="Freeform 7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3616940" y="2727619"/>
            <a:ext cx="4671060" cy="1928419"/>
            <a:chOff x="0" y="0"/>
            <a:chExt cx="8582660" cy="3543300"/>
          </a:xfrm>
        </p:grpSpPr>
        <p:sp>
          <p:nvSpPr>
            <p:cNvPr id="9" name="Freeform 9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-1325100" y="530505"/>
            <a:ext cx="4208548" cy="1737474"/>
            <a:chOff x="0" y="0"/>
            <a:chExt cx="8582660" cy="3543300"/>
          </a:xfrm>
        </p:grpSpPr>
        <p:sp>
          <p:nvSpPr>
            <p:cNvPr id="11" name="Freeform 11"/>
            <p:cNvSpPr/>
            <p:nvPr/>
          </p:nvSpPr>
          <p:spPr>
            <a:xfrm>
              <a:off x="50800" y="39370"/>
              <a:ext cx="8484870" cy="3460750"/>
            </a:xfrm>
            <a:custGeom>
              <a:avLst/>
              <a:gdLst/>
              <a:ahLst/>
              <a:cxnLst/>
              <a:rect l="l" t="t" r="r" b="b"/>
              <a:pathLst>
                <a:path w="8484870" h="3460750">
                  <a:moveTo>
                    <a:pt x="0" y="1672590"/>
                  </a:moveTo>
                  <a:cubicBezTo>
                    <a:pt x="214630" y="1323340"/>
                    <a:pt x="356870" y="1285240"/>
                    <a:pt x="382270" y="1282700"/>
                  </a:cubicBezTo>
                  <a:cubicBezTo>
                    <a:pt x="387350" y="1282700"/>
                    <a:pt x="387350" y="1286510"/>
                    <a:pt x="392430" y="1285240"/>
                  </a:cubicBezTo>
                  <a:cubicBezTo>
                    <a:pt x="420370" y="1278890"/>
                    <a:pt x="557530" y="1104900"/>
                    <a:pt x="656590" y="1052830"/>
                  </a:cubicBezTo>
                  <a:cubicBezTo>
                    <a:pt x="751840" y="1003300"/>
                    <a:pt x="869950" y="993140"/>
                    <a:pt x="975360" y="975360"/>
                  </a:cubicBezTo>
                  <a:cubicBezTo>
                    <a:pt x="1076960" y="958850"/>
                    <a:pt x="1177290" y="948690"/>
                    <a:pt x="1280160" y="947420"/>
                  </a:cubicBezTo>
                  <a:cubicBezTo>
                    <a:pt x="1383030" y="947420"/>
                    <a:pt x="1488440" y="951230"/>
                    <a:pt x="1592580" y="970280"/>
                  </a:cubicBezTo>
                  <a:cubicBezTo>
                    <a:pt x="1700530" y="988060"/>
                    <a:pt x="1811020" y="1021080"/>
                    <a:pt x="1913890" y="1059180"/>
                  </a:cubicBezTo>
                  <a:cubicBezTo>
                    <a:pt x="2014220" y="1097280"/>
                    <a:pt x="2114550" y="1144270"/>
                    <a:pt x="2204720" y="1197610"/>
                  </a:cubicBezTo>
                  <a:cubicBezTo>
                    <a:pt x="2291080" y="1248410"/>
                    <a:pt x="2420620" y="1348740"/>
                    <a:pt x="2447290" y="1370330"/>
                  </a:cubicBezTo>
                  <a:cubicBezTo>
                    <a:pt x="2452370" y="1375410"/>
                    <a:pt x="2452370" y="1380490"/>
                    <a:pt x="2456180" y="1380490"/>
                  </a:cubicBezTo>
                  <a:cubicBezTo>
                    <a:pt x="2473960" y="1375410"/>
                    <a:pt x="2499360" y="1173480"/>
                    <a:pt x="2541270" y="1069340"/>
                  </a:cubicBezTo>
                  <a:cubicBezTo>
                    <a:pt x="2586990" y="953770"/>
                    <a:pt x="2647950" y="824230"/>
                    <a:pt x="2729230" y="720090"/>
                  </a:cubicBezTo>
                  <a:cubicBezTo>
                    <a:pt x="2814320" y="613410"/>
                    <a:pt x="2934970" y="508000"/>
                    <a:pt x="3045460" y="439420"/>
                  </a:cubicBezTo>
                  <a:cubicBezTo>
                    <a:pt x="3144520" y="377190"/>
                    <a:pt x="3247390" y="336550"/>
                    <a:pt x="3355340" y="312420"/>
                  </a:cubicBezTo>
                  <a:cubicBezTo>
                    <a:pt x="3463290" y="289560"/>
                    <a:pt x="3587750" y="287020"/>
                    <a:pt x="3690620" y="299720"/>
                  </a:cubicBezTo>
                  <a:cubicBezTo>
                    <a:pt x="3780790" y="309880"/>
                    <a:pt x="3851910" y="332740"/>
                    <a:pt x="3942080" y="373380"/>
                  </a:cubicBezTo>
                  <a:cubicBezTo>
                    <a:pt x="4057650" y="424180"/>
                    <a:pt x="4216400" y="525780"/>
                    <a:pt x="4319270" y="601980"/>
                  </a:cubicBezTo>
                  <a:cubicBezTo>
                    <a:pt x="4398010" y="661670"/>
                    <a:pt x="4464050" y="731520"/>
                    <a:pt x="4514850" y="781050"/>
                  </a:cubicBezTo>
                  <a:cubicBezTo>
                    <a:pt x="4547870" y="814070"/>
                    <a:pt x="4564380" y="871220"/>
                    <a:pt x="4594860" y="868680"/>
                  </a:cubicBezTo>
                  <a:cubicBezTo>
                    <a:pt x="4649470" y="863600"/>
                    <a:pt x="4724400" y="641350"/>
                    <a:pt x="4791710" y="553720"/>
                  </a:cubicBezTo>
                  <a:cubicBezTo>
                    <a:pt x="4846320" y="482600"/>
                    <a:pt x="4894580" y="433070"/>
                    <a:pt x="4959350" y="373380"/>
                  </a:cubicBezTo>
                  <a:cubicBezTo>
                    <a:pt x="5036820" y="302260"/>
                    <a:pt x="5125720" y="217170"/>
                    <a:pt x="5226050" y="161290"/>
                  </a:cubicBezTo>
                  <a:cubicBezTo>
                    <a:pt x="5335270" y="101600"/>
                    <a:pt x="5471160" y="57150"/>
                    <a:pt x="5594350" y="33020"/>
                  </a:cubicBezTo>
                  <a:cubicBezTo>
                    <a:pt x="5711190" y="8890"/>
                    <a:pt x="5833110" y="0"/>
                    <a:pt x="5946140" y="11430"/>
                  </a:cubicBezTo>
                  <a:cubicBezTo>
                    <a:pt x="6052820" y="21590"/>
                    <a:pt x="6151880" y="54610"/>
                    <a:pt x="6250940" y="90170"/>
                  </a:cubicBezTo>
                  <a:cubicBezTo>
                    <a:pt x="6352540" y="125730"/>
                    <a:pt x="6451600" y="170180"/>
                    <a:pt x="6548120" y="223520"/>
                  </a:cubicBezTo>
                  <a:cubicBezTo>
                    <a:pt x="6650990" y="280670"/>
                    <a:pt x="6757670" y="356870"/>
                    <a:pt x="6851650" y="426720"/>
                  </a:cubicBezTo>
                  <a:cubicBezTo>
                    <a:pt x="6939280" y="491490"/>
                    <a:pt x="7023100" y="561340"/>
                    <a:pt x="7094220" y="628650"/>
                  </a:cubicBezTo>
                  <a:cubicBezTo>
                    <a:pt x="7157720" y="688340"/>
                    <a:pt x="7213600" y="745490"/>
                    <a:pt x="7263130" y="807720"/>
                  </a:cubicBezTo>
                  <a:cubicBezTo>
                    <a:pt x="7310120" y="867410"/>
                    <a:pt x="7359650" y="934720"/>
                    <a:pt x="7388860" y="994410"/>
                  </a:cubicBezTo>
                  <a:cubicBezTo>
                    <a:pt x="7411720" y="1041400"/>
                    <a:pt x="7416800" y="1122680"/>
                    <a:pt x="7433310" y="1131570"/>
                  </a:cubicBezTo>
                  <a:cubicBezTo>
                    <a:pt x="7439660" y="1135380"/>
                    <a:pt x="7442200" y="1126490"/>
                    <a:pt x="7452360" y="1126490"/>
                  </a:cubicBezTo>
                  <a:cubicBezTo>
                    <a:pt x="7496810" y="1123950"/>
                    <a:pt x="7694930" y="1135380"/>
                    <a:pt x="7806690" y="1181100"/>
                  </a:cubicBezTo>
                  <a:cubicBezTo>
                    <a:pt x="7928610" y="1230630"/>
                    <a:pt x="8056880" y="1325880"/>
                    <a:pt x="8152130" y="1430020"/>
                  </a:cubicBezTo>
                  <a:cubicBezTo>
                    <a:pt x="8251190" y="1537970"/>
                    <a:pt x="8331200" y="1687830"/>
                    <a:pt x="8387080" y="1819910"/>
                  </a:cubicBezTo>
                  <a:cubicBezTo>
                    <a:pt x="8436610" y="1940560"/>
                    <a:pt x="8472170" y="2076450"/>
                    <a:pt x="8479790" y="2188210"/>
                  </a:cubicBezTo>
                  <a:cubicBezTo>
                    <a:pt x="8484870" y="2278380"/>
                    <a:pt x="8477250" y="2350770"/>
                    <a:pt x="8446770" y="2435860"/>
                  </a:cubicBezTo>
                  <a:cubicBezTo>
                    <a:pt x="8408670" y="2542540"/>
                    <a:pt x="8333740" y="2679700"/>
                    <a:pt x="8241030" y="2767330"/>
                  </a:cubicBezTo>
                  <a:cubicBezTo>
                    <a:pt x="8143240" y="2860040"/>
                    <a:pt x="7988300" y="2932430"/>
                    <a:pt x="7872730" y="2971800"/>
                  </a:cubicBezTo>
                  <a:cubicBezTo>
                    <a:pt x="7780020" y="3002280"/>
                    <a:pt x="7710170" y="3004820"/>
                    <a:pt x="7609840" y="3011170"/>
                  </a:cubicBezTo>
                  <a:cubicBezTo>
                    <a:pt x="7475220" y="3020060"/>
                    <a:pt x="7249160" y="3016250"/>
                    <a:pt x="7133590" y="2998470"/>
                  </a:cubicBezTo>
                  <a:cubicBezTo>
                    <a:pt x="7065010" y="2988310"/>
                    <a:pt x="7019290" y="2934970"/>
                    <a:pt x="6973570" y="2952750"/>
                  </a:cubicBezTo>
                  <a:cubicBezTo>
                    <a:pt x="6916420" y="2974340"/>
                    <a:pt x="6892290" y="3106420"/>
                    <a:pt x="6836410" y="3168650"/>
                  </a:cubicBezTo>
                  <a:cubicBezTo>
                    <a:pt x="6783070" y="3228340"/>
                    <a:pt x="6718300" y="3277870"/>
                    <a:pt x="6648450" y="3318510"/>
                  </a:cubicBezTo>
                  <a:cubicBezTo>
                    <a:pt x="6577330" y="3360420"/>
                    <a:pt x="6497320" y="3390900"/>
                    <a:pt x="6410960" y="3412490"/>
                  </a:cubicBezTo>
                  <a:cubicBezTo>
                    <a:pt x="6311900" y="3437890"/>
                    <a:pt x="6187440" y="3460750"/>
                    <a:pt x="6087110" y="3453130"/>
                  </a:cubicBezTo>
                  <a:cubicBezTo>
                    <a:pt x="5996940" y="3445510"/>
                    <a:pt x="5922010" y="3412490"/>
                    <a:pt x="5834380" y="3382010"/>
                  </a:cubicBezTo>
                  <a:cubicBezTo>
                    <a:pt x="5732780" y="3345180"/>
                    <a:pt x="5614670" y="3291840"/>
                    <a:pt x="5515610" y="3243580"/>
                  </a:cubicBezTo>
                  <a:cubicBezTo>
                    <a:pt x="5426710" y="3200400"/>
                    <a:pt x="5342890" y="3154680"/>
                    <a:pt x="5266690" y="3108960"/>
                  </a:cubicBezTo>
                  <a:cubicBezTo>
                    <a:pt x="5198110" y="3068320"/>
                    <a:pt x="5140960" y="3032760"/>
                    <a:pt x="5080000" y="2985770"/>
                  </a:cubicBezTo>
                  <a:cubicBezTo>
                    <a:pt x="5012690" y="2932430"/>
                    <a:pt x="4937760" y="2800350"/>
                    <a:pt x="4885690" y="2804160"/>
                  </a:cubicBezTo>
                  <a:cubicBezTo>
                    <a:pt x="4845050" y="2806700"/>
                    <a:pt x="4832350" y="2887980"/>
                    <a:pt x="4785360" y="2928620"/>
                  </a:cubicBezTo>
                  <a:cubicBezTo>
                    <a:pt x="4718050" y="2987040"/>
                    <a:pt x="4606290" y="3061970"/>
                    <a:pt x="4500880" y="3098800"/>
                  </a:cubicBezTo>
                  <a:cubicBezTo>
                    <a:pt x="4390390" y="3138170"/>
                    <a:pt x="4245610" y="3143250"/>
                    <a:pt x="4136390" y="3152140"/>
                  </a:cubicBezTo>
                  <a:cubicBezTo>
                    <a:pt x="4047490" y="3158490"/>
                    <a:pt x="3980180" y="3159760"/>
                    <a:pt x="3892550" y="3154680"/>
                  </a:cubicBezTo>
                  <a:cubicBezTo>
                    <a:pt x="3788410" y="3148330"/>
                    <a:pt x="3661410" y="3129280"/>
                    <a:pt x="3552190" y="3108960"/>
                  </a:cubicBezTo>
                  <a:cubicBezTo>
                    <a:pt x="3448050" y="3088640"/>
                    <a:pt x="3345180" y="3061970"/>
                    <a:pt x="3248660" y="3034030"/>
                  </a:cubicBezTo>
                  <a:cubicBezTo>
                    <a:pt x="3159760" y="3008630"/>
                    <a:pt x="3086100" y="2992120"/>
                    <a:pt x="2993390" y="2950210"/>
                  </a:cubicBezTo>
                  <a:cubicBezTo>
                    <a:pt x="2867660" y="2893060"/>
                    <a:pt x="2659380" y="2767330"/>
                    <a:pt x="2573020" y="2702560"/>
                  </a:cubicBezTo>
                  <a:cubicBezTo>
                    <a:pt x="2529840" y="2669540"/>
                    <a:pt x="2496820" y="2616200"/>
                    <a:pt x="2484120" y="2617470"/>
                  </a:cubicBezTo>
                  <a:cubicBezTo>
                    <a:pt x="2481580" y="2617470"/>
                    <a:pt x="2482850" y="2621280"/>
                    <a:pt x="2479040" y="2623820"/>
                  </a:cubicBezTo>
                  <a:cubicBezTo>
                    <a:pt x="2457450" y="2644140"/>
                    <a:pt x="2334260" y="2744470"/>
                    <a:pt x="2242820" y="2783840"/>
                  </a:cubicBezTo>
                  <a:cubicBezTo>
                    <a:pt x="2137410" y="2828290"/>
                    <a:pt x="1982470" y="2847340"/>
                    <a:pt x="1873250" y="2861310"/>
                  </a:cubicBezTo>
                  <a:cubicBezTo>
                    <a:pt x="1786890" y="2872740"/>
                    <a:pt x="1723390" y="2874010"/>
                    <a:pt x="1639570" y="2871470"/>
                  </a:cubicBezTo>
                  <a:cubicBezTo>
                    <a:pt x="1543050" y="2868930"/>
                    <a:pt x="1430020" y="2858770"/>
                    <a:pt x="1327150" y="2840990"/>
                  </a:cubicBezTo>
                  <a:cubicBezTo>
                    <a:pt x="1221740" y="2821940"/>
                    <a:pt x="1113790" y="2791460"/>
                    <a:pt x="1013460" y="2760980"/>
                  </a:cubicBezTo>
                  <a:cubicBezTo>
                    <a:pt x="920750" y="2731770"/>
                    <a:pt x="831850" y="2700020"/>
                    <a:pt x="745490" y="2661920"/>
                  </a:cubicBezTo>
                  <a:cubicBezTo>
                    <a:pt x="661670" y="2626360"/>
                    <a:pt x="579120" y="2590800"/>
                    <a:pt x="505460" y="2542540"/>
                  </a:cubicBezTo>
                  <a:cubicBezTo>
                    <a:pt x="433070" y="2495550"/>
                    <a:pt x="364490" y="2435860"/>
                    <a:pt x="306070" y="2374900"/>
                  </a:cubicBezTo>
                  <a:cubicBezTo>
                    <a:pt x="250190" y="2316480"/>
                    <a:pt x="203200" y="2256790"/>
                    <a:pt x="161290" y="2183130"/>
                  </a:cubicBezTo>
                  <a:cubicBezTo>
                    <a:pt x="111760" y="2099310"/>
                    <a:pt x="62230" y="1986280"/>
                    <a:pt x="35560" y="1894840"/>
                  </a:cubicBezTo>
                  <a:cubicBezTo>
                    <a:pt x="12700" y="1817370"/>
                    <a:pt x="0" y="1672590"/>
                    <a:pt x="0" y="1672590"/>
                  </a:cubicBezTo>
                  <a:moveTo>
                    <a:pt x="933450" y="1878330"/>
                  </a:moveTo>
                  <a:cubicBezTo>
                    <a:pt x="1083310" y="1884680"/>
                    <a:pt x="1075690" y="1865630"/>
                    <a:pt x="1085850" y="1849120"/>
                  </a:cubicBezTo>
                  <a:cubicBezTo>
                    <a:pt x="1102360" y="1818640"/>
                    <a:pt x="1181100" y="1742440"/>
                    <a:pt x="1173480" y="1734820"/>
                  </a:cubicBezTo>
                  <a:cubicBezTo>
                    <a:pt x="1164590" y="1724660"/>
                    <a:pt x="933450" y="1878330"/>
                    <a:pt x="933450" y="1878330"/>
                  </a:cubicBezTo>
                  <a:moveTo>
                    <a:pt x="1504950" y="1421130"/>
                  </a:moveTo>
                  <a:cubicBezTo>
                    <a:pt x="1579880" y="1459230"/>
                    <a:pt x="1574800" y="1477010"/>
                    <a:pt x="1586230" y="1482090"/>
                  </a:cubicBezTo>
                  <a:cubicBezTo>
                    <a:pt x="1602740" y="1489710"/>
                    <a:pt x="1680210" y="1468120"/>
                    <a:pt x="1680210" y="1459230"/>
                  </a:cubicBezTo>
                  <a:cubicBezTo>
                    <a:pt x="1680210" y="1449070"/>
                    <a:pt x="1592580" y="1431290"/>
                    <a:pt x="1560830" y="1424940"/>
                  </a:cubicBezTo>
                  <a:cubicBezTo>
                    <a:pt x="1537970" y="1421130"/>
                    <a:pt x="1504950" y="1421130"/>
                    <a:pt x="1504950" y="1421130"/>
                  </a:cubicBezTo>
                  <a:moveTo>
                    <a:pt x="1550670" y="2388870"/>
                  </a:moveTo>
                  <a:cubicBezTo>
                    <a:pt x="1831340" y="2393950"/>
                    <a:pt x="1840230" y="2396490"/>
                    <a:pt x="1842770" y="2391410"/>
                  </a:cubicBezTo>
                  <a:cubicBezTo>
                    <a:pt x="1849120" y="2381250"/>
                    <a:pt x="1837690" y="2329180"/>
                    <a:pt x="1818640" y="2320290"/>
                  </a:cubicBezTo>
                  <a:cubicBezTo>
                    <a:pt x="1795780" y="2307590"/>
                    <a:pt x="1738630" y="2348230"/>
                    <a:pt x="1695450" y="2359660"/>
                  </a:cubicBezTo>
                  <a:cubicBezTo>
                    <a:pt x="1649730" y="2372360"/>
                    <a:pt x="1550670" y="2388870"/>
                    <a:pt x="1550670" y="2388870"/>
                  </a:cubicBezTo>
                  <a:moveTo>
                    <a:pt x="3271520" y="1686560"/>
                  </a:moveTo>
                  <a:cubicBezTo>
                    <a:pt x="3622040" y="1694180"/>
                    <a:pt x="3841750" y="1695450"/>
                    <a:pt x="3868420" y="1695450"/>
                  </a:cubicBezTo>
                  <a:cubicBezTo>
                    <a:pt x="3872230" y="1695450"/>
                    <a:pt x="3874770" y="1695450"/>
                    <a:pt x="3874770" y="1695450"/>
                  </a:cubicBezTo>
                  <a:cubicBezTo>
                    <a:pt x="3874770" y="1694180"/>
                    <a:pt x="3722370" y="1659890"/>
                    <a:pt x="3639820" y="1656080"/>
                  </a:cubicBezTo>
                  <a:cubicBezTo>
                    <a:pt x="3545840" y="1649730"/>
                    <a:pt x="3404870" y="1663700"/>
                    <a:pt x="3340100" y="1672590"/>
                  </a:cubicBezTo>
                  <a:cubicBezTo>
                    <a:pt x="3309620" y="1676400"/>
                    <a:pt x="3271520" y="1686560"/>
                    <a:pt x="3271520" y="1686560"/>
                  </a:cubicBezTo>
                  <a:moveTo>
                    <a:pt x="3957320" y="2669540"/>
                  </a:moveTo>
                  <a:cubicBezTo>
                    <a:pt x="4173220" y="2674620"/>
                    <a:pt x="4297680" y="2665730"/>
                    <a:pt x="4335780" y="2653030"/>
                  </a:cubicBezTo>
                  <a:cubicBezTo>
                    <a:pt x="4349750" y="2647950"/>
                    <a:pt x="4361180" y="2637790"/>
                    <a:pt x="4361180" y="2635250"/>
                  </a:cubicBezTo>
                  <a:cubicBezTo>
                    <a:pt x="4359910" y="2631440"/>
                    <a:pt x="4321810" y="2645410"/>
                    <a:pt x="4292600" y="2647950"/>
                  </a:cubicBezTo>
                  <a:cubicBezTo>
                    <a:pt x="4239260" y="2653030"/>
                    <a:pt x="4123690" y="2650490"/>
                    <a:pt x="4069080" y="2649220"/>
                  </a:cubicBezTo>
                  <a:cubicBezTo>
                    <a:pt x="4037330" y="2649220"/>
                    <a:pt x="4011930" y="2640330"/>
                    <a:pt x="3994150" y="2645410"/>
                  </a:cubicBezTo>
                  <a:cubicBezTo>
                    <a:pt x="3980180" y="2649220"/>
                    <a:pt x="3970020" y="2664460"/>
                    <a:pt x="3963670" y="2668270"/>
                  </a:cubicBezTo>
                  <a:cubicBezTo>
                    <a:pt x="3961130" y="2669540"/>
                    <a:pt x="3957320" y="2669540"/>
                    <a:pt x="3957320" y="2669540"/>
                  </a:cubicBezTo>
                  <a:moveTo>
                    <a:pt x="5452110" y="1005840"/>
                  </a:moveTo>
                  <a:cubicBezTo>
                    <a:pt x="5476240" y="1017270"/>
                    <a:pt x="5487670" y="975360"/>
                    <a:pt x="5483860" y="972820"/>
                  </a:cubicBezTo>
                  <a:cubicBezTo>
                    <a:pt x="5481320" y="971550"/>
                    <a:pt x="5452110" y="1005840"/>
                    <a:pt x="5452110" y="1005840"/>
                  </a:cubicBezTo>
                  <a:moveTo>
                    <a:pt x="6064250" y="527050"/>
                  </a:moveTo>
                  <a:cubicBezTo>
                    <a:pt x="6223000" y="603250"/>
                    <a:pt x="6285230" y="610870"/>
                    <a:pt x="6286500" y="607060"/>
                  </a:cubicBezTo>
                  <a:cubicBezTo>
                    <a:pt x="6287770" y="600710"/>
                    <a:pt x="6164580" y="549910"/>
                    <a:pt x="6122670" y="537210"/>
                  </a:cubicBezTo>
                  <a:cubicBezTo>
                    <a:pt x="6098540" y="530860"/>
                    <a:pt x="6064250" y="527050"/>
                    <a:pt x="6064250" y="527050"/>
                  </a:cubicBezTo>
                  <a:moveTo>
                    <a:pt x="6164580" y="1240790"/>
                  </a:moveTo>
                  <a:cubicBezTo>
                    <a:pt x="6186170" y="1236980"/>
                    <a:pt x="6209030" y="1187450"/>
                    <a:pt x="6207760" y="1186180"/>
                  </a:cubicBezTo>
                  <a:cubicBezTo>
                    <a:pt x="6205220" y="1184910"/>
                    <a:pt x="6164580" y="1240790"/>
                    <a:pt x="6164580" y="1240790"/>
                  </a:cubicBezTo>
                  <a:moveTo>
                    <a:pt x="6422390" y="2138680"/>
                  </a:moveTo>
                  <a:cubicBezTo>
                    <a:pt x="6431280" y="2155190"/>
                    <a:pt x="6445250" y="2162810"/>
                    <a:pt x="6451600" y="2160270"/>
                  </a:cubicBezTo>
                  <a:cubicBezTo>
                    <a:pt x="6456680" y="2159000"/>
                    <a:pt x="6464300" y="2148840"/>
                    <a:pt x="6463030" y="2145030"/>
                  </a:cubicBezTo>
                  <a:cubicBezTo>
                    <a:pt x="6460490" y="2138680"/>
                    <a:pt x="6422390" y="2138680"/>
                    <a:pt x="6422390" y="2138680"/>
                  </a:cubicBezTo>
                  <a:moveTo>
                    <a:pt x="6684010" y="857250"/>
                  </a:moveTo>
                  <a:cubicBezTo>
                    <a:pt x="6722110" y="904240"/>
                    <a:pt x="6706870" y="938530"/>
                    <a:pt x="6717030" y="946150"/>
                  </a:cubicBezTo>
                  <a:cubicBezTo>
                    <a:pt x="6725920" y="953770"/>
                    <a:pt x="6772910" y="941070"/>
                    <a:pt x="6774180" y="930910"/>
                  </a:cubicBezTo>
                  <a:cubicBezTo>
                    <a:pt x="6777990" y="916940"/>
                    <a:pt x="6684010" y="857250"/>
                    <a:pt x="6684010" y="857250"/>
                  </a:cubicBezTo>
                  <a:moveTo>
                    <a:pt x="6856730" y="2433320"/>
                  </a:moveTo>
                  <a:cubicBezTo>
                    <a:pt x="6856730" y="2433320"/>
                    <a:pt x="6856730" y="2432050"/>
                    <a:pt x="6856730" y="2433320"/>
                  </a:cubicBezTo>
                  <a:moveTo>
                    <a:pt x="7011670" y="2467610"/>
                  </a:moveTo>
                  <a:cubicBezTo>
                    <a:pt x="7283450" y="2556510"/>
                    <a:pt x="7426960" y="2561590"/>
                    <a:pt x="7543800" y="2547620"/>
                  </a:cubicBezTo>
                  <a:cubicBezTo>
                    <a:pt x="7661910" y="2532380"/>
                    <a:pt x="7857490" y="2477770"/>
                    <a:pt x="7893050" y="2451100"/>
                  </a:cubicBezTo>
                  <a:cubicBezTo>
                    <a:pt x="7900670" y="2444750"/>
                    <a:pt x="7905750" y="2437130"/>
                    <a:pt x="7903210" y="2432050"/>
                  </a:cubicBezTo>
                  <a:cubicBezTo>
                    <a:pt x="7899400" y="2424430"/>
                    <a:pt x="7856220" y="2420620"/>
                    <a:pt x="7827010" y="2426970"/>
                  </a:cubicBezTo>
                  <a:cubicBezTo>
                    <a:pt x="7782560" y="2434590"/>
                    <a:pt x="7731760" y="2481580"/>
                    <a:pt x="7672070" y="2500630"/>
                  </a:cubicBezTo>
                  <a:cubicBezTo>
                    <a:pt x="7602220" y="2523490"/>
                    <a:pt x="7509510" y="2541270"/>
                    <a:pt x="7428230" y="2542540"/>
                  </a:cubicBezTo>
                  <a:cubicBezTo>
                    <a:pt x="7346950" y="2545080"/>
                    <a:pt x="7260590" y="2526030"/>
                    <a:pt x="7186930" y="2512060"/>
                  </a:cubicBezTo>
                  <a:cubicBezTo>
                    <a:pt x="7123430" y="2500630"/>
                    <a:pt x="7011670" y="2467610"/>
                    <a:pt x="7011670" y="246761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sp>
        <p:nvSpPr>
          <p:cNvPr id="12" name="Freeform 12"/>
          <p:cNvSpPr/>
          <p:nvPr/>
        </p:nvSpPr>
        <p:spPr>
          <a:xfrm>
            <a:off x="813283" y="4920457"/>
            <a:ext cx="2070165" cy="3332257"/>
          </a:xfrm>
          <a:custGeom>
            <a:avLst/>
            <a:gdLst/>
            <a:ahLst/>
            <a:cxnLst/>
            <a:rect l="l" t="t" r="r" b="b"/>
            <a:pathLst>
              <a:path w="2070165" h="3332257">
                <a:moveTo>
                  <a:pt x="0" y="0"/>
                </a:moveTo>
                <a:lnTo>
                  <a:pt x="2070165" y="0"/>
                </a:lnTo>
                <a:lnTo>
                  <a:pt x="2070165" y="3332257"/>
                </a:lnTo>
                <a:lnTo>
                  <a:pt x="0" y="3332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5741408" y="5143500"/>
            <a:ext cx="2070165" cy="3332257"/>
          </a:xfrm>
          <a:custGeom>
            <a:avLst/>
            <a:gdLst/>
            <a:ahLst/>
            <a:cxnLst/>
            <a:rect l="l" t="t" r="r" b="b"/>
            <a:pathLst>
              <a:path w="2070165" h="3332257">
                <a:moveTo>
                  <a:pt x="2070165" y="0"/>
                </a:moveTo>
                <a:lnTo>
                  <a:pt x="0" y="0"/>
                </a:lnTo>
                <a:lnTo>
                  <a:pt x="0" y="3332257"/>
                </a:lnTo>
                <a:lnTo>
                  <a:pt x="2070165" y="3332257"/>
                </a:lnTo>
                <a:lnTo>
                  <a:pt x="207016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38738" y="654330"/>
            <a:ext cx="9410525" cy="246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31"/>
              </a:lnSpc>
            </a:pPr>
            <a:r>
              <a:rPr lang="en-US" sz="16992" b="1">
                <a:solidFill>
                  <a:srgbClr val="84391C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con cua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64480" y="9910762"/>
            <a:ext cx="850582" cy="286703"/>
            <a:chOff x="0" y="0"/>
            <a:chExt cx="1134110" cy="382270"/>
          </a:xfrm>
        </p:grpSpPr>
        <p:sp>
          <p:nvSpPr>
            <p:cNvPr id="16" name="Freeform 16"/>
            <p:cNvSpPr/>
            <p:nvPr/>
          </p:nvSpPr>
          <p:spPr>
            <a:xfrm>
              <a:off x="45720" y="52070"/>
              <a:ext cx="1040130" cy="284480"/>
            </a:xfrm>
            <a:custGeom>
              <a:avLst/>
              <a:gdLst/>
              <a:ahLst/>
              <a:cxnLst/>
              <a:rect l="l" t="t" r="r" b="b"/>
              <a:pathLst>
                <a:path w="1040130" h="284480">
                  <a:moveTo>
                    <a:pt x="78740" y="0"/>
                  </a:moveTo>
                  <a:cubicBezTo>
                    <a:pt x="454660" y="20320"/>
                    <a:pt x="511810" y="109220"/>
                    <a:pt x="568960" y="119380"/>
                  </a:cubicBezTo>
                  <a:cubicBezTo>
                    <a:pt x="609600" y="127000"/>
                    <a:pt x="638810" y="107950"/>
                    <a:pt x="680720" y="96520"/>
                  </a:cubicBezTo>
                  <a:cubicBezTo>
                    <a:pt x="737870" y="80010"/>
                    <a:pt x="819150" y="35560"/>
                    <a:pt x="875030" y="24130"/>
                  </a:cubicBezTo>
                  <a:cubicBezTo>
                    <a:pt x="914400" y="15240"/>
                    <a:pt x="951230" y="11430"/>
                    <a:pt x="977900" y="17780"/>
                  </a:cubicBezTo>
                  <a:cubicBezTo>
                    <a:pt x="995680" y="22860"/>
                    <a:pt x="1010920" y="33020"/>
                    <a:pt x="1021080" y="46990"/>
                  </a:cubicBezTo>
                  <a:cubicBezTo>
                    <a:pt x="1032510" y="64770"/>
                    <a:pt x="1038860" y="102870"/>
                    <a:pt x="1033780" y="123190"/>
                  </a:cubicBezTo>
                  <a:cubicBezTo>
                    <a:pt x="1029970" y="139700"/>
                    <a:pt x="1016000" y="154940"/>
                    <a:pt x="1002030" y="165100"/>
                  </a:cubicBezTo>
                  <a:cubicBezTo>
                    <a:pt x="989330" y="173990"/>
                    <a:pt x="970280" y="181610"/>
                    <a:pt x="952500" y="179070"/>
                  </a:cubicBezTo>
                  <a:cubicBezTo>
                    <a:pt x="930910" y="176530"/>
                    <a:pt x="897890" y="158750"/>
                    <a:pt x="886460" y="139700"/>
                  </a:cubicBezTo>
                  <a:cubicBezTo>
                    <a:pt x="875030" y="120650"/>
                    <a:pt x="872490" y="83820"/>
                    <a:pt x="881380" y="63500"/>
                  </a:cubicBezTo>
                  <a:cubicBezTo>
                    <a:pt x="891540" y="43180"/>
                    <a:pt x="922020" y="21590"/>
                    <a:pt x="942340" y="16510"/>
                  </a:cubicBezTo>
                  <a:cubicBezTo>
                    <a:pt x="958850" y="12700"/>
                    <a:pt x="979170" y="15240"/>
                    <a:pt x="994410" y="25400"/>
                  </a:cubicBezTo>
                  <a:cubicBezTo>
                    <a:pt x="1012190" y="35560"/>
                    <a:pt x="1035050" y="66040"/>
                    <a:pt x="1037590" y="87630"/>
                  </a:cubicBezTo>
                  <a:cubicBezTo>
                    <a:pt x="1040130" y="110490"/>
                    <a:pt x="1028700" y="143510"/>
                    <a:pt x="1009650" y="158750"/>
                  </a:cubicBezTo>
                  <a:cubicBezTo>
                    <a:pt x="986790" y="179070"/>
                    <a:pt x="942340" y="171450"/>
                    <a:pt x="896620" y="185420"/>
                  </a:cubicBezTo>
                  <a:cubicBezTo>
                    <a:pt x="828040" y="205740"/>
                    <a:pt x="707390" y="267970"/>
                    <a:pt x="640080" y="278130"/>
                  </a:cubicBezTo>
                  <a:cubicBezTo>
                    <a:pt x="598170" y="284480"/>
                    <a:pt x="571500" y="280670"/>
                    <a:pt x="537210" y="273050"/>
                  </a:cubicBezTo>
                  <a:cubicBezTo>
                    <a:pt x="500380" y="262890"/>
                    <a:pt x="453390" y="241300"/>
                    <a:pt x="425450" y="219710"/>
                  </a:cubicBezTo>
                  <a:cubicBezTo>
                    <a:pt x="403860" y="200660"/>
                    <a:pt x="406400" y="171450"/>
                    <a:pt x="378460" y="156210"/>
                  </a:cubicBezTo>
                  <a:cubicBezTo>
                    <a:pt x="320040" y="125730"/>
                    <a:pt x="96520" y="171450"/>
                    <a:pt x="41910" y="146050"/>
                  </a:cubicBezTo>
                  <a:cubicBezTo>
                    <a:pt x="20320" y="135890"/>
                    <a:pt x="11430" y="120650"/>
                    <a:pt x="5080" y="105410"/>
                  </a:cubicBezTo>
                  <a:cubicBezTo>
                    <a:pt x="0" y="88900"/>
                    <a:pt x="1270" y="64770"/>
                    <a:pt x="5080" y="49530"/>
                  </a:cubicBezTo>
                  <a:cubicBezTo>
                    <a:pt x="8890" y="36830"/>
                    <a:pt x="16510" y="26670"/>
                    <a:pt x="26670" y="19050"/>
                  </a:cubicBezTo>
                  <a:cubicBezTo>
                    <a:pt x="39370" y="8890"/>
                    <a:pt x="78740" y="0"/>
                    <a:pt x="78740" y="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7981950" y="9246870"/>
            <a:ext cx="779145" cy="292418"/>
            <a:chOff x="0" y="0"/>
            <a:chExt cx="1038860" cy="389890"/>
          </a:xfrm>
        </p:grpSpPr>
        <p:sp>
          <p:nvSpPr>
            <p:cNvPr id="18" name="Freeform 18"/>
            <p:cNvSpPr/>
            <p:nvPr/>
          </p:nvSpPr>
          <p:spPr>
            <a:xfrm>
              <a:off x="45720" y="38100"/>
              <a:ext cx="943610" cy="309880"/>
            </a:xfrm>
            <a:custGeom>
              <a:avLst/>
              <a:gdLst/>
              <a:ahLst/>
              <a:cxnLst/>
              <a:rect l="l" t="t" r="r" b="b"/>
              <a:pathLst>
                <a:path w="943610" h="309880">
                  <a:moveTo>
                    <a:pt x="48260" y="86360"/>
                  </a:moveTo>
                  <a:cubicBezTo>
                    <a:pt x="276860" y="3810"/>
                    <a:pt x="320040" y="0"/>
                    <a:pt x="365760" y="13970"/>
                  </a:cubicBezTo>
                  <a:cubicBezTo>
                    <a:pt x="425450" y="33020"/>
                    <a:pt x="494030" y="124460"/>
                    <a:pt x="549910" y="140970"/>
                  </a:cubicBezTo>
                  <a:cubicBezTo>
                    <a:pt x="589280" y="152400"/>
                    <a:pt x="617220" y="140970"/>
                    <a:pt x="659130" y="135890"/>
                  </a:cubicBezTo>
                  <a:cubicBezTo>
                    <a:pt x="718820" y="129540"/>
                    <a:pt x="831850" y="88900"/>
                    <a:pt x="876300" y="97790"/>
                  </a:cubicBezTo>
                  <a:cubicBezTo>
                    <a:pt x="897890" y="101600"/>
                    <a:pt x="910590" y="111760"/>
                    <a:pt x="920750" y="124460"/>
                  </a:cubicBezTo>
                  <a:cubicBezTo>
                    <a:pt x="932180" y="138430"/>
                    <a:pt x="941070" y="156210"/>
                    <a:pt x="941070" y="173990"/>
                  </a:cubicBezTo>
                  <a:cubicBezTo>
                    <a:pt x="939800" y="195580"/>
                    <a:pt x="925830" y="231140"/>
                    <a:pt x="908050" y="245110"/>
                  </a:cubicBezTo>
                  <a:cubicBezTo>
                    <a:pt x="889000" y="259080"/>
                    <a:pt x="852170" y="265430"/>
                    <a:pt x="830580" y="257810"/>
                  </a:cubicBezTo>
                  <a:cubicBezTo>
                    <a:pt x="808990" y="250190"/>
                    <a:pt x="783590" y="222250"/>
                    <a:pt x="777240" y="200660"/>
                  </a:cubicBezTo>
                  <a:cubicBezTo>
                    <a:pt x="770890" y="177800"/>
                    <a:pt x="781050" y="142240"/>
                    <a:pt x="793750" y="124460"/>
                  </a:cubicBezTo>
                  <a:cubicBezTo>
                    <a:pt x="805180" y="110490"/>
                    <a:pt x="822960" y="100330"/>
                    <a:pt x="839470" y="96520"/>
                  </a:cubicBezTo>
                  <a:cubicBezTo>
                    <a:pt x="855980" y="93980"/>
                    <a:pt x="877570" y="96520"/>
                    <a:pt x="892810" y="102870"/>
                  </a:cubicBezTo>
                  <a:cubicBezTo>
                    <a:pt x="908050" y="110490"/>
                    <a:pt x="923290" y="124460"/>
                    <a:pt x="930910" y="139700"/>
                  </a:cubicBezTo>
                  <a:cubicBezTo>
                    <a:pt x="938530" y="154940"/>
                    <a:pt x="943610" y="175260"/>
                    <a:pt x="939800" y="193040"/>
                  </a:cubicBezTo>
                  <a:cubicBezTo>
                    <a:pt x="934720" y="213360"/>
                    <a:pt x="918210" y="238760"/>
                    <a:pt x="891540" y="254000"/>
                  </a:cubicBezTo>
                  <a:cubicBezTo>
                    <a:pt x="845820" y="283210"/>
                    <a:pt x="725170" y="294640"/>
                    <a:pt x="659130" y="300990"/>
                  </a:cubicBezTo>
                  <a:cubicBezTo>
                    <a:pt x="609600" y="304800"/>
                    <a:pt x="579120" y="309880"/>
                    <a:pt x="530860" y="297180"/>
                  </a:cubicBezTo>
                  <a:cubicBezTo>
                    <a:pt x="458470" y="278130"/>
                    <a:pt x="356870" y="167640"/>
                    <a:pt x="275590" y="161290"/>
                  </a:cubicBezTo>
                  <a:cubicBezTo>
                    <a:pt x="205740" y="157480"/>
                    <a:pt x="113030" y="236220"/>
                    <a:pt x="73660" y="236220"/>
                  </a:cubicBezTo>
                  <a:cubicBezTo>
                    <a:pt x="57150" y="236220"/>
                    <a:pt x="48260" y="232410"/>
                    <a:pt x="38100" y="224790"/>
                  </a:cubicBezTo>
                  <a:cubicBezTo>
                    <a:pt x="25400" y="215900"/>
                    <a:pt x="8890" y="196850"/>
                    <a:pt x="5080" y="180340"/>
                  </a:cubicBezTo>
                  <a:cubicBezTo>
                    <a:pt x="0" y="163830"/>
                    <a:pt x="1270" y="140970"/>
                    <a:pt x="8890" y="125730"/>
                  </a:cubicBezTo>
                  <a:cubicBezTo>
                    <a:pt x="16510" y="109220"/>
                    <a:pt x="48260" y="86360"/>
                    <a:pt x="48260" y="8636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10778490" y="9270682"/>
            <a:ext cx="881062" cy="265747"/>
            <a:chOff x="0" y="0"/>
            <a:chExt cx="1174750" cy="354330"/>
          </a:xfrm>
        </p:grpSpPr>
        <p:sp>
          <p:nvSpPr>
            <p:cNvPr id="20" name="Freeform 20"/>
            <p:cNvSpPr/>
            <p:nvPr/>
          </p:nvSpPr>
          <p:spPr>
            <a:xfrm>
              <a:off x="50800" y="50800"/>
              <a:ext cx="1075690" cy="257810"/>
            </a:xfrm>
            <a:custGeom>
              <a:avLst/>
              <a:gdLst/>
              <a:ahLst/>
              <a:cxnLst/>
              <a:rect l="l" t="t" r="r" b="b"/>
              <a:pathLst>
                <a:path w="1075690" h="257810">
                  <a:moveTo>
                    <a:pt x="60960" y="59690"/>
                  </a:moveTo>
                  <a:cubicBezTo>
                    <a:pt x="609600" y="0"/>
                    <a:pt x="632460" y="1270"/>
                    <a:pt x="665480" y="12700"/>
                  </a:cubicBezTo>
                  <a:cubicBezTo>
                    <a:pt x="701040" y="25400"/>
                    <a:pt x="735330" y="64770"/>
                    <a:pt x="768350" y="77470"/>
                  </a:cubicBezTo>
                  <a:cubicBezTo>
                    <a:pt x="793750" y="87630"/>
                    <a:pt x="814070" y="92710"/>
                    <a:pt x="843280" y="92710"/>
                  </a:cubicBezTo>
                  <a:cubicBezTo>
                    <a:pt x="887730" y="91440"/>
                    <a:pt x="967740" y="45720"/>
                    <a:pt x="1007110" y="54610"/>
                  </a:cubicBezTo>
                  <a:cubicBezTo>
                    <a:pt x="1033780" y="60960"/>
                    <a:pt x="1057910" y="81280"/>
                    <a:pt x="1066800" y="101600"/>
                  </a:cubicBezTo>
                  <a:cubicBezTo>
                    <a:pt x="1075690" y="121920"/>
                    <a:pt x="1073150" y="157480"/>
                    <a:pt x="1061720" y="176530"/>
                  </a:cubicBezTo>
                  <a:cubicBezTo>
                    <a:pt x="1050290" y="195580"/>
                    <a:pt x="1019810" y="213360"/>
                    <a:pt x="996950" y="214630"/>
                  </a:cubicBezTo>
                  <a:cubicBezTo>
                    <a:pt x="975360" y="215900"/>
                    <a:pt x="942340" y="199390"/>
                    <a:pt x="928370" y="181610"/>
                  </a:cubicBezTo>
                  <a:cubicBezTo>
                    <a:pt x="915670" y="163830"/>
                    <a:pt x="910590" y="128270"/>
                    <a:pt x="916940" y="107950"/>
                  </a:cubicBezTo>
                  <a:cubicBezTo>
                    <a:pt x="924560" y="86360"/>
                    <a:pt x="951230" y="62230"/>
                    <a:pt x="972820" y="57150"/>
                  </a:cubicBezTo>
                  <a:cubicBezTo>
                    <a:pt x="994410" y="50800"/>
                    <a:pt x="1028700" y="60960"/>
                    <a:pt x="1046480" y="73660"/>
                  </a:cubicBezTo>
                  <a:cubicBezTo>
                    <a:pt x="1060450" y="83820"/>
                    <a:pt x="1069340" y="101600"/>
                    <a:pt x="1071880" y="118110"/>
                  </a:cubicBezTo>
                  <a:cubicBezTo>
                    <a:pt x="1075690" y="133350"/>
                    <a:pt x="1073150" y="153670"/>
                    <a:pt x="1065530" y="168910"/>
                  </a:cubicBezTo>
                  <a:cubicBezTo>
                    <a:pt x="1059180" y="182880"/>
                    <a:pt x="1047750" y="194310"/>
                    <a:pt x="1029970" y="205740"/>
                  </a:cubicBezTo>
                  <a:cubicBezTo>
                    <a:pt x="1000760" y="224790"/>
                    <a:pt x="937260" y="246380"/>
                    <a:pt x="891540" y="252730"/>
                  </a:cubicBezTo>
                  <a:cubicBezTo>
                    <a:pt x="850900" y="257810"/>
                    <a:pt x="814070" y="257810"/>
                    <a:pt x="773430" y="246380"/>
                  </a:cubicBezTo>
                  <a:cubicBezTo>
                    <a:pt x="720090" y="229870"/>
                    <a:pt x="666750" y="165100"/>
                    <a:pt x="604520" y="149860"/>
                  </a:cubicBezTo>
                  <a:cubicBezTo>
                    <a:pt x="541020" y="134620"/>
                    <a:pt x="472440" y="151130"/>
                    <a:pt x="393700" y="157480"/>
                  </a:cubicBezTo>
                  <a:cubicBezTo>
                    <a:pt x="294640" y="167640"/>
                    <a:pt x="113030" y="222250"/>
                    <a:pt x="54610" y="207010"/>
                  </a:cubicBezTo>
                  <a:cubicBezTo>
                    <a:pt x="31750" y="201930"/>
                    <a:pt x="20320" y="186690"/>
                    <a:pt x="11430" y="175260"/>
                  </a:cubicBezTo>
                  <a:cubicBezTo>
                    <a:pt x="3810" y="163830"/>
                    <a:pt x="0" y="152400"/>
                    <a:pt x="0" y="139700"/>
                  </a:cubicBezTo>
                  <a:cubicBezTo>
                    <a:pt x="0" y="124460"/>
                    <a:pt x="5080" y="101600"/>
                    <a:pt x="15240" y="87630"/>
                  </a:cubicBezTo>
                  <a:cubicBezTo>
                    <a:pt x="25400" y="74930"/>
                    <a:pt x="60960" y="59690"/>
                    <a:pt x="60960" y="5969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12513945" y="9946005"/>
            <a:ext cx="629602" cy="244792"/>
            <a:chOff x="0" y="0"/>
            <a:chExt cx="839470" cy="326390"/>
          </a:xfrm>
        </p:grpSpPr>
        <p:sp>
          <p:nvSpPr>
            <p:cNvPr id="22" name="Freeform 22"/>
            <p:cNvSpPr/>
            <p:nvPr/>
          </p:nvSpPr>
          <p:spPr>
            <a:xfrm>
              <a:off x="50800" y="53340"/>
              <a:ext cx="739140" cy="236220"/>
            </a:xfrm>
            <a:custGeom>
              <a:avLst/>
              <a:gdLst/>
              <a:ahLst/>
              <a:cxnLst/>
              <a:rect l="l" t="t" r="r" b="b"/>
              <a:pathLst>
                <a:path w="739140" h="236220">
                  <a:moveTo>
                    <a:pt x="60960" y="74930"/>
                  </a:moveTo>
                  <a:cubicBezTo>
                    <a:pt x="549910" y="0"/>
                    <a:pt x="641350" y="31750"/>
                    <a:pt x="684530" y="54610"/>
                  </a:cubicBezTo>
                  <a:cubicBezTo>
                    <a:pt x="706120" y="64770"/>
                    <a:pt x="718820" y="73660"/>
                    <a:pt x="727710" y="88900"/>
                  </a:cubicBezTo>
                  <a:cubicBezTo>
                    <a:pt x="735330" y="104140"/>
                    <a:pt x="739140" y="127000"/>
                    <a:pt x="736600" y="143510"/>
                  </a:cubicBezTo>
                  <a:cubicBezTo>
                    <a:pt x="732790" y="161290"/>
                    <a:pt x="718820" y="180340"/>
                    <a:pt x="706120" y="190500"/>
                  </a:cubicBezTo>
                  <a:cubicBezTo>
                    <a:pt x="695960" y="199390"/>
                    <a:pt x="685800" y="203200"/>
                    <a:pt x="671830" y="205740"/>
                  </a:cubicBezTo>
                  <a:cubicBezTo>
                    <a:pt x="651510" y="209550"/>
                    <a:pt x="613410" y="213360"/>
                    <a:pt x="590550" y="203200"/>
                  </a:cubicBezTo>
                  <a:cubicBezTo>
                    <a:pt x="568960" y="194310"/>
                    <a:pt x="544830" y="171450"/>
                    <a:pt x="539750" y="151130"/>
                  </a:cubicBezTo>
                  <a:cubicBezTo>
                    <a:pt x="533400" y="129540"/>
                    <a:pt x="541020" y="95250"/>
                    <a:pt x="553720" y="78740"/>
                  </a:cubicBezTo>
                  <a:cubicBezTo>
                    <a:pt x="567690" y="62230"/>
                    <a:pt x="600710" y="49530"/>
                    <a:pt x="622300" y="50800"/>
                  </a:cubicBezTo>
                  <a:cubicBezTo>
                    <a:pt x="643890" y="53340"/>
                    <a:pt x="673100" y="72390"/>
                    <a:pt x="683260" y="91440"/>
                  </a:cubicBezTo>
                  <a:cubicBezTo>
                    <a:pt x="693420" y="110490"/>
                    <a:pt x="693420" y="146050"/>
                    <a:pt x="684530" y="165100"/>
                  </a:cubicBezTo>
                  <a:cubicBezTo>
                    <a:pt x="674370" y="184150"/>
                    <a:pt x="645160" y="204470"/>
                    <a:pt x="623570" y="207010"/>
                  </a:cubicBezTo>
                  <a:cubicBezTo>
                    <a:pt x="601980" y="209550"/>
                    <a:pt x="570230" y="194310"/>
                    <a:pt x="554990" y="180340"/>
                  </a:cubicBezTo>
                  <a:cubicBezTo>
                    <a:pt x="543560" y="168910"/>
                    <a:pt x="537210" y="149860"/>
                    <a:pt x="535940" y="133350"/>
                  </a:cubicBezTo>
                  <a:cubicBezTo>
                    <a:pt x="535940" y="118110"/>
                    <a:pt x="538480" y="99060"/>
                    <a:pt x="549910" y="86360"/>
                  </a:cubicBezTo>
                  <a:cubicBezTo>
                    <a:pt x="561340" y="69850"/>
                    <a:pt x="590550" y="55880"/>
                    <a:pt x="613410" y="50800"/>
                  </a:cubicBezTo>
                  <a:cubicBezTo>
                    <a:pt x="636270" y="45720"/>
                    <a:pt x="665480" y="48260"/>
                    <a:pt x="684530" y="54610"/>
                  </a:cubicBezTo>
                  <a:cubicBezTo>
                    <a:pt x="697230" y="58420"/>
                    <a:pt x="707390" y="64770"/>
                    <a:pt x="716280" y="73660"/>
                  </a:cubicBezTo>
                  <a:cubicBezTo>
                    <a:pt x="726440" y="86360"/>
                    <a:pt x="735330" y="109220"/>
                    <a:pt x="737870" y="125730"/>
                  </a:cubicBezTo>
                  <a:cubicBezTo>
                    <a:pt x="739140" y="138430"/>
                    <a:pt x="737870" y="149860"/>
                    <a:pt x="730250" y="161290"/>
                  </a:cubicBezTo>
                  <a:cubicBezTo>
                    <a:pt x="720090" y="177800"/>
                    <a:pt x="693420" y="199390"/>
                    <a:pt x="671830" y="205740"/>
                  </a:cubicBezTo>
                  <a:cubicBezTo>
                    <a:pt x="651510" y="212090"/>
                    <a:pt x="631190" y="207010"/>
                    <a:pt x="604520" y="201930"/>
                  </a:cubicBezTo>
                  <a:cubicBezTo>
                    <a:pt x="563880" y="193040"/>
                    <a:pt x="515620" y="151130"/>
                    <a:pt x="450850" y="144780"/>
                  </a:cubicBezTo>
                  <a:cubicBezTo>
                    <a:pt x="350520" y="137160"/>
                    <a:pt x="118110" y="236220"/>
                    <a:pt x="54610" y="220980"/>
                  </a:cubicBezTo>
                  <a:cubicBezTo>
                    <a:pt x="31750" y="215900"/>
                    <a:pt x="20320" y="201930"/>
                    <a:pt x="11430" y="189230"/>
                  </a:cubicBezTo>
                  <a:cubicBezTo>
                    <a:pt x="3810" y="179070"/>
                    <a:pt x="0" y="167640"/>
                    <a:pt x="0" y="154940"/>
                  </a:cubicBezTo>
                  <a:cubicBezTo>
                    <a:pt x="0" y="139700"/>
                    <a:pt x="5080" y="116840"/>
                    <a:pt x="15240" y="102870"/>
                  </a:cubicBezTo>
                  <a:cubicBezTo>
                    <a:pt x="25400" y="90170"/>
                    <a:pt x="60960" y="74930"/>
                    <a:pt x="60960" y="7493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9372600" y="9811702"/>
            <a:ext cx="849630" cy="263842"/>
            <a:chOff x="0" y="0"/>
            <a:chExt cx="1132840" cy="351790"/>
          </a:xfrm>
        </p:grpSpPr>
        <p:sp>
          <p:nvSpPr>
            <p:cNvPr id="24" name="Freeform 24"/>
            <p:cNvSpPr/>
            <p:nvPr/>
          </p:nvSpPr>
          <p:spPr>
            <a:xfrm>
              <a:off x="50800" y="49530"/>
              <a:ext cx="1032510" cy="255270"/>
            </a:xfrm>
            <a:custGeom>
              <a:avLst/>
              <a:gdLst/>
              <a:ahLst/>
              <a:cxnLst/>
              <a:rect l="l" t="t" r="r" b="b"/>
              <a:pathLst>
                <a:path w="1032510" h="255270">
                  <a:moveTo>
                    <a:pt x="63500" y="78740"/>
                  </a:moveTo>
                  <a:cubicBezTo>
                    <a:pt x="552450" y="3810"/>
                    <a:pt x="570230" y="1270"/>
                    <a:pt x="604520" y="1270"/>
                  </a:cubicBezTo>
                  <a:cubicBezTo>
                    <a:pt x="643890" y="1270"/>
                    <a:pt x="697230" y="0"/>
                    <a:pt x="731520" y="15240"/>
                  </a:cubicBezTo>
                  <a:cubicBezTo>
                    <a:pt x="759460" y="26670"/>
                    <a:pt x="767080" y="55880"/>
                    <a:pt x="798830" y="69850"/>
                  </a:cubicBezTo>
                  <a:cubicBezTo>
                    <a:pt x="845820" y="92710"/>
                    <a:pt x="965200" y="81280"/>
                    <a:pt x="1002030" y="110490"/>
                  </a:cubicBezTo>
                  <a:cubicBezTo>
                    <a:pt x="1023620" y="127000"/>
                    <a:pt x="1031240" y="157480"/>
                    <a:pt x="1031240" y="177800"/>
                  </a:cubicBezTo>
                  <a:cubicBezTo>
                    <a:pt x="1031240" y="194310"/>
                    <a:pt x="1022350" y="212090"/>
                    <a:pt x="1012190" y="223520"/>
                  </a:cubicBezTo>
                  <a:cubicBezTo>
                    <a:pt x="1002030" y="236220"/>
                    <a:pt x="985520" y="247650"/>
                    <a:pt x="969010" y="248920"/>
                  </a:cubicBezTo>
                  <a:cubicBezTo>
                    <a:pt x="948690" y="251460"/>
                    <a:pt x="913130" y="243840"/>
                    <a:pt x="897890" y="228600"/>
                  </a:cubicBezTo>
                  <a:cubicBezTo>
                    <a:pt x="882650" y="213360"/>
                    <a:pt x="873760" y="179070"/>
                    <a:pt x="875030" y="158750"/>
                  </a:cubicBezTo>
                  <a:cubicBezTo>
                    <a:pt x="877570" y="140970"/>
                    <a:pt x="886460" y="124460"/>
                    <a:pt x="899160" y="114300"/>
                  </a:cubicBezTo>
                  <a:cubicBezTo>
                    <a:pt x="915670" y="101600"/>
                    <a:pt x="951230" y="92710"/>
                    <a:pt x="971550" y="95250"/>
                  </a:cubicBezTo>
                  <a:cubicBezTo>
                    <a:pt x="988060" y="97790"/>
                    <a:pt x="1003300" y="109220"/>
                    <a:pt x="1013460" y="121920"/>
                  </a:cubicBezTo>
                  <a:cubicBezTo>
                    <a:pt x="1023620" y="134620"/>
                    <a:pt x="1032510" y="152400"/>
                    <a:pt x="1031240" y="168910"/>
                  </a:cubicBezTo>
                  <a:cubicBezTo>
                    <a:pt x="1031240" y="189230"/>
                    <a:pt x="1014730" y="222250"/>
                    <a:pt x="999490" y="236220"/>
                  </a:cubicBezTo>
                  <a:cubicBezTo>
                    <a:pt x="986790" y="246380"/>
                    <a:pt x="971550" y="248920"/>
                    <a:pt x="951230" y="251460"/>
                  </a:cubicBezTo>
                  <a:cubicBezTo>
                    <a:pt x="922020" y="255270"/>
                    <a:pt x="875030" y="251460"/>
                    <a:pt x="838200" y="245110"/>
                  </a:cubicBezTo>
                  <a:cubicBezTo>
                    <a:pt x="803910" y="238760"/>
                    <a:pt x="769620" y="229870"/>
                    <a:pt x="741680" y="213360"/>
                  </a:cubicBezTo>
                  <a:cubicBezTo>
                    <a:pt x="712470" y="198120"/>
                    <a:pt x="702310" y="158750"/>
                    <a:pt x="668020" y="146050"/>
                  </a:cubicBezTo>
                  <a:cubicBezTo>
                    <a:pt x="618490" y="128270"/>
                    <a:pt x="535940" y="146050"/>
                    <a:pt x="454660" y="154940"/>
                  </a:cubicBezTo>
                  <a:cubicBezTo>
                    <a:pt x="344170" y="167640"/>
                    <a:pt x="135890" y="234950"/>
                    <a:pt x="69850" y="227330"/>
                  </a:cubicBezTo>
                  <a:cubicBezTo>
                    <a:pt x="45720" y="223520"/>
                    <a:pt x="33020" y="215900"/>
                    <a:pt x="21590" y="204470"/>
                  </a:cubicBezTo>
                  <a:cubicBezTo>
                    <a:pt x="10160" y="191770"/>
                    <a:pt x="1270" y="171450"/>
                    <a:pt x="0" y="154940"/>
                  </a:cubicBezTo>
                  <a:cubicBezTo>
                    <a:pt x="0" y="138430"/>
                    <a:pt x="6350" y="118110"/>
                    <a:pt x="17780" y="105410"/>
                  </a:cubicBezTo>
                  <a:cubicBezTo>
                    <a:pt x="27940" y="92710"/>
                    <a:pt x="63500" y="78740"/>
                    <a:pt x="63500" y="7874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3328035" y="9976485"/>
            <a:ext cx="655320" cy="216217"/>
            <a:chOff x="0" y="0"/>
            <a:chExt cx="873760" cy="288290"/>
          </a:xfrm>
        </p:grpSpPr>
        <p:sp>
          <p:nvSpPr>
            <p:cNvPr id="26" name="Freeform 26"/>
            <p:cNvSpPr/>
            <p:nvPr/>
          </p:nvSpPr>
          <p:spPr>
            <a:xfrm>
              <a:off x="50800" y="48260"/>
              <a:ext cx="773430" cy="199390"/>
            </a:xfrm>
            <a:custGeom>
              <a:avLst/>
              <a:gdLst/>
              <a:ahLst/>
              <a:cxnLst/>
              <a:rect l="l" t="t" r="r" b="b"/>
              <a:pathLst>
                <a:path w="773430" h="199390">
                  <a:moveTo>
                    <a:pt x="64770" y="38100"/>
                  </a:moveTo>
                  <a:cubicBezTo>
                    <a:pt x="528320" y="0"/>
                    <a:pt x="668020" y="0"/>
                    <a:pt x="718820" y="19050"/>
                  </a:cubicBezTo>
                  <a:cubicBezTo>
                    <a:pt x="740410" y="26670"/>
                    <a:pt x="750570" y="36830"/>
                    <a:pt x="759460" y="49530"/>
                  </a:cubicBezTo>
                  <a:cubicBezTo>
                    <a:pt x="768350" y="62230"/>
                    <a:pt x="773430" y="82550"/>
                    <a:pt x="772160" y="97790"/>
                  </a:cubicBezTo>
                  <a:cubicBezTo>
                    <a:pt x="770890" y="113030"/>
                    <a:pt x="763270" y="132080"/>
                    <a:pt x="753110" y="143510"/>
                  </a:cubicBezTo>
                  <a:cubicBezTo>
                    <a:pt x="742950" y="156210"/>
                    <a:pt x="727710" y="167640"/>
                    <a:pt x="711200" y="170180"/>
                  </a:cubicBezTo>
                  <a:cubicBezTo>
                    <a:pt x="690880" y="172720"/>
                    <a:pt x="656590" y="165100"/>
                    <a:pt x="640080" y="149860"/>
                  </a:cubicBezTo>
                  <a:cubicBezTo>
                    <a:pt x="624840" y="134620"/>
                    <a:pt x="613410" y="101600"/>
                    <a:pt x="617220" y="80010"/>
                  </a:cubicBezTo>
                  <a:cubicBezTo>
                    <a:pt x="621030" y="59690"/>
                    <a:pt x="643890" y="31750"/>
                    <a:pt x="661670" y="22860"/>
                  </a:cubicBezTo>
                  <a:cubicBezTo>
                    <a:pt x="675640" y="13970"/>
                    <a:pt x="695960" y="13970"/>
                    <a:pt x="711200" y="16510"/>
                  </a:cubicBezTo>
                  <a:cubicBezTo>
                    <a:pt x="726440" y="20320"/>
                    <a:pt x="744220" y="30480"/>
                    <a:pt x="754380" y="43180"/>
                  </a:cubicBezTo>
                  <a:cubicBezTo>
                    <a:pt x="764540" y="54610"/>
                    <a:pt x="770890" y="73660"/>
                    <a:pt x="772160" y="88900"/>
                  </a:cubicBezTo>
                  <a:cubicBezTo>
                    <a:pt x="773430" y="105410"/>
                    <a:pt x="769620" y="124460"/>
                    <a:pt x="758190" y="137160"/>
                  </a:cubicBezTo>
                  <a:cubicBezTo>
                    <a:pt x="745490" y="153670"/>
                    <a:pt x="721360" y="165100"/>
                    <a:pt x="694690" y="171450"/>
                  </a:cubicBezTo>
                  <a:cubicBezTo>
                    <a:pt x="652780" y="181610"/>
                    <a:pt x="579120" y="172720"/>
                    <a:pt x="532130" y="166370"/>
                  </a:cubicBezTo>
                  <a:cubicBezTo>
                    <a:pt x="494030" y="162560"/>
                    <a:pt x="476250" y="148590"/>
                    <a:pt x="433070" y="147320"/>
                  </a:cubicBezTo>
                  <a:cubicBezTo>
                    <a:pt x="349250" y="143510"/>
                    <a:pt x="132080" y="199390"/>
                    <a:pt x="68580" y="187960"/>
                  </a:cubicBezTo>
                  <a:cubicBezTo>
                    <a:pt x="44450" y="184150"/>
                    <a:pt x="31750" y="176530"/>
                    <a:pt x="20320" y="165100"/>
                  </a:cubicBezTo>
                  <a:cubicBezTo>
                    <a:pt x="8890" y="152400"/>
                    <a:pt x="0" y="132080"/>
                    <a:pt x="0" y="114300"/>
                  </a:cubicBezTo>
                  <a:cubicBezTo>
                    <a:pt x="0" y="97790"/>
                    <a:pt x="7620" y="77470"/>
                    <a:pt x="17780" y="64770"/>
                  </a:cubicBezTo>
                  <a:cubicBezTo>
                    <a:pt x="29210" y="52070"/>
                    <a:pt x="64770" y="38100"/>
                    <a:pt x="64770" y="38100"/>
                  </a:cubicBezTo>
                </a:path>
              </a:pathLst>
            </a:custGeom>
            <a:solidFill>
              <a:srgbClr val="FFF2D5"/>
            </a:solidFill>
            <a:ln cap="sq">
              <a:noFill/>
              <a:prstDash val="solid"/>
              <a:miter/>
            </a:ln>
          </p:spPr>
        </p:sp>
      </p:grpSp>
      <p:sp>
        <p:nvSpPr>
          <p:cNvPr id="27" name="Freeform 27">
            <a:hlinkClick r:id="rId3" action="ppaction://hlinksldjump"/>
          </p:cNvPr>
          <p:cNvSpPr/>
          <p:nvPr/>
        </p:nvSpPr>
        <p:spPr>
          <a:xfrm>
            <a:off x="5211147" y="3592702"/>
            <a:ext cx="7865705" cy="5987768"/>
          </a:xfrm>
          <a:custGeom>
            <a:avLst/>
            <a:gdLst/>
            <a:ahLst/>
            <a:cxnLst/>
            <a:rect l="l" t="t" r="r" b="b"/>
            <a:pathLst>
              <a:path w="7865705" h="5987768">
                <a:moveTo>
                  <a:pt x="0" y="0"/>
                </a:moveTo>
                <a:lnTo>
                  <a:pt x="7865706" y="0"/>
                </a:lnTo>
                <a:lnTo>
                  <a:pt x="7865706" y="5987768"/>
                </a:lnTo>
                <a:lnTo>
                  <a:pt x="0" y="598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16</Words>
  <Application>Microsoft Office PowerPoint</Application>
  <PresentationFormat>Custom</PresentationFormat>
  <Paragraphs>11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Baloo</vt:lpstr>
      <vt:lpstr>Arial</vt:lpstr>
      <vt:lpstr>Coiny</vt:lpstr>
      <vt:lpstr>Quicksand Bold</vt:lpstr>
      <vt:lpstr>Calibri</vt:lpstr>
      <vt:lpstr>Lazydog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Đoán bóng con vật</dc:title>
  <dc:creator>DebyQuynh</dc:creator>
  <cp:keywords>DebyQuynh</cp:keywords>
  <cp:lastModifiedBy>Quỳnh Lê Như</cp:lastModifiedBy>
  <cp:revision>24</cp:revision>
  <dcterms:created xsi:type="dcterms:W3CDTF">2006-08-16T00:00:00Z</dcterms:created>
  <dcterms:modified xsi:type="dcterms:W3CDTF">2025-03-04T06:53:38Z</dcterms:modified>
  <dc:identifier>DAGYP83bfMk</dc:identifier>
</cp:coreProperties>
</file>