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8"/>
  </p:notesMasterIdLst>
  <p:sldIdLst>
    <p:sldId id="266" r:id="rId5"/>
    <p:sldId id="334" r:id="rId6"/>
    <p:sldId id="344" r:id="rId7"/>
    <p:sldId id="335" r:id="rId9"/>
    <p:sldId id="336" r:id="rId10"/>
    <p:sldId id="338" r:id="rId11"/>
    <p:sldId id="345" r:id="rId12"/>
    <p:sldId id="349" r:id="rId13"/>
    <p:sldId id="355" r:id="rId14"/>
    <p:sldId id="377" r:id="rId15"/>
    <p:sldId id="376" r:id="rId16"/>
    <p:sldId id="375" r:id="rId17"/>
    <p:sldId id="358" r:id="rId18"/>
    <p:sldId id="362" r:id="rId19"/>
    <p:sldId id="368" r:id="rId20"/>
    <p:sldId id="370" r:id="rId21"/>
    <p:sldId id="374" r:id="rId22"/>
    <p:sldId id="378" r:id="rId23"/>
    <p:sldId id="451" r:id="rId24"/>
    <p:sldId id="290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316C-EA6B-4A4C-BA24-B2593FAB365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FC89-314F-44D3-8046-2DD178E9CB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8.png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GIF"/><Relationship Id="rId7" Type="http://schemas.openxmlformats.org/officeDocument/2006/relationships/image" Target="../media/image45.jpeg"/><Relationship Id="rId6" Type="http://schemas.microsoft.com/office/2007/relationships/media" Target="../media/media2.mp3"/><Relationship Id="rId5" Type="http://schemas.openxmlformats.org/officeDocument/2006/relationships/image" Target="../media/image44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43.png"/><Relationship Id="rId11" Type="http://schemas.openxmlformats.org/officeDocument/2006/relationships/slideLayout" Target="../slideLayouts/slideLayout24.xml"/><Relationship Id="rId10" Type="http://schemas.openxmlformats.org/officeDocument/2006/relationships/image" Target="../media/image48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png"/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06680"/>
            <a:ext cx="12192000" cy="1127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9" y="659827"/>
            <a:ext cx="2103302" cy="1499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804" y="1413396"/>
            <a:ext cx="8443692" cy="2621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99" y="3969217"/>
            <a:ext cx="5791702" cy="9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8125" y="89994"/>
            <a:ext cx="11525250" cy="1176832"/>
            <a:chOff x="3951073" y="3626777"/>
            <a:chExt cx="6826518" cy="2907759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89115" y="3785782"/>
              <a:ext cx="6688476" cy="21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tin, vẽ và hoàn thành sơ đồ mô tả về các mối liên hệ thức ăn giữa các sinh vật trong một vùng biển theo sơ đồ gợi ý ở hình 7.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514350" y="1619250"/>
            <a:ext cx="11029950" cy="1438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hồi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3209925"/>
            <a:ext cx="6229350" cy="30289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ürsü standı imágenes de stock de arte vectorial | Depositphotos"/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defTabSz="1219200">
              <a:defRPr/>
            </a:pPr>
            <a:endParaRPr lang="en-US" sz="2400">
              <a:solidFill>
                <a:srgbClr val="000000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  <p:pic>
        <p:nvPicPr>
          <p:cNvPr id="4" name="Picture 3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702" y="1370759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333" y="-98391"/>
            <a:ext cx="951058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0174" y="1362075"/>
            <a:ext cx="9363075" cy="303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(1) Tảo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(2)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sứa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rùa biển.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(3)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48" y="376765"/>
            <a:ext cx="4737003" cy="10181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76459" y="690067"/>
            <a:ext cx="7610316" cy="3138983"/>
            <a:chOff x="3951073" y="3626777"/>
            <a:chExt cx="6826518" cy="3329103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89115" y="3785781"/>
              <a:ext cx="668847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 những chuỗi thức ăn nào trong sơ đồ có sử dụng chung một vài sinh vật? Điều đó có thể có ý nghĩa gì đối với tự nhiên?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736" y="3028951"/>
            <a:ext cx="4663278" cy="3243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5" y="3853231"/>
            <a:ext cx="6419132" cy="215832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81881" y="287676"/>
            <a:ext cx="11501498" cy="613342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háng chiến có nghĩa là gì ? Đọc bài Thư Trung thu Mỗi năm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46" y="3025508"/>
            <a:ext cx="2775746" cy="27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485877" y="2590800"/>
            <a:ext cx="7579390" cy="3543057"/>
            <a:chOff x="3295680" y="2777198"/>
            <a:chExt cx="7579390" cy="341632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295680" y="2782566"/>
              <a:ext cx="7579390" cy="33186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27775" y="2777198"/>
              <a:ext cx="72177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(1)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(2)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du.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319456"/>
            <a:ext cx="6419132" cy="2158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5175" y="35242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05425" y="162877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图片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7"/>
          <p:cNvSpPr txBox="1"/>
          <p:nvPr/>
        </p:nvSpPr>
        <p:spPr>
          <a:xfrm>
            <a:off x="2384653" y="2133907"/>
            <a:ext cx="7534529" cy="3693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450"/>
              </a:spcBef>
            </a:pP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tham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chuỗi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ăn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217" y="316927"/>
            <a:ext cx="7084166" cy="149974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/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1"/>
          <a:srcRect t="13594" b="13594"/>
          <a:stretch>
            <a:fillRect/>
          </a:stretch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77.937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184248.06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8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/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5" name="Graphic 1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941" y="255968"/>
            <a:ext cx="4974767" cy="1469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>
            <a:fillRect/>
          </a:stretch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60963" y="1762311"/>
            <a:ext cx="7965602" cy="3905064"/>
            <a:chOff x="742948" y="457200"/>
            <a:chExt cx="6932419" cy="2438400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/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150537"/>
                <a:gd name="connsiteY0" fmla="*/ 184439 h 1865848"/>
                <a:gd name="connsiteX1" fmla="*/ 184439 w 6150537"/>
                <a:gd name="connsiteY1" fmla="*/ 0 h 1865848"/>
                <a:gd name="connsiteX2" fmla="*/ 826846 w 6150537"/>
                <a:gd name="connsiteY2" fmla="*/ 0 h 1865848"/>
                <a:gd name="connsiteX3" fmla="*/ 1584885 w 6150537"/>
                <a:gd name="connsiteY3" fmla="*/ 0 h 1865848"/>
                <a:gd name="connsiteX4" fmla="*/ 2227292 w 6150537"/>
                <a:gd name="connsiteY4" fmla="*/ 0 h 1865848"/>
                <a:gd name="connsiteX5" fmla="*/ 2696249 w 6150537"/>
                <a:gd name="connsiteY5" fmla="*/ 0 h 1865848"/>
                <a:gd name="connsiteX6" fmla="*/ 3338655 w 6150537"/>
                <a:gd name="connsiteY6" fmla="*/ 0 h 1865848"/>
                <a:gd name="connsiteX7" fmla="*/ 3923245 w 6150537"/>
                <a:gd name="connsiteY7" fmla="*/ 0 h 1865848"/>
                <a:gd name="connsiteX8" fmla="*/ 4623468 w 6150537"/>
                <a:gd name="connsiteY8" fmla="*/ 0 h 1865848"/>
                <a:gd name="connsiteX9" fmla="*/ 5208058 w 6150537"/>
                <a:gd name="connsiteY9" fmla="*/ 0 h 1865848"/>
                <a:gd name="connsiteX10" fmla="*/ 5966098 w 6150537"/>
                <a:gd name="connsiteY10" fmla="*/ 0 h 1865848"/>
                <a:gd name="connsiteX11" fmla="*/ 6150537 w 6150537"/>
                <a:gd name="connsiteY11" fmla="*/ 184439 h 1865848"/>
                <a:gd name="connsiteX12" fmla="*/ 6150537 w 6150537"/>
                <a:gd name="connsiteY12" fmla="*/ 653490 h 1865848"/>
                <a:gd name="connsiteX13" fmla="*/ 6150537 w 6150537"/>
                <a:gd name="connsiteY13" fmla="*/ 1167449 h 1865848"/>
                <a:gd name="connsiteX14" fmla="*/ 6150537 w 6150537"/>
                <a:gd name="connsiteY14" fmla="*/ 1681409 h 1865848"/>
                <a:gd name="connsiteX15" fmla="*/ 5966098 w 6150537"/>
                <a:gd name="connsiteY15" fmla="*/ 1865848 h 1865848"/>
                <a:gd name="connsiteX16" fmla="*/ 5208058 w 6150537"/>
                <a:gd name="connsiteY16" fmla="*/ 1865848 h 1865848"/>
                <a:gd name="connsiteX17" fmla="*/ 4507835 w 6150537"/>
                <a:gd name="connsiteY17" fmla="*/ 1865848 h 1865848"/>
                <a:gd name="connsiteX18" fmla="*/ 4038878 w 6150537"/>
                <a:gd name="connsiteY18" fmla="*/ 1865848 h 1865848"/>
                <a:gd name="connsiteX19" fmla="*/ 3512105 w 6150537"/>
                <a:gd name="connsiteY19" fmla="*/ 1865848 h 1865848"/>
                <a:gd name="connsiteX20" fmla="*/ 2754065 w 6150537"/>
                <a:gd name="connsiteY20" fmla="*/ 1865848 h 1865848"/>
                <a:gd name="connsiteX21" fmla="*/ 1996025 w 6150537"/>
                <a:gd name="connsiteY21" fmla="*/ 1865848 h 1865848"/>
                <a:gd name="connsiteX22" fmla="*/ 1469252 w 6150537"/>
                <a:gd name="connsiteY22" fmla="*/ 1865848 h 1865848"/>
                <a:gd name="connsiteX23" fmla="*/ 184439 w 6150537"/>
                <a:gd name="connsiteY23" fmla="*/ 1865848 h 1865848"/>
                <a:gd name="connsiteX24" fmla="*/ 0 w 6150537"/>
                <a:gd name="connsiteY24" fmla="*/ 1681409 h 1865848"/>
                <a:gd name="connsiteX25" fmla="*/ 0 w 6150537"/>
                <a:gd name="connsiteY25" fmla="*/ 1167449 h 1865848"/>
                <a:gd name="connsiteX26" fmla="*/ 0 w 6150537"/>
                <a:gd name="connsiteY26" fmla="*/ 653490 h 1865848"/>
                <a:gd name="connsiteX27" fmla="*/ 0 w 6150537"/>
                <a:gd name="connsiteY27" fmla="*/ 184439 h 186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150537" h="1865848" fill="none" extrusionOk="0">
                  <a:moveTo>
                    <a:pt x="0" y="184439"/>
                  </a:moveTo>
                  <a:cubicBezTo>
                    <a:pt x="6483" y="80865"/>
                    <a:pt x="99344" y="9893"/>
                    <a:pt x="184439" y="0"/>
                  </a:cubicBezTo>
                  <a:cubicBezTo>
                    <a:pt x="355775" y="5854"/>
                    <a:pt x="550085" y="21799"/>
                    <a:pt x="826846" y="0"/>
                  </a:cubicBezTo>
                  <a:cubicBezTo>
                    <a:pt x="1103607" y="-21799"/>
                    <a:pt x="1339430" y="-27736"/>
                    <a:pt x="1584885" y="0"/>
                  </a:cubicBezTo>
                  <a:cubicBezTo>
                    <a:pt x="1830340" y="27736"/>
                    <a:pt x="1975437" y="12977"/>
                    <a:pt x="2227292" y="0"/>
                  </a:cubicBezTo>
                  <a:cubicBezTo>
                    <a:pt x="2479147" y="-12977"/>
                    <a:pt x="2490872" y="-2700"/>
                    <a:pt x="2696249" y="0"/>
                  </a:cubicBezTo>
                  <a:cubicBezTo>
                    <a:pt x="2901626" y="2700"/>
                    <a:pt x="3142723" y="-21820"/>
                    <a:pt x="3338655" y="0"/>
                  </a:cubicBezTo>
                  <a:cubicBezTo>
                    <a:pt x="3534587" y="21820"/>
                    <a:pt x="3659589" y="29052"/>
                    <a:pt x="3923245" y="0"/>
                  </a:cubicBezTo>
                  <a:cubicBezTo>
                    <a:pt x="4186901" y="-29052"/>
                    <a:pt x="4293110" y="27987"/>
                    <a:pt x="4623468" y="0"/>
                  </a:cubicBezTo>
                  <a:cubicBezTo>
                    <a:pt x="4953826" y="-27987"/>
                    <a:pt x="5064845" y="-9061"/>
                    <a:pt x="5208058" y="0"/>
                  </a:cubicBezTo>
                  <a:cubicBezTo>
                    <a:pt x="5351271" y="9061"/>
                    <a:pt x="5651220" y="-29531"/>
                    <a:pt x="5966098" y="0"/>
                  </a:cubicBezTo>
                  <a:cubicBezTo>
                    <a:pt x="6068393" y="3056"/>
                    <a:pt x="6166931" y="93614"/>
                    <a:pt x="6150537" y="184439"/>
                  </a:cubicBezTo>
                  <a:cubicBezTo>
                    <a:pt x="6155173" y="386870"/>
                    <a:pt x="6129705" y="431989"/>
                    <a:pt x="6150537" y="653490"/>
                  </a:cubicBezTo>
                  <a:cubicBezTo>
                    <a:pt x="6171369" y="874991"/>
                    <a:pt x="6131839" y="929408"/>
                    <a:pt x="6150537" y="1167449"/>
                  </a:cubicBezTo>
                  <a:cubicBezTo>
                    <a:pt x="6169235" y="1405490"/>
                    <a:pt x="6125670" y="1497186"/>
                    <a:pt x="6150537" y="1681409"/>
                  </a:cubicBezTo>
                  <a:cubicBezTo>
                    <a:pt x="6154771" y="1779779"/>
                    <a:pt x="6062011" y="1885287"/>
                    <a:pt x="5966098" y="1865848"/>
                  </a:cubicBezTo>
                  <a:cubicBezTo>
                    <a:pt x="5720848" y="1864623"/>
                    <a:pt x="5367846" y="1844410"/>
                    <a:pt x="5208058" y="1865848"/>
                  </a:cubicBezTo>
                  <a:cubicBezTo>
                    <a:pt x="5048270" y="1887286"/>
                    <a:pt x="4689351" y="1865945"/>
                    <a:pt x="4507835" y="1865848"/>
                  </a:cubicBezTo>
                  <a:cubicBezTo>
                    <a:pt x="4326319" y="1865751"/>
                    <a:pt x="4271340" y="1875295"/>
                    <a:pt x="4038878" y="1865848"/>
                  </a:cubicBezTo>
                  <a:cubicBezTo>
                    <a:pt x="3806416" y="1856401"/>
                    <a:pt x="3700137" y="1869514"/>
                    <a:pt x="3512105" y="1865848"/>
                  </a:cubicBezTo>
                  <a:cubicBezTo>
                    <a:pt x="3324073" y="1862182"/>
                    <a:pt x="2942385" y="1843217"/>
                    <a:pt x="2754065" y="1865848"/>
                  </a:cubicBezTo>
                  <a:cubicBezTo>
                    <a:pt x="2565745" y="1888479"/>
                    <a:pt x="2333412" y="1834661"/>
                    <a:pt x="1996025" y="1865848"/>
                  </a:cubicBezTo>
                  <a:cubicBezTo>
                    <a:pt x="1658638" y="1897035"/>
                    <a:pt x="1627767" y="1862577"/>
                    <a:pt x="1469252" y="1865848"/>
                  </a:cubicBezTo>
                  <a:cubicBezTo>
                    <a:pt x="1310737" y="1869119"/>
                    <a:pt x="732455" y="1866500"/>
                    <a:pt x="184439" y="1865848"/>
                  </a:cubicBezTo>
                  <a:cubicBezTo>
                    <a:pt x="60445" y="1863552"/>
                    <a:pt x="10588" y="1772578"/>
                    <a:pt x="0" y="1681409"/>
                  </a:cubicBezTo>
                  <a:cubicBezTo>
                    <a:pt x="3162" y="1555045"/>
                    <a:pt x="-19578" y="1402088"/>
                    <a:pt x="0" y="1167449"/>
                  </a:cubicBezTo>
                  <a:cubicBezTo>
                    <a:pt x="19578" y="932810"/>
                    <a:pt x="-10342" y="839371"/>
                    <a:pt x="0" y="653490"/>
                  </a:cubicBezTo>
                  <a:cubicBezTo>
                    <a:pt x="10342" y="467609"/>
                    <a:pt x="-2687" y="397002"/>
                    <a:pt x="0" y="184439"/>
                  </a:cubicBezTo>
                  <a:close/>
                </a:path>
                <a:path w="6150537" h="1865848" stroke="0" extrusionOk="0">
                  <a:moveTo>
                    <a:pt x="0" y="184439"/>
                  </a:moveTo>
                  <a:cubicBezTo>
                    <a:pt x="10699" y="76898"/>
                    <a:pt x="79572" y="1064"/>
                    <a:pt x="184439" y="0"/>
                  </a:cubicBezTo>
                  <a:cubicBezTo>
                    <a:pt x="348630" y="2323"/>
                    <a:pt x="488976" y="-21900"/>
                    <a:pt x="769029" y="0"/>
                  </a:cubicBezTo>
                  <a:cubicBezTo>
                    <a:pt x="1049082" y="21900"/>
                    <a:pt x="1081004" y="-11282"/>
                    <a:pt x="1295802" y="0"/>
                  </a:cubicBezTo>
                  <a:cubicBezTo>
                    <a:pt x="1510600" y="11282"/>
                    <a:pt x="1847554" y="23153"/>
                    <a:pt x="1996025" y="0"/>
                  </a:cubicBezTo>
                  <a:cubicBezTo>
                    <a:pt x="2144496" y="-23153"/>
                    <a:pt x="2495412" y="-15438"/>
                    <a:pt x="2638432" y="0"/>
                  </a:cubicBezTo>
                  <a:cubicBezTo>
                    <a:pt x="2781452" y="15438"/>
                    <a:pt x="3188133" y="-28213"/>
                    <a:pt x="3396472" y="0"/>
                  </a:cubicBezTo>
                  <a:cubicBezTo>
                    <a:pt x="3604811" y="28213"/>
                    <a:pt x="3887520" y="-1525"/>
                    <a:pt x="4038878" y="0"/>
                  </a:cubicBezTo>
                  <a:cubicBezTo>
                    <a:pt x="4190236" y="1525"/>
                    <a:pt x="4405090" y="32800"/>
                    <a:pt x="4739101" y="0"/>
                  </a:cubicBezTo>
                  <a:cubicBezTo>
                    <a:pt x="5073112" y="-32800"/>
                    <a:pt x="5421313" y="23293"/>
                    <a:pt x="5966098" y="0"/>
                  </a:cubicBezTo>
                  <a:cubicBezTo>
                    <a:pt x="6076115" y="4787"/>
                    <a:pt x="6140703" y="97867"/>
                    <a:pt x="6150537" y="184439"/>
                  </a:cubicBezTo>
                  <a:cubicBezTo>
                    <a:pt x="6138060" y="378168"/>
                    <a:pt x="6168118" y="579019"/>
                    <a:pt x="6150537" y="698399"/>
                  </a:cubicBezTo>
                  <a:cubicBezTo>
                    <a:pt x="6132956" y="817779"/>
                    <a:pt x="6144555" y="987898"/>
                    <a:pt x="6150537" y="1182419"/>
                  </a:cubicBezTo>
                  <a:cubicBezTo>
                    <a:pt x="6156519" y="1376940"/>
                    <a:pt x="6165134" y="1487858"/>
                    <a:pt x="6150537" y="1681409"/>
                  </a:cubicBezTo>
                  <a:cubicBezTo>
                    <a:pt x="6154467" y="1773842"/>
                    <a:pt x="6067637" y="1860306"/>
                    <a:pt x="5966098" y="1865848"/>
                  </a:cubicBezTo>
                  <a:cubicBezTo>
                    <a:pt x="5773221" y="1845940"/>
                    <a:pt x="5593124" y="1873920"/>
                    <a:pt x="5323691" y="1865848"/>
                  </a:cubicBezTo>
                  <a:cubicBezTo>
                    <a:pt x="5054258" y="1857776"/>
                    <a:pt x="4984120" y="1867609"/>
                    <a:pt x="4681285" y="1865848"/>
                  </a:cubicBezTo>
                  <a:cubicBezTo>
                    <a:pt x="4378450" y="1864087"/>
                    <a:pt x="4385701" y="1862331"/>
                    <a:pt x="4154512" y="1865848"/>
                  </a:cubicBezTo>
                  <a:cubicBezTo>
                    <a:pt x="3923323" y="1869365"/>
                    <a:pt x="3554980" y="1883057"/>
                    <a:pt x="3396472" y="1865848"/>
                  </a:cubicBezTo>
                  <a:cubicBezTo>
                    <a:pt x="3237964" y="1848639"/>
                    <a:pt x="3102938" y="1888159"/>
                    <a:pt x="2927515" y="1865848"/>
                  </a:cubicBezTo>
                  <a:cubicBezTo>
                    <a:pt x="2752092" y="1843537"/>
                    <a:pt x="2532873" y="1850564"/>
                    <a:pt x="2169475" y="1865848"/>
                  </a:cubicBezTo>
                  <a:cubicBezTo>
                    <a:pt x="1806077" y="1881132"/>
                    <a:pt x="1807468" y="1879347"/>
                    <a:pt x="1584885" y="1865848"/>
                  </a:cubicBezTo>
                  <a:cubicBezTo>
                    <a:pt x="1362302" y="1852350"/>
                    <a:pt x="1314272" y="1849337"/>
                    <a:pt x="1058112" y="1865848"/>
                  </a:cubicBezTo>
                  <a:cubicBezTo>
                    <a:pt x="801952" y="1882359"/>
                    <a:pt x="459767" y="1881733"/>
                    <a:pt x="184439" y="1865848"/>
                  </a:cubicBezTo>
                  <a:cubicBezTo>
                    <a:pt x="74060" y="1870549"/>
                    <a:pt x="22935" y="1777930"/>
                    <a:pt x="0" y="1681409"/>
                  </a:cubicBezTo>
                  <a:cubicBezTo>
                    <a:pt x="-22738" y="1532866"/>
                    <a:pt x="-13580" y="1375804"/>
                    <a:pt x="0" y="1197389"/>
                  </a:cubicBezTo>
                  <a:cubicBezTo>
                    <a:pt x="13580" y="1018974"/>
                    <a:pt x="7696" y="830239"/>
                    <a:pt x="0" y="728338"/>
                  </a:cubicBezTo>
                  <a:cubicBezTo>
                    <a:pt x="-7696" y="626437"/>
                    <a:pt x="11016" y="396246"/>
                    <a:pt x="0" y="18443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37875" y="695929"/>
              <a:ext cx="6184008" cy="1960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tạo sơ đồ chuỗi thức ăn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màn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Nhóm nào tạo đúng và nhanh nhất dành chiến thắng.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610" y="351238"/>
            <a:ext cx="8992379" cy="101202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10619" y="226031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31899"/>
            <a:ext cx="3595687" cy="2135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3076575"/>
            <a:ext cx="23241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0" y="718365"/>
            <a:ext cx="1834496" cy="2396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0" y="3955875"/>
            <a:ext cx="3257550" cy="1197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675" y="552979"/>
            <a:ext cx="2781300" cy="239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0" y="2790824"/>
            <a:ext cx="4572000" cy="30384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21750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287" y="539837"/>
            <a:ext cx="2591025" cy="920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5" y="1901190"/>
            <a:ext cx="1843087" cy="1094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1562100"/>
            <a:ext cx="1485900" cy="148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025" y="1548870"/>
            <a:ext cx="1790700" cy="154199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7338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437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81275" y="319087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575" y="4197609"/>
            <a:ext cx="1110596" cy="14507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075" y="4632150"/>
            <a:ext cx="2543175" cy="934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124" y="3826788"/>
            <a:ext cx="3171825" cy="2107942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819525" y="5067300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86575" y="506730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43200" y="572452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413" y="1521639"/>
            <a:ext cx="7486537" cy="171922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>
            <a:fillRect/>
          </a:stretch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effectLst/>
                  <a:ea typeface="Times New Roman" panose="02020603050405020304" pitchFamily="18" charset="0"/>
                </a:rPr>
                <a:t>Hoạt động 2: Một số chuỗi thức ăn trong tự nhiên.</a:t>
              </a:r>
              <a:endParaRPr lang="en-US" sz="4800" dirty="0">
                <a:effectLst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sát hình 6. Hãy viết vào vở các chuỗi thức ăn theo đường gạch nối giữa các sinh vật theo gợi ý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3281362"/>
            <a:ext cx="6271754" cy="995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01" y="1771650"/>
            <a:ext cx="5489811" cy="41338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/>
          <p:cNvSpPr/>
          <p:nvPr/>
        </p:nvSpPr>
        <p:spPr>
          <a:xfrm>
            <a:off x="155775" y="138251"/>
            <a:ext cx="11824737" cy="65038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6449" y="1943100"/>
            <a:ext cx="6457951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nai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trâu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sử tử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7" y="1724025"/>
            <a:ext cx="4832046" cy="36385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</Words>
  <Application>WPS Presentation</Application>
  <PresentationFormat>Widescreen</PresentationFormat>
  <Paragraphs>46</Paragraphs>
  <Slides>21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SimSun</vt:lpstr>
      <vt:lpstr>Wingdings</vt:lpstr>
      <vt:lpstr>UTM Showcard</vt:lpstr>
      <vt:lpstr>Segoe Print</vt:lpstr>
      <vt:lpstr>Calibri</vt:lpstr>
      <vt:lpstr>Arial</vt:lpstr>
      <vt:lpstr>Calibri</vt:lpstr>
      <vt:lpstr>Cambria</vt:lpstr>
      <vt:lpstr>Times New Roman</vt:lpstr>
      <vt:lpstr>Open Sans</vt:lpstr>
      <vt:lpstr>Microsoft YaHei</vt:lpstr>
      <vt:lpstr>Arial Unicode MS</vt:lpstr>
      <vt:lpstr>Calibri Light</vt:lpstr>
      <vt:lpstr>等线</vt:lpstr>
      <vt:lpstr>Custom Design</vt:lpstr>
      <vt:lpstr>1_Custom Design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2024-02-01T01:07:00Z</dcterms:created>
  <dcterms:modified xsi:type="dcterms:W3CDTF">2024-04-05T03:12:10Z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7D2A8729261D4DEA93AF22B281079587_12</vt:lpwstr>
  </property>
  <property fmtid="{D5CDD505-2E9C-101B-9397-08002B2CF9AE}" pid="3" name="KSOProductBuildVer">
    <vt:lpwstr>1033-12.2.0.13489</vt:lpwstr>
  </property>
</Properties>
</file>