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3"/>
  </p:notesMasterIdLst>
  <p:sldIdLst>
    <p:sldId id="277" r:id="rId2"/>
    <p:sldId id="258" r:id="rId3"/>
    <p:sldId id="259" r:id="rId4"/>
    <p:sldId id="281" r:id="rId5"/>
    <p:sldId id="260" r:id="rId6"/>
    <p:sldId id="262" r:id="rId7"/>
    <p:sldId id="265" r:id="rId8"/>
    <p:sldId id="266" r:id="rId9"/>
    <p:sldId id="275" r:id="rId10"/>
    <p:sldId id="282" r:id="rId11"/>
    <p:sldId id="284" r:id="rId12"/>
  </p:sldIdLst>
  <p:sldSz cx="9144000" cy="5143500" type="screen16x9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82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348EB-AE28-464D-9E2F-40F58C40CC25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BEC63-3CFA-46CB-A3D8-2D9B7914E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030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72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80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2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53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8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52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15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987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81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019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26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E3A05-ACA9-47A7-8614-8FF1DBC024ED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9DD0FF-8B84-3AB2-6213-E8BCC546C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895350"/>
            <a:ext cx="7410450" cy="41327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22"/>
            <a:ext cx="9144000" cy="3827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9637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27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C69667-BFD5-DCBA-3B1C-739DD2621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729310"/>
            <a:ext cx="7060029" cy="42854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22"/>
            <a:ext cx="9144000" cy="3827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9637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4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AA04E61-7B79-0A8A-0102-0FC13C154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47750"/>
            <a:ext cx="8677275" cy="38195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22"/>
            <a:ext cx="9144000" cy="3827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9637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514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BD58A5-B04E-2DF6-036E-B169622DA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428750"/>
            <a:ext cx="8676391" cy="34956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22"/>
            <a:ext cx="9144000" cy="3827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9637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38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hông có mô tả ảnh.">
            <a:extLst>
              <a:ext uri="{FF2B5EF4-FFF2-40B4-BE49-F238E27FC236}">
                <a16:creationId xmlns:a16="http://schemas.microsoft.com/office/drawing/2014/main" id="{F5E0D2CC-1A3E-6E5F-07FF-AE6187462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15533"/>
            <a:ext cx="6318182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09800" y="4705350"/>
            <a:ext cx="579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4. </a:t>
            </a:r>
            <a:r>
              <a:rPr lang="en-US" i="1" dirty="0" err="1"/>
              <a:t>Miền</a:t>
            </a:r>
            <a:r>
              <a:rPr lang="en-US" i="1" dirty="0"/>
              <a:t> </a:t>
            </a:r>
            <a:r>
              <a:rPr lang="en-US" i="1" dirty="0" err="1"/>
              <a:t>sông</a:t>
            </a:r>
            <a:r>
              <a:rPr lang="en-US" i="1" dirty="0"/>
              <a:t> </a:t>
            </a:r>
            <a:r>
              <a:rPr lang="en-US" i="1" dirty="0" err="1"/>
              <a:t>nước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dirty="0" err="1"/>
              <a:t>Cồn</a:t>
            </a:r>
            <a:r>
              <a:rPr lang="en-US" dirty="0"/>
              <a:t> </a:t>
            </a:r>
            <a:r>
              <a:rPr lang="en-US" dirty="0" err="1"/>
              <a:t>Ấu</a:t>
            </a:r>
            <a:r>
              <a:rPr lang="en-US" dirty="0"/>
              <a:t>,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phố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22"/>
            <a:ext cx="9144000" cy="3827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9637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9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hông có mô tả ảnh.">
            <a:extLst>
              <a:ext uri="{FF2B5EF4-FFF2-40B4-BE49-F238E27FC236}">
                <a16:creationId xmlns:a16="http://schemas.microsoft.com/office/drawing/2014/main" id="{C1B70EE0-C2E1-22A0-C2E2-73198B529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71550"/>
            <a:ext cx="7044265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" y="2110085"/>
            <a:ext cx="152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/>
              <a:t>5. </a:t>
            </a:r>
            <a:r>
              <a:rPr lang="vi-VN" i="1" dirty="0"/>
              <a:t>Hồ trên núi </a:t>
            </a:r>
            <a:r>
              <a:rPr lang="vi-VN" dirty="0"/>
              <a:t>(Chiềng Khoi, danh lam thắng cảnh ở huyện Yên Châu, tỉnh Sơn La)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22"/>
            <a:ext cx="9144000" cy="3827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9637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62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Không có mô tả ảnh.">
            <a:extLst>
              <a:ext uri="{FF2B5EF4-FFF2-40B4-BE49-F238E27FC236}">
                <a16:creationId xmlns:a16="http://schemas.microsoft.com/office/drawing/2014/main" id="{D304E949-076D-2043-1088-B1ACB2CEE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95350"/>
            <a:ext cx="7044267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1428750"/>
            <a:ext cx="1371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Làng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Tịnh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phố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Quảng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Ngãi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tỉnh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Quảng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Ngãi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22"/>
            <a:ext cx="9144000" cy="3827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9637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38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A85727-E14C-E172-9DFA-4F0EBDD06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742950"/>
            <a:ext cx="6606920" cy="42590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22"/>
            <a:ext cx="9144000" cy="3827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9637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63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0D41E9-74B7-70D6-C26E-64D073141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666750"/>
            <a:ext cx="4476750" cy="32659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FC4A0C-C189-061C-E978-101E27A1C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653" y="3959707"/>
            <a:ext cx="6208643" cy="1143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22"/>
            <a:ext cx="9144000" cy="3827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9637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40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ACABE0-0CA3-F204-9CB4-1F4995DBE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428749"/>
            <a:ext cx="3886200" cy="33904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C4A0D45-C08A-7A18-5346-99C2973E6A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428750"/>
            <a:ext cx="4370526" cy="33630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22"/>
            <a:ext cx="9144000" cy="3827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9637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20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3DC6AD-ACBD-2E0B-5CEF-790EA3A63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57350"/>
            <a:ext cx="5157123" cy="24771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D326BB2-184F-5FB5-4B4F-B8E537538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636528"/>
            <a:ext cx="3502187" cy="24771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22"/>
            <a:ext cx="9144000" cy="3827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9637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70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F62F54EC-39A3-4703-B9DE-9241D14AFD97}"/>
  <p:tag name="ISPRING_RESOURCE_FOLDER" val="C:\Users\laptop hoangkhuong\Desktop\PHÔI\PHOI\"/>
  <p:tag name="ISPRING_PRESENTATION_PATH" val="C:\Users\laptop hoangkhuong\Desktop\PHÔI\PHOI.pptx"/>
  <p:tag name="ISPRING_PROJECT_VERSION" val="9.3"/>
  <p:tag name="ISPRING_PROJECT_FOLDER_UPDATED" val="1"/>
  <p:tag name="ISPRING_SCREEN_RECS_UPDATED" val="C:\Users\laptop hoangkhuong\Desktop\PHÔI\PHOI\"/>
</p:tagLst>
</file>

<file path=ppt/theme/theme1.xml><?xml version="1.0" encoding="utf-8"?>
<a:theme xmlns:a="http://schemas.openxmlformats.org/drawingml/2006/main" name="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694</TotalTime>
  <Words>60</Words>
  <Application>Microsoft Office PowerPoint</Application>
  <PresentationFormat>On-screen Show (16:9)</PresentationFormat>
  <Paragraphs>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 hoangkhuong</dc:creator>
  <cp:lastModifiedBy>Admin</cp:lastModifiedBy>
  <cp:revision>50</cp:revision>
  <dcterms:created xsi:type="dcterms:W3CDTF">2021-10-03T03:45:32Z</dcterms:created>
  <dcterms:modified xsi:type="dcterms:W3CDTF">2025-02-06T14:16:38Z</dcterms:modified>
</cp:coreProperties>
</file>