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75" r:id="rId2"/>
    <p:sldId id="277" r:id="rId3"/>
    <p:sldId id="278" r:id="rId4"/>
    <p:sldId id="279" r:id="rId5"/>
    <p:sldId id="280" r:id="rId6"/>
    <p:sldId id="289" r:id="rId7"/>
  </p:sldIdLst>
  <p:sldSz cx="13716000" cy="9144000"/>
  <p:notesSz cx="6858000" cy="9144000"/>
  <p:defaultTextStyle>
    <a:defPPr>
      <a:defRPr lang="en-US"/>
    </a:defPPr>
    <a:lvl1pPr marL="0" algn="l" defTabSz="130587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2934" algn="l" defTabSz="130587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5870" algn="l" defTabSz="130587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8804" algn="l" defTabSz="130587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1741" algn="l" defTabSz="130587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4674" algn="l" defTabSz="130587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7609" algn="l" defTabSz="130587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0543" algn="l" defTabSz="130587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3479" algn="l" defTabSz="130587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  <p15:guide id="3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88DFE8"/>
    <a:srgbClr val="FF3399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56" y="96"/>
      </p:cViewPr>
      <p:guideLst>
        <p:guide orient="horz" pos="2880"/>
        <p:guide pos="5127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5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52934" algn="l" defTabSz="1305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05870" algn="l" defTabSz="1305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958804" algn="l" defTabSz="1305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611741" algn="l" defTabSz="1305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264674" algn="l" defTabSz="1305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3917609" algn="l" defTabSz="1305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570543" algn="l" defTabSz="1305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223479" algn="l" defTabSz="130587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2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2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5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8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1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4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7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0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702218" y="488952"/>
            <a:ext cx="5491163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1587" y="488952"/>
            <a:ext cx="16252031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66"/>
            <a:ext cx="11658600" cy="1816100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1"/>
            <a:ext cx="11658600" cy="200024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293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58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588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6117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264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9176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57054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22347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1587" y="2844802"/>
            <a:ext cx="10870406" cy="804545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20593" y="2844802"/>
            <a:ext cx="10872788" cy="804545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6186"/>
            <a:ext cx="12344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6817"/>
            <a:ext cx="6060282" cy="8530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34" indent="0">
              <a:buNone/>
              <a:defRPr sz="2900" b="1"/>
            </a:lvl2pPr>
            <a:lvl3pPr marL="1305870" indent="0">
              <a:buNone/>
              <a:defRPr sz="2600" b="1"/>
            </a:lvl3pPr>
            <a:lvl4pPr marL="1958804" indent="0">
              <a:buNone/>
              <a:defRPr sz="2200" b="1"/>
            </a:lvl4pPr>
            <a:lvl5pPr marL="2611741" indent="0">
              <a:buNone/>
              <a:defRPr sz="2200" b="1"/>
            </a:lvl5pPr>
            <a:lvl6pPr marL="3264674" indent="0">
              <a:buNone/>
              <a:defRPr sz="2200" b="1"/>
            </a:lvl6pPr>
            <a:lvl7pPr marL="3917609" indent="0">
              <a:buNone/>
              <a:defRPr sz="2200" b="1"/>
            </a:lvl7pPr>
            <a:lvl8pPr marL="4570543" indent="0">
              <a:buNone/>
              <a:defRPr sz="2200" b="1"/>
            </a:lvl8pPr>
            <a:lvl9pPr marL="5223479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99835"/>
            <a:ext cx="6060282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3" y="2046817"/>
            <a:ext cx="6062663" cy="85301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2934" indent="0">
              <a:buNone/>
              <a:defRPr sz="2900" b="1"/>
            </a:lvl2pPr>
            <a:lvl3pPr marL="1305870" indent="0">
              <a:buNone/>
              <a:defRPr sz="2600" b="1"/>
            </a:lvl3pPr>
            <a:lvl4pPr marL="1958804" indent="0">
              <a:buNone/>
              <a:defRPr sz="2200" b="1"/>
            </a:lvl4pPr>
            <a:lvl5pPr marL="2611741" indent="0">
              <a:buNone/>
              <a:defRPr sz="2200" b="1"/>
            </a:lvl5pPr>
            <a:lvl6pPr marL="3264674" indent="0">
              <a:buNone/>
              <a:defRPr sz="2200" b="1"/>
            </a:lvl6pPr>
            <a:lvl7pPr marL="3917609" indent="0">
              <a:buNone/>
              <a:defRPr sz="2200" b="1"/>
            </a:lvl7pPr>
            <a:lvl8pPr marL="4570543" indent="0">
              <a:buNone/>
              <a:defRPr sz="2200" b="1"/>
            </a:lvl8pPr>
            <a:lvl9pPr marL="5223479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3" y="2899835"/>
            <a:ext cx="6062663" cy="526838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364067"/>
            <a:ext cx="4512470" cy="1549402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6" y="364071"/>
            <a:ext cx="7667625" cy="780415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5" y="1913469"/>
            <a:ext cx="4512470" cy="6254750"/>
          </a:xfrm>
        </p:spPr>
        <p:txBody>
          <a:bodyPr/>
          <a:lstStyle>
            <a:lvl1pPr marL="0" indent="0">
              <a:buNone/>
              <a:defRPr sz="1900"/>
            </a:lvl1pPr>
            <a:lvl2pPr marL="652934" indent="0">
              <a:buNone/>
              <a:defRPr sz="1800"/>
            </a:lvl2pPr>
            <a:lvl3pPr marL="1305870" indent="0">
              <a:buNone/>
              <a:defRPr sz="1400"/>
            </a:lvl3pPr>
            <a:lvl4pPr marL="1958804" indent="0">
              <a:buNone/>
              <a:defRPr sz="1300"/>
            </a:lvl4pPr>
            <a:lvl5pPr marL="2611741" indent="0">
              <a:buNone/>
              <a:defRPr sz="1300"/>
            </a:lvl5pPr>
            <a:lvl6pPr marL="3264674" indent="0">
              <a:buNone/>
              <a:defRPr sz="1300"/>
            </a:lvl6pPr>
            <a:lvl7pPr marL="3917609" indent="0">
              <a:buNone/>
              <a:defRPr sz="1300"/>
            </a:lvl7pPr>
            <a:lvl8pPr marL="4570543" indent="0">
              <a:buNone/>
              <a:defRPr sz="1300"/>
            </a:lvl8pPr>
            <a:lvl9pPr marL="522347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6400802"/>
            <a:ext cx="8229600" cy="755652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817033"/>
            <a:ext cx="8229600" cy="5486400"/>
          </a:xfrm>
        </p:spPr>
        <p:txBody>
          <a:bodyPr/>
          <a:lstStyle>
            <a:lvl1pPr marL="0" indent="0">
              <a:buNone/>
              <a:defRPr sz="4600"/>
            </a:lvl1pPr>
            <a:lvl2pPr marL="652934" indent="0">
              <a:buNone/>
              <a:defRPr sz="4000"/>
            </a:lvl2pPr>
            <a:lvl3pPr marL="1305870" indent="0">
              <a:buNone/>
              <a:defRPr sz="3400"/>
            </a:lvl3pPr>
            <a:lvl4pPr marL="1958804" indent="0">
              <a:buNone/>
              <a:defRPr sz="2900"/>
            </a:lvl4pPr>
            <a:lvl5pPr marL="2611741" indent="0">
              <a:buNone/>
              <a:defRPr sz="2900"/>
            </a:lvl5pPr>
            <a:lvl6pPr marL="3264674" indent="0">
              <a:buNone/>
              <a:defRPr sz="2900"/>
            </a:lvl6pPr>
            <a:lvl7pPr marL="3917609" indent="0">
              <a:buNone/>
              <a:defRPr sz="2900"/>
            </a:lvl7pPr>
            <a:lvl8pPr marL="4570543" indent="0">
              <a:buNone/>
              <a:defRPr sz="2900"/>
            </a:lvl8pPr>
            <a:lvl9pPr marL="5223479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7156453"/>
            <a:ext cx="8229600" cy="1073148"/>
          </a:xfrm>
        </p:spPr>
        <p:txBody>
          <a:bodyPr/>
          <a:lstStyle>
            <a:lvl1pPr marL="0" indent="0">
              <a:buNone/>
              <a:defRPr sz="1900"/>
            </a:lvl1pPr>
            <a:lvl2pPr marL="652934" indent="0">
              <a:buNone/>
              <a:defRPr sz="1800"/>
            </a:lvl2pPr>
            <a:lvl3pPr marL="1305870" indent="0">
              <a:buNone/>
              <a:defRPr sz="1400"/>
            </a:lvl3pPr>
            <a:lvl4pPr marL="1958804" indent="0">
              <a:buNone/>
              <a:defRPr sz="1300"/>
            </a:lvl4pPr>
            <a:lvl5pPr marL="2611741" indent="0">
              <a:buNone/>
              <a:defRPr sz="1300"/>
            </a:lvl5pPr>
            <a:lvl6pPr marL="3264674" indent="0">
              <a:buNone/>
              <a:defRPr sz="1300"/>
            </a:lvl6pPr>
            <a:lvl7pPr marL="3917609" indent="0">
              <a:buNone/>
              <a:defRPr sz="1300"/>
            </a:lvl7pPr>
            <a:lvl8pPr marL="4570543" indent="0">
              <a:buNone/>
              <a:defRPr sz="1300"/>
            </a:lvl8pPr>
            <a:lvl9pPr marL="522347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6"/>
            <a:ext cx="12344400" cy="1524000"/>
          </a:xfrm>
          <a:prstGeom prst="rect">
            <a:avLst/>
          </a:prstGeom>
        </p:spPr>
        <p:txBody>
          <a:bodyPr vert="horz" lIns="130587" tIns="65294" rIns="130587" bIns="6529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2"/>
            <a:ext cx="12344400" cy="6034617"/>
          </a:xfrm>
          <a:prstGeom prst="rect">
            <a:avLst/>
          </a:prstGeom>
        </p:spPr>
        <p:txBody>
          <a:bodyPr vert="horz" lIns="130587" tIns="65294" rIns="130587" bIns="6529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6"/>
            <a:ext cx="3200400" cy="486834"/>
          </a:xfrm>
          <a:prstGeom prst="rect">
            <a:avLst/>
          </a:prstGeom>
        </p:spPr>
        <p:txBody>
          <a:bodyPr vert="horz" lIns="130587" tIns="65294" rIns="130587" bIns="65294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2" y="8475136"/>
            <a:ext cx="4343400" cy="486834"/>
          </a:xfrm>
          <a:prstGeom prst="rect">
            <a:avLst/>
          </a:prstGeom>
        </p:spPr>
        <p:txBody>
          <a:bodyPr vert="horz" lIns="130587" tIns="65294" rIns="130587" bIns="65294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6"/>
            <a:ext cx="3200400" cy="486834"/>
          </a:xfrm>
          <a:prstGeom prst="rect">
            <a:avLst/>
          </a:prstGeom>
        </p:spPr>
        <p:txBody>
          <a:bodyPr vert="horz" lIns="130587" tIns="65294" rIns="130587" bIns="65294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587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702" indent="-489702" algn="l" defTabSz="130587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019" indent="-408085" algn="l" defTabSz="130587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338" indent="-326467" algn="l" defTabSz="130587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272" indent="-326467" algn="l" defTabSz="130587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206" indent="-326467" algn="l" defTabSz="130587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1142" indent="-326467" algn="l" defTabSz="130587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4077" indent="-326467" algn="l" defTabSz="130587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7010" indent="-326467" algn="l" defTabSz="130587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49946" indent="-326467" algn="l" defTabSz="130587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587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2934" algn="l" defTabSz="130587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70" algn="l" defTabSz="130587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04" algn="l" defTabSz="130587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1741" algn="l" defTabSz="130587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4674" algn="l" defTabSz="130587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7609" algn="l" defTabSz="130587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543" algn="l" defTabSz="130587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3479" algn="l" defTabSz="130587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19993" y="1143000"/>
            <a:ext cx="8458200" cy="576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9181" tIns="64590" rIns="129181" bIns="645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900" b="1" dirty="0" err="1">
                <a:solidFill>
                  <a:srgbClr val="002060"/>
                </a:solidFill>
                <a:latin typeface="Times New Roman" pitchFamily="18" charset="0"/>
              </a:rPr>
              <a:t>TRƯỜNG</a:t>
            </a:r>
            <a:r>
              <a:rPr lang="en-US" altLang="en-US" sz="29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itchFamily="18" charset="0"/>
              </a:rPr>
              <a:t>TIỂU</a:t>
            </a:r>
            <a:r>
              <a:rPr lang="en-US" altLang="en-US" sz="29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900" b="1" dirty="0" err="1">
                <a:solidFill>
                  <a:srgbClr val="002060"/>
                </a:solidFill>
                <a:latin typeface="Times New Roman" pitchFamily="18" charset="0"/>
              </a:rPr>
              <a:t>HỌC</a:t>
            </a:r>
            <a:r>
              <a:rPr lang="en-US" altLang="en-US" sz="29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002060"/>
                </a:solidFill>
                <a:latin typeface="Times New Roman" pitchFamily="18" charset="0"/>
              </a:rPr>
              <a:t>ĐỒNG</a:t>
            </a:r>
            <a:r>
              <a:rPr lang="en-US" altLang="en-US" sz="29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900" b="1" dirty="0" err="1" smtClean="0">
                <a:solidFill>
                  <a:srgbClr val="002060"/>
                </a:solidFill>
                <a:latin typeface="Times New Roman" pitchFamily="18" charset="0"/>
              </a:rPr>
              <a:t>THÁI</a:t>
            </a:r>
            <a:endParaRPr lang="en-US" altLang="en-US" sz="29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78904" y="4096148"/>
            <a:ext cx="11686625" cy="222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181" tIns="64590" rIns="129181" bIns="645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619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619"/>
              </a:spcBef>
              <a:defRPr/>
            </a:pPr>
            <a:endParaRPr lang="en-US" sz="11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6: AN TOÀN VỚI MÔI TRƯỜNG CÔNG NGHỆ TRONG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31432" y="3124200"/>
            <a:ext cx="13484568" cy="96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9181" tIns="64590" rIns="129181" bIns="645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CHUYÊN</a:t>
            </a:r>
            <a:r>
              <a:rPr lang="en-US" sz="5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ĐỀ</a:t>
            </a:r>
            <a:endParaRPr lang="en-US" sz="5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098111" y="1790699"/>
            <a:ext cx="39431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533400"/>
            <a:ext cx="1219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hoạch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năm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2025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tập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Tiểu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nghiên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cứu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thảo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tri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nâng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3”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6: An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3)”.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1" name="Picture 1" descr="C:\Users\Administrator\Desktop\z6255360786515_3c2f8cccd29eddfc36848ef23f6aa7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124200"/>
            <a:ext cx="8317773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143000" y="457200"/>
            <a:ext cx="1181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do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Huyền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Trang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3C4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toàn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khối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Khởi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video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huống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khéo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léo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istrator\Desktop\z6255360790688_15aef482ef6abefe2a264128ae8b0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514600"/>
            <a:ext cx="8382000" cy="628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143000"/>
            <a:ext cx="43434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Sang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Administrator\Desktop\z6255360781663_c6c3745ddc8cb2d5fc55767af60fba8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94644"/>
            <a:ext cx="5410200" cy="3929706"/>
          </a:xfrm>
          <a:prstGeom prst="rect">
            <a:avLst/>
          </a:prstGeom>
          <a:noFill/>
        </p:spPr>
      </p:pic>
      <p:pic>
        <p:nvPicPr>
          <p:cNvPr id="10242" name="Picture 2" descr="C:\Users\Administrator\Desktop\z6255360785017_c9f6a797a2a23a206bc9c68c61b8bb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7244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33400" y="5906631"/>
            <a:ext cx="1280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giúp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mất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diễn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lí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gặp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qua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video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ngắn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cuộc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sống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nội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dung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khéo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léo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nhàng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giúp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khắc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kiến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thực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tế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istrator\Desktop\z6255360724808_a23b598aad047519cef9ac3e5611d2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8600"/>
            <a:ext cx="73152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" y="6629400"/>
            <a:ext cx="1280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khép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trò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cảm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thấy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vô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thú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bổ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ích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Q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ua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chuyên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tục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vận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tưởng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đổi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phương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pháp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những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tiết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nâng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cao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hiệu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dạy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cũng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môn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học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Administrator\Desktop\z6255360724807_3a6e7c848aacb2e8ecca0507bff145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685800"/>
            <a:ext cx="8458200" cy="558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437</Words>
  <Application>Microsoft Office PowerPoint</Application>
  <PresentationFormat>Custom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325</cp:revision>
  <dcterms:created xsi:type="dcterms:W3CDTF">2022-07-10T01:37:20Z</dcterms:created>
  <dcterms:modified xsi:type="dcterms:W3CDTF">2025-01-23T06:35:59Z</dcterms:modified>
</cp:coreProperties>
</file>