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6" r:id="rId3"/>
    <p:sldMasterId id="2147483704" r:id="rId4"/>
    <p:sldMasterId id="2147483716" r:id="rId5"/>
  </p:sldMasterIdLst>
  <p:notesMasterIdLst>
    <p:notesMasterId r:id="rId26"/>
  </p:notesMasterIdLst>
  <p:sldIdLst>
    <p:sldId id="11694" r:id="rId6"/>
    <p:sldId id="11695" r:id="rId7"/>
    <p:sldId id="11696" r:id="rId8"/>
    <p:sldId id="280" r:id="rId9"/>
    <p:sldId id="271" r:id="rId10"/>
    <p:sldId id="258" r:id="rId11"/>
    <p:sldId id="259" r:id="rId12"/>
    <p:sldId id="260" r:id="rId13"/>
    <p:sldId id="261" r:id="rId14"/>
    <p:sldId id="8580" r:id="rId15"/>
    <p:sldId id="263" r:id="rId16"/>
    <p:sldId id="8581" r:id="rId17"/>
    <p:sldId id="8582" r:id="rId18"/>
    <p:sldId id="309" r:id="rId19"/>
    <p:sldId id="332" r:id="rId20"/>
    <p:sldId id="11697" r:id="rId21"/>
    <p:sldId id="8587" r:id="rId22"/>
    <p:sldId id="264" r:id="rId23"/>
    <p:sldId id="318" r:id="rId24"/>
    <p:sldId id="85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55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DE7983-B026-412E-A2D9-D5F47F9B3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4783E7-608C-4576-81C1-7F1725476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73A715-5F11-4089-B398-D0D24618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C619F8-33EA-41E2-AD7C-C13C40A3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1D9552-1063-4B12-B69F-8B4B267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2D24B6-593A-4131-85BA-E503AC7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6A7AD7-40B2-467F-A078-0EE098B0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89AFF5-185B-401A-838F-646BAC5E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696942-7EB2-4A3A-B674-752CB72F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E99C8F-2C64-4F7E-B941-1B43177B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6F7D8F4-BB80-4240-96B0-0D4AEAEE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B84F9C8-B7C7-4744-832D-8ACBC362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E3986EB-7C8C-4F1E-BA0B-AC717725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03E9C9-2EC0-4F29-978F-885F9F0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6C3984-0343-4940-9318-66EFA83D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6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9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1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4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90C8C3A-1BDF-4C08-91AB-35E20E89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335139A-7E52-4CFA-A467-374BBF38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FDB145-D031-4D94-8BDD-0F3C0F2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497624-8880-40E2-9BB8-5BB90E1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24BC42-F784-437F-80D2-8ADFCD9A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3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9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3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35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45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A712F-F366-46D4-97D6-685CAC9A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279C6D2-FF34-4FD7-A901-5F7DC475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647821-6CBD-4155-84AD-AB9C4B6A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33C5EA-0C6D-44F6-8B19-86FCE3F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46C1DA7-4318-4512-B129-54F93E6D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9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7794"/>
      </p:ext>
    </p:extLst>
  </p:cSld>
  <p:clrMapOvr>
    <a:masterClrMapping/>
  </p:clrMapOvr>
  <p:transition advClick="0" advTm="2627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9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3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D0A4A2-52DF-4F59-A97B-788EE5BA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70F65A4-A4AE-417B-BBEA-F9E35348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C6B95E1-EB83-4D63-8245-0528B6EB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972A29B-7F7A-4484-A30D-F30DA976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4F9C4DF-A408-48F1-A92D-3696051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5AA8B47-C5E0-4193-BBDB-8FA0753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5812"/>
      </p:ext>
    </p:extLst>
  </p:cSld>
  <p:clrMapOvr>
    <a:masterClrMapping/>
  </p:clrMapOvr>
  <p:transition advClick="0" advTm="2627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0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24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92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28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2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7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C9E26F-93D6-40ED-8122-46A930A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AC56D30-55F2-4C49-AB7B-6DEF9B6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108D1BF-5155-4648-9F73-B636AF30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C076409-5D77-4F3D-98E4-29C507D89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15EBD25-C727-4E77-9C5F-2D2EBB33F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2B4CAAE-EFEB-4153-9710-81B2A2AA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7CA2DC7-BDC4-4271-BAEB-6835980B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1521F3-E8A0-4683-B917-3DF7E79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62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43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5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73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92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52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81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95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87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0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A7A360-5890-4D3A-A528-0EE9583C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99299BB-B1DE-4EFF-9E50-2E9B9FF8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83DAB51-C049-49BC-9595-17E9575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B5417EA-1634-489F-83E4-3B8EAE7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4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44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2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0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B495AC8-F3CB-490C-9D3E-98C3D9B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4F5FE3B-2DC6-4DD5-B2C0-2FB08ED8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3A3A56-619B-44CA-8EA2-22212C7F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C1663D-F9B5-42BC-943A-69168318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CEC42BA-3C74-4692-870A-46B384F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3126581-C832-4378-AA66-5967384A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AE7471-FE28-495C-9A07-45A1E85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D9635F-59C4-44C8-8423-2CF237D0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EFA56D-A58B-44D1-B925-C7BDC3B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C3FFD0-B7E2-4327-A12D-B66A32D7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BE8E14A-117D-4050-8D9C-1FFDB995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007CA12-6C2D-45BB-8651-DAB9EDB3E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CB48E97-A791-46BE-9E95-5D8FF8A8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23B8970-16D7-460C-99A6-E8B2B035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A042CDA-30BE-4261-A804-63EEADAA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4C909C9-0AF1-448C-9534-0F58928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C0DBB0E-CE6E-40BC-AB52-9488543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7388BF-04C3-4CC6-BA50-E491E592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8BBB5-AD02-44D8-8AC4-14EE87003FC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C00087-57EC-4E42-8623-8D5C0E562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7378DF-4157-496F-AD05-7B5C971D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B88CC162-77C0-EB1B-ACCA-B8738B4024C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49" y="238125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750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63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5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05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38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gif"/><Relationship Id="rId5" Type="http://schemas.openxmlformats.org/officeDocument/2006/relationships/slide" Target="slide6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gif"/><Relationship Id="rId5" Type="http://schemas.openxmlformats.org/officeDocument/2006/relationships/slide" Target="slide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47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1.png"/><Relationship Id="rId5" Type="http://schemas.openxmlformats.org/officeDocument/2006/relationships/tags" Target="../tags/tag5.xml"/><Relationship Id="rId10" Type="http://schemas.openxmlformats.org/officeDocument/2006/relationships/image" Target="../media/image50.png"/><Relationship Id="rId4" Type="http://schemas.openxmlformats.org/officeDocument/2006/relationships/tags" Target="../tags/tag4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8.xml"/><Relationship Id="rId7" Type="http://schemas.openxmlformats.org/officeDocument/2006/relationships/image" Target="../media/image4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1.xml"/><Relationship Id="rId7" Type="http://schemas.openxmlformats.org/officeDocument/2006/relationships/image" Target="../media/image4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1.png"/><Relationship Id="rId18" Type="http://schemas.openxmlformats.org/officeDocument/2006/relationships/slide" Target="slide10.xml"/><Relationship Id="rId26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1.xml"/><Relationship Id="rId7" Type="http://schemas.openxmlformats.org/officeDocument/2006/relationships/image" Target="../media/image29.png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9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11" Type="http://schemas.openxmlformats.org/officeDocument/2006/relationships/image" Target="../media/image25.gif"/><Relationship Id="rId24" Type="http://schemas.openxmlformats.org/officeDocument/2006/relationships/image" Target="../media/image37.png"/><Relationship Id="rId5" Type="http://schemas.openxmlformats.org/officeDocument/2006/relationships/image" Target="../media/image27.gif"/><Relationship Id="rId15" Type="http://schemas.openxmlformats.org/officeDocument/2006/relationships/image" Target="../media/image32.png"/><Relationship Id="rId23" Type="http://schemas.openxmlformats.org/officeDocument/2006/relationships/slide" Target="slide12.xml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4.gif"/><Relationship Id="rId14" Type="http://schemas.openxmlformats.org/officeDocument/2006/relationships/slide" Target="slide8.xml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41.jp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4106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1F30D15-DB69-F8A2-F6D9-031B9BAD9B90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B8348A-9FCD-7608-2E3E-EF04962DEE28}"/>
              </a:ext>
            </a:extLst>
          </p:cNvPr>
          <p:cNvSpPr txBox="1"/>
          <p:nvPr/>
        </p:nvSpPr>
        <p:spPr>
          <a:xfrm>
            <a:off x="983668" y="38213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BB1ABE9-CE34-0AF3-1CDF-66D1FAEB2A11}"/>
              </a:ext>
            </a:extLst>
          </p:cNvPr>
          <p:cNvGrpSpPr/>
          <p:nvPr/>
        </p:nvGrpSpPr>
        <p:grpSpPr>
          <a:xfrm>
            <a:off x="3791165" y="1654141"/>
            <a:ext cx="4537655" cy="1579041"/>
            <a:chOff x="3534311" y="2091197"/>
            <a:chExt cx="4537655" cy="128900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E5845062-1E25-973D-E3C6-0BF8A9F4989B}"/>
                </a:ext>
              </a:extLst>
            </p:cNvPr>
            <p:cNvSpPr/>
            <p:nvPr/>
          </p:nvSpPr>
          <p:spPr>
            <a:xfrm>
              <a:off x="3534311" y="2823827"/>
              <a:ext cx="3801437" cy="55637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4800" b="1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xoay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F2D30EA0-278D-60E1-5367-89B74D940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[crop output image]">
            <a:hlinkClick r:id="rId6" action="ppaction://hlinksldjump"/>
            <a:extLst>
              <a:ext uri="{FF2B5EF4-FFF2-40B4-BE49-F238E27FC236}">
                <a16:creationId xmlns="" xmlns:a16="http://schemas.microsoft.com/office/drawing/2014/main" id="{57E5CE0A-4E25-C583-C77B-99D41BBD52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79" y="1898726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588" y="1726025"/>
            <a:ext cx="2149568" cy="28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AC0C111-7E48-E8FE-5F78-86F07F72CD6C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BDC22F-55F1-F2B1-A7CF-273AF6E65A0C}"/>
              </a:ext>
            </a:extLst>
          </p:cNvPr>
          <p:cNvSpPr txBox="1"/>
          <p:nvPr/>
        </p:nvSpPr>
        <p:spPr>
          <a:xfrm>
            <a:off x="983668" y="38213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FF4EBF-610D-27DF-E4F0-C0F13260FFDF}"/>
              </a:ext>
            </a:extLst>
          </p:cNvPr>
          <p:cNvGrpSpPr/>
          <p:nvPr/>
        </p:nvGrpSpPr>
        <p:grpSpPr>
          <a:xfrm>
            <a:off x="3791165" y="1654141"/>
            <a:ext cx="4537655" cy="1579041"/>
            <a:chOff x="3534311" y="2091197"/>
            <a:chExt cx="4537655" cy="128900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3FB7F744-B704-605D-F087-82D07C715AE3}"/>
                </a:ext>
              </a:extLst>
            </p:cNvPr>
            <p:cNvSpPr/>
            <p:nvPr/>
          </p:nvSpPr>
          <p:spPr>
            <a:xfrm>
              <a:off x="3534311" y="2823827"/>
              <a:ext cx="3801437" cy="55637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48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48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áo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4FA8429-59BA-1A5C-7FEF-B8288C298C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504CA4C-11A2-73CA-E4AA-95A08DF5E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39" y="1635911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502" y="1804652"/>
            <a:ext cx="2483094" cy="27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2C82203-DF39-B1FE-7B34-38E98C206CDB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9CB140-A27E-6E51-4380-E5EFF4799784}"/>
              </a:ext>
            </a:extLst>
          </p:cNvPr>
          <p:cNvSpPr txBox="1"/>
          <p:nvPr/>
        </p:nvSpPr>
        <p:spPr>
          <a:xfrm>
            <a:off x="983668" y="38213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3A345E4-5A65-53AA-8D29-7E39A67BC410}"/>
              </a:ext>
            </a:extLst>
          </p:cNvPr>
          <p:cNvGrpSpPr/>
          <p:nvPr/>
        </p:nvGrpSpPr>
        <p:grpSpPr>
          <a:xfrm>
            <a:off x="3955551" y="1335642"/>
            <a:ext cx="5030815" cy="1579041"/>
            <a:chOff x="3955551" y="1335642"/>
            <a:chExt cx="5030815" cy="15790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1D7A86D-C32E-97BE-FC11-BF625F3F78F1}"/>
                </a:ext>
              </a:extLst>
            </p:cNvPr>
            <p:cNvSpPr/>
            <p:nvPr/>
          </p:nvSpPr>
          <p:spPr>
            <a:xfrm>
              <a:off x="3955551" y="2233121"/>
              <a:ext cx="4294597" cy="68156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Quạt</a:t>
              </a:r>
              <a:r>
                <a:rPr lang="en-US" sz="4000" b="1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hơi</a:t>
              </a:r>
              <a:r>
                <a:rPr lang="en-US" sz="4000" b="1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EFAEFBE9-1CEE-C524-DDEA-5475192A9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7646768" y="1335642"/>
              <a:ext cx="1339598" cy="144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E7E40CB2-3082-4E30-0B3D-D33240AB7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20" y="1174622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828" y="1781175"/>
            <a:ext cx="1917031" cy="26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851685-4F7A-4669-1EF5-C12305B92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9829" y="1549889"/>
            <a:ext cx="6693988" cy="2402032"/>
          </a:xfrm>
          <a:prstGeom prst="rect">
            <a:avLst/>
          </a:prstGeom>
        </p:spPr>
      </p:pic>
      <p:pic>
        <p:nvPicPr>
          <p:cNvPr id="9" name="Picture 8" descr="A cartoon of a child using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50BBC3D-F2A5-11B5-92C7-453A74BA3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A5DA82-1FEA-1CB2-989C-6F511B43CF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sp>
        <p:nvSpPr>
          <p:cNvPr id="4" name="任意多边形: 形状 70">
            <a:extLst>
              <a:ext uri="{FF2B5EF4-FFF2-40B4-BE49-F238E27FC236}">
                <a16:creationId xmlns="" xmlns:a16="http://schemas.microsoft.com/office/drawing/2014/main" id="{D61533AD-DBEA-0F8E-C770-17BEAE356B14}"/>
              </a:ext>
            </a:extLst>
          </p:cNvPr>
          <p:cNvSpPr/>
          <p:nvPr/>
        </p:nvSpPr>
        <p:spPr>
          <a:xfrm>
            <a:off x="2811694" y="316352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5" name="文本框 46">
            <a:extLst>
              <a:ext uri="{FF2B5EF4-FFF2-40B4-BE49-F238E27FC236}">
                <a16:creationId xmlns="" xmlns:a16="http://schemas.microsoft.com/office/drawing/2014/main" id="{DBC57B0D-3513-EA16-0E17-129FC1BECE88}"/>
              </a:ext>
            </a:extLst>
          </p:cNvPr>
          <p:cNvSpPr txBox="1"/>
          <p:nvPr/>
        </p:nvSpPr>
        <p:spPr>
          <a:xfrm>
            <a:off x="2818534" y="3340605"/>
            <a:ext cx="748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Thiết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kế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trong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cuộc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sống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字魂20号-石头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AB4AD8-268B-5787-48BD-F93BEF1438D2}"/>
              </a:ext>
            </a:extLst>
          </p:cNvPr>
          <p:cNvSpPr txBox="1"/>
          <p:nvPr/>
        </p:nvSpPr>
        <p:spPr>
          <a:xfrm>
            <a:off x="4077189" y="2491173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445169" y="2083276"/>
            <a:ext cx="11304621" cy="2263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thẻ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thẻ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429720" y="2353944"/>
            <a:ext cx="11304621" cy="3479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1.Hình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tưởng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r>
              <a:rPr lang="en-US" sz="4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2.Vẽ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phác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r>
              <a:rPr lang="en-US" sz="4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3.Làm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r>
              <a:rPr lang="en-US" sz="4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4.Đánh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373204" y="735729"/>
            <a:ext cx="11163651" cy="962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 descr="A child and child planting a plant&#10;&#10;Description automatically generated">
            <a:extLst>
              <a:ext uri="{FF2B5EF4-FFF2-40B4-BE49-F238E27FC236}">
                <a16:creationId xmlns="" xmlns:a16="http://schemas.microsoft.com/office/drawing/2014/main" id="{F81C275D-E622-2FD5-23B2-7AEE6BCB1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EAB4AD8-268B-5787-48BD-F93BEF1438D2}"/>
              </a:ext>
            </a:extLst>
          </p:cNvPr>
          <p:cNvSpPr txBox="1"/>
          <p:nvPr/>
        </p:nvSpPr>
        <p:spPr>
          <a:xfrm>
            <a:off x="4077189" y="2491173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HÀNH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9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=""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=""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=""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=""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=""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=""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=""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=""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1"/>
            <a:ext cx="7607801" cy="270757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0981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nhóm</a:t>
            </a:r>
            <a:r>
              <a:rPr lang="en-US" sz="3200" dirty="0" smtClean="0"/>
              <a:t>, </a:t>
            </a:r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nhóm</a:t>
            </a:r>
            <a:r>
              <a:rPr lang="en-US" sz="3200" dirty="0" smtClean="0"/>
              <a:t> </a:t>
            </a:r>
            <a:r>
              <a:rPr lang="en-US" sz="3200" dirty="0" err="1" smtClean="0"/>
              <a:t>bốc</a:t>
            </a:r>
            <a:r>
              <a:rPr lang="en-US" sz="3200" dirty="0" smtClean="0"/>
              <a:t> </a:t>
            </a:r>
            <a:r>
              <a:rPr lang="en-US" sz="3200" dirty="0" err="1" smtClean="0"/>
              <a:t>thăm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thiết</a:t>
            </a:r>
            <a:r>
              <a:rPr lang="en-US" sz="3200" dirty="0" smtClean="0"/>
              <a:t> </a:t>
            </a:r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chủ</a:t>
            </a:r>
            <a:r>
              <a:rPr lang="en-US" sz="3200" dirty="0" smtClean="0"/>
              <a:t> </a:t>
            </a:r>
            <a:r>
              <a:rPr lang="en-US" sz="3200" dirty="0" err="1" smtClean="0"/>
              <a:t>đề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:</a:t>
            </a:r>
            <a:endParaRPr lang="en-US" sz="3200" dirty="0"/>
          </a:p>
          <a:p>
            <a:r>
              <a:rPr lang="en-US" sz="3200" dirty="0"/>
              <a:t>+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.</a:t>
            </a:r>
          </a:p>
          <a:p>
            <a:r>
              <a:rPr lang="en-US" sz="3200" dirty="0" smtClean="0"/>
              <a:t>+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.</a:t>
            </a:r>
          </a:p>
          <a:p>
            <a:r>
              <a:rPr lang="en-US" sz="3200" dirty="0" smtClean="0"/>
              <a:t>+ </a:t>
            </a:r>
            <a:r>
              <a:rPr lang="en-US" sz="3200" dirty="0" err="1"/>
              <a:t>Quần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.</a:t>
            </a:r>
          </a:p>
          <a:p>
            <a:pPr lvl="0" algn="just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140540" y="2804845"/>
            <a:ext cx="5215847" cy="2861468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=""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67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4137"/>
            <a:ext cx="121158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57805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4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sp>
        <p:nvSpPr>
          <p:cNvPr id="2" name="任意多边形: 形状 59">
            <a:extLst>
              <a:ext uri="{FF2B5EF4-FFF2-40B4-BE49-F238E27FC236}">
                <a16:creationId xmlns="" xmlns:a16="http://schemas.microsoft.com/office/drawing/2014/main" id="{26533505-E437-6B29-825A-A6B0021F6A8B}"/>
              </a:ext>
            </a:extLst>
          </p:cNvPr>
          <p:cNvSpPr/>
          <p:nvPr/>
        </p:nvSpPr>
        <p:spPr>
          <a:xfrm>
            <a:off x="2034429" y="770562"/>
            <a:ext cx="8069955" cy="3617682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 descr="A cartoon of a child using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112F41F4-582D-13DC-41F2-9143ABA10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BB623D4E-DC38-4BCD-6DAB-3F819CA90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3B7EA5-36A1-AD6B-DB18-515CAAA51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0659" y="821465"/>
            <a:ext cx="707806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290" y="1285714"/>
            <a:ext cx="7157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73389" y="2042143"/>
            <a:ext cx="9066210" cy="1520564"/>
            <a:chOff x="3048000" y="1999860"/>
            <a:chExt cx="8437650" cy="1152416"/>
          </a:xfrm>
        </p:grpSpPr>
        <p:sp>
          <p:nvSpPr>
            <p:cNvPr id="19" name="Oval 18"/>
            <p:cNvSpPr/>
            <p:nvPr/>
          </p:nvSpPr>
          <p:spPr>
            <a:xfrm>
              <a:off x="3048000" y="2360277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952309" y="1999860"/>
              <a:ext cx="7533341" cy="1152416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6AE5D9F-58EF-7E2B-2B6C-6DACEFCA92E5}"/>
              </a:ext>
            </a:extLst>
          </p:cNvPr>
          <p:cNvGrpSpPr/>
          <p:nvPr/>
        </p:nvGrpSpPr>
        <p:grpSpPr>
          <a:xfrm>
            <a:off x="2451651" y="3939199"/>
            <a:ext cx="9619151" cy="1361138"/>
            <a:chOff x="2694888" y="2510833"/>
            <a:chExt cx="8179860" cy="985114"/>
          </a:xfrm>
        </p:grpSpPr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8ABDC31-7CA5-8108-BDBD-51ED45D7FE9D}"/>
                </a:ext>
              </a:extLst>
            </p:cNvPr>
            <p:cNvSpPr/>
            <p:nvPr/>
          </p:nvSpPr>
          <p:spPr>
            <a:xfrm>
              <a:off x="2694888" y="2540509"/>
              <a:ext cx="833241" cy="6906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3" name="Chevron 64">
              <a:extLst>
                <a:ext uri="{FF2B5EF4-FFF2-40B4-BE49-F238E27FC236}">
                  <a16:creationId xmlns="" xmlns:a16="http://schemas.microsoft.com/office/drawing/2014/main" id="{15963F39-696A-1CF2-A567-7E1DFCF2DE82}"/>
                </a:ext>
              </a:extLst>
            </p:cNvPr>
            <p:cNvSpPr/>
            <p:nvPr/>
          </p:nvSpPr>
          <p:spPr>
            <a:xfrm>
              <a:off x="3499171" y="2653344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AutoShape 47">
              <a:extLst>
                <a:ext uri="{FF2B5EF4-FFF2-40B4-BE49-F238E27FC236}">
                  <a16:creationId xmlns="" xmlns:a16="http://schemas.microsoft.com/office/drawing/2014/main" id="{989AC840-F53C-961E-ECE1-24C950CB5D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6651" y="2510833"/>
              <a:ext cx="6978097" cy="985114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1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chính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6AE5D9F-58EF-7E2B-2B6C-6DACEFCA92E5}"/>
              </a:ext>
            </a:extLst>
          </p:cNvPr>
          <p:cNvGrpSpPr/>
          <p:nvPr/>
        </p:nvGrpSpPr>
        <p:grpSpPr>
          <a:xfrm>
            <a:off x="2362248" y="5306402"/>
            <a:ext cx="9666970" cy="1389924"/>
            <a:chOff x="2694888" y="2540509"/>
            <a:chExt cx="8220524" cy="1005948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8ABDC31-7CA5-8108-BDBD-51ED45D7FE9D}"/>
                </a:ext>
              </a:extLst>
            </p:cNvPr>
            <p:cNvSpPr/>
            <p:nvPr/>
          </p:nvSpPr>
          <p:spPr>
            <a:xfrm>
              <a:off x="2694888" y="2540509"/>
              <a:ext cx="833241" cy="6906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5" name="Chevron 64">
              <a:extLst>
                <a:ext uri="{FF2B5EF4-FFF2-40B4-BE49-F238E27FC236}">
                  <a16:creationId xmlns="" xmlns:a16="http://schemas.microsoft.com/office/drawing/2014/main" id="{15963F39-696A-1CF2-A567-7E1DFCF2DE82}"/>
                </a:ext>
              </a:extLst>
            </p:cNvPr>
            <p:cNvSpPr/>
            <p:nvPr/>
          </p:nvSpPr>
          <p:spPr>
            <a:xfrm>
              <a:off x="3499171" y="2653344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AutoShape 47">
              <a:extLst>
                <a:ext uri="{FF2B5EF4-FFF2-40B4-BE49-F238E27FC236}">
                  <a16:creationId xmlns="" xmlns:a16="http://schemas.microsoft.com/office/drawing/2014/main" id="{989AC840-F53C-961E-ECE1-24C950CB5D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37315" y="2561343"/>
              <a:ext cx="6978097" cy="985114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2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phác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thảo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lvl="2"/>
              <a:r>
                <a:rPr lang="en-US" sz="2000" b="1" dirty="0" err="1" smtClean="0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nghệ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giản</a:t>
              </a:r>
              <a:r>
                <a:rPr lang="en-US" dirty="0"/>
                <a:t>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8880369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 descr="A child and child planting a plant&#10;&#10;Description automatically generated">
            <a:extLst>
              <a:ext uri="{FF2B5EF4-FFF2-40B4-BE49-F238E27FC236}">
                <a16:creationId xmlns="" xmlns:a16="http://schemas.microsoft.com/office/drawing/2014/main" id="{F81C275D-E622-2FD5-23B2-7AEE6BCB1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2C0E0A-F807-9A1A-F5A3-E91B5A4F3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0221" y="1416665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758" y="156866"/>
            <a:ext cx="13251250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=""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=""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=""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=""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=""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=""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290" y="420538"/>
            <a:ext cx="7449958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37830E-D267-C6F8-53DE-3BB2107EE07D}"/>
              </a:ext>
            </a:extLst>
          </p:cNvPr>
          <p:cNvSpPr txBox="1"/>
          <p:nvPr/>
        </p:nvSpPr>
        <p:spPr>
          <a:xfrm>
            <a:off x="4771544" y="1678824"/>
            <a:ext cx="6048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nl-NL" sz="3600" b="1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để giành được những món quà hấp dẫn.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=""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=""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=""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=""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=""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="" xmlns:a16="http://schemas.microsoft.com/office/drawing/2014/main" id="{A85C76BC-6E1C-DFE3-10BB-5137B059D1A9}"/>
              </a:ext>
            </a:extLst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93942" y="320488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/>
              <a:t>N</a:t>
            </a:r>
            <a:r>
              <a:rPr lang="en-US" sz="3600" dirty="0" err="1" smtClean="0"/>
              <a:t>êu</a:t>
            </a:r>
            <a:r>
              <a:rPr lang="en-US" sz="3600" dirty="0" smtClean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BFB0AC8-5B3B-3FCE-0B45-05E6A176EAC6}"/>
              </a:ext>
            </a:extLst>
          </p:cNvPr>
          <p:cNvGrpSpPr/>
          <p:nvPr/>
        </p:nvGrpSpPr>
        <p:grpSpPr>
          <a:xfrm>
            <a:off x="4078840" y="1952090"/>
            <a:ext cx="3931482" cy="1442249"/>
            <a:chOff x="4078840" y="2217002"/>
            <a:chExt cx="3931482" cy="117733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4078840" y="2823827"/>
              <a:ext cx="3421296" cy="55637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sz="4800" b="1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noProof="0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chì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6670724" y="2217002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MÃ¡y Äiá»n giáº£i 03">
            <a:hlinkClick r:id="rId6" action="ppaction://hlinksldjump"/>
            <a:extLst>
              <a:ext uri="{FF2B5EF4-FFF2-40B4-BE49-F238E27FC236}">
                <a16:creationId xmlns=""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12" y="1952090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582" y="2057400"/>
            <a:ext cx="2800066" cy="18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ACF7889-2153-356C-83DA-7A8C16E62D01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C6F58B-F304-ABCC-4DAF-F10757C084B9}"/>
              </a:ext>
            </a:extLst>
          </p:cNvPr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 smtClean="0"/>
              <a:t>phẩm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E4C5C9B-411F-36BA-DD61-92FD81E19E18}"/>
              </a:ext>
            </a:extLst>
          </p:cNvPr>
          <p:cNvGrpSpPr/>
          <p:nvPr/>
        </p:nvGrpSpPr>
        <p:grpSpPr>
          <a:xfrm>
            <a:off x="3534311" y="1736333"/>
            <a:ext cx="5082186" cy="1640685"/>
            <a:chOff x="3534311" y="2040875"/>
            <a:chExt cx="5082186" cy="133932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624333A3-F1CC-0ECD-DE4A-E1693F2EB7FE}"/>
                </a:ext>
              </a:extLst>
            </p:cNvPr>
            <p:cNvSpPr/>
            <p:nvPr/>
          </p:nvSpPr>
          <p:spPr>
            <a:xfrm>
              <a:off x="3534311" y="2823827"/>
              <a:ext cx="4736386" cy="55637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Đèn</a:t>
              </a:r>
              <a:r>
                <a:rPr lang="en-US" sz="48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1C0FEEDE-118A-9C54-8A10-6E5C05F3AD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7276899" y="2040875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8" descr="Combo TripU 3N2Ä Novotel PhÃº Quá»c">
            <a:hlinkClick r:id="rId6" action="ppaction://hlinksldjump"/>
            <a:extLst>
              <a:ext uri="{FF2B5EF4-FFF2-40B4-BE49-F238E27FC236}">
                <a16:creationId xmlns="" xmlns:a16="http://schemas.microsoft.com/office/drawing/2014/main" id="{D643D539-8E46-4795-649B-DD925CEDF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57" y="1341038"/>
            <a:ext cx="6896572" cy="551725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886" y="1415117"/>
            <a:ext cx="2295068" cy="32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983E3D0-D410-5EDA-5283-7481AF817253}"/>
              </a:ext>
            </a:extLst>
          </p:cNvPr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AB9C7C-484F-4915-189F-4824B8A7DF93}"/>
              </a:ext>
            </a:extLst>
          </p:cNvPr>
          <p:cNvSpPr txBox="1"/>
          <p:nvPr/>
        </p:nvSpPr>
        <p:spPr>
          <a:xfrm>
            <a:off x="983668" y="38213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 smtClean="0"/>
              <a:t>phẩm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5E2733-2976-F074-B48B-7521EF8EFF7E}"/>
              </a:ext>
            </a:extLst>
          </p:cNvPr>
          <p:cNvGrpSpPr/>
          <p:nvPr/>
        </p:nvGrpSpPr>
        <p:grpSpPr>
          <a:xfrm>
            <a:off x="3791165" y="1654141"/>
            <a:ext cx="4537655" cy="1579041"/>
            <a:chOff x="3534311" y="2091197"/>
            <a:chExt cx="4537655" cy="128900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8EFCB13-E605-7D7A-100D-27A498E4D419}"/>
                </a:ext>
              </a:extLst>
            </p:cNvPr>
            <p:cNvSpPr/>
            <p:nvPr/>
          </p:nvSpPr>
          <p:spPr>
            <a:xfrm>
              <a:off x="3534311" y="2823827"/>
              <a:ext cx="3801437" cy="55637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Bình </a:t>
              </a:r>
              <a:r>
                <a:rPr lang="en-US" sz="48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tưới</a:t>
              </a:r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4160EB2A-23CE-304E-9DC3-082048F584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28.jpg" descr="Bình Tưới Cây Cao Cấp Bằng Nhựa Loại 5 Lít | Shopee Việt Nam">
            <a:extLst>
              <a:ext uri="{FF2B5EF4-FFF2-40B4-BE49-F238E27FC236}">
                <a16:creationId xmlns="" xmlns:a16="http://schemas.microsoft.com/office/drawing/2014/main" id="{D308A029-900A-CD74-60E9-4EFEBBCA6B3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383712" y="1808252"/>
            <a:ext cx="2799380" cy="272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MÃ¡y Äiá»n giáº£i 03">
            <a:hlinkClick r:id="rId6" action="ppaction://hlinksldjump"/>
            <a:extLst>
              <a:ext uri="{FF2B5EF4-FFF2-40B4-BE49-F238E27FC236}">
                <a16:creationId xmlns="" xmlns:a16="http://schemas.microsoft.com/office/drawing/2014/main" id="{0164992F-486D-7B75-BCF3-FA9AF76DF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44" y="1491621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千图网海量PPT模板www.58pic.com 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CC9C"/>
      </a:accent1>
      <a:accent2>
        <a:srgbClr val="FEB218"/>
      </a:accent2>
      <a:accent3>
        <a:srgbClr val="51CC9C"/>
      </a:accent3>
      <a:accent4>
        <a:srgbClr val="FEB218"/>
      </a:accent4>
      <a:accent5>
        <a:srgbClr val="51CC9C"/>
      </a:accent5>
      <a:accent6>
        <a:srgbClr val="FEB218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475</Words>
  <Application>Microsoft Office PowerPoint</Application>
  <PresentationFormat>Widescreen</PresentationFormat>
  <Paragraphs>61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宋体</vt:lpstr>
      <vt:lpstr>#9Slide02 Noi dung rat dai</vt:lpstr>
      <vt:lpstr>Arial</vt:lpstr>
      <vt:lpstr>Calibri</vt:lpstr>
      <vt:lpstr>Calibri Light</vt:lpstr>
      <vt:lpstr>Georgia</vt:lpstr>
      <vt:lpstr>Tahoma</vt:lpstr>
      <vt:lpstr>Times New Roman</vt:lpstr>
      <vt:lpstr>Verdana</vt:lpstr>
      <vt:lpstr>字魂20号-石头体</vt:lpstr>
      <vt:lpstr>字魂50号-白鸽天行体</vt:lpstr>
      <vt:lpstr>思源黑体 CN Bold</vt:lpstr>
      <vt:lpstr>等线</vt:lpstr>
      <vt:lpstr>等线 Light</vt:lpstr>
      <vt:lpstr>千图网海量PPT模板www.58pic.com ​​</vt:lpstr>
      <vt:lpstr>office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PhiLong</cp:lastModifiedBy>
  <cp:revision>50</cp:revision>
  <dcterms:created xsi:type="dcterms:W3CDTF">2023-07-25T07:36:31Z</dcterms:created>
  <dcterms:modified xsi:type="dcterms:W3CDTF">2024-08-05T10:24:26Z</dcterms:modified>
</cp:coreProperties>
</file>