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3" r:id="rId2"/>
    <p:sldId id="258" r:id="rId3"/>
    <p:sldId id="279" r:id="rId4"/>
    <p:sldId id="264" r:id="rId5"/>
    <p:sldId id="265" r:id="rId6"/>
    <p:sldId id="262" r:id="rId7"/>
    <p:sldId id="267" r:id="rId8"/>
    <p:sldId id="277" r:id="rId9"/>
    <p:sldId id="280" r:id="rId10"/>
    <p:sldId id="281" r:id="rId11"/>
    <p:sldId id="282" r:id="rId12"/>
    <p:sldId id="283" r:id="rId13"/>
    <p:sldId id="288" r:id="rId14"/>
    <p:sldId id="284" r:id="rId15"/>
    <p:sldId id="285" r:id="rId16"/>
    <p:sldId id="28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xmlns="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xmlns="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xmlns="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xmlns="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xmlns="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xmlns="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xmlns="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xmlns="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xmlns="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xmlns="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xmlns="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xmlns="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xmlns="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xmlns="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0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xmlns="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xmlns="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cây xanh_720p">
            <a:hlinkClick r:id="" action="ppaction://media"/>
            <a:extLst>
              <a:ext uri="{FF2B5EF4-FFF2-40B4-BE49-F238E27FC236}">
                <a16:creationId xmlns:a16="http://schemas.microsoft.com/office/drawing/2014/main" xmlns="" id="{7BE6B23F-D5CC-1FBB-0B01-C65236749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xmlns="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xmlns="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xmlns="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xmlns="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xmlns="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xmlns="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xmlns="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xmlns="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xmlns="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xmlns="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xmlns="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xmlns="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xmlns="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xmlns="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xmlns="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xmlns="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xmlns="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xmlns="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xmlns="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xmlns="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xmlns="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xmlns="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xmlns="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xmlns="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xmlns="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xmlns="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xmlns="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xmlns="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xmlns="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xmlns="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xmlns="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xmlns="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xmlns="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xmlns="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xmlns="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xmlns="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xmlns="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xmlns="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xmlns="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xmlns="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xmlns="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xmlns="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xmlns="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xmlns="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xmlns="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xmlns="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xmlns="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xmlns="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xmlns="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xmlns="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xmlns="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xmlns="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xmlns="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xmlns="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xmlns="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xmlns="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xmlns="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xmlns="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xmlns="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xmlns="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xmlns="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xmlns="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xmlns="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xmlns="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xmlns="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xmlns="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xmlns="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xmlns="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xmlns="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xmlns="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xmlns="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xmlns="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xmlns="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xmlns="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xmlns="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xmlns="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xmlns="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xmlns="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xmlns="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xmlns="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xmlns="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xmlns="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xmlns="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xmlns="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xmlns="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xmlns="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xmlns="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xmlns="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xmlns="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xmlns="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xmlns="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xmlns="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xmlns="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xmlns="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xmlns="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xmlns="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xmlns="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xmlns="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xmlns="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xmlns="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xmlns="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307</Words>
  <Application>Microsoft Office PowerPoint</Application>
  <PresentationFormat>Widescreen</PresentationFormat>
  <Paragraphs>23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Arial</vt:lpstr>
      <vt:lpstr>Calibri</vt:lpstr>
      <vt:lpstr>Cambria</vt:lpstr>
      <vt:lpstr>Times New Roman</vt:lpstr>
      <vt:lpstr>字魂70号-灵悦黑体</vt:lpstr>
      <vt:lpstr>汉仪乐喵体W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33</cp:revision>
  <dcterms:created xsi:type="dcterms:W3CDTF">2023-10-31T11:38:05Z</dcterms:created>
  <dcterms:modified xsi:type="dcterms:W3CDTF">2025-02-28T07:41:43Z</dcterms:modified>
</cp:coreProperties>
</file>