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3"/>
  </p:notesMasterIdLst>
  <p:sldIdLst>
    <p:sldId id="297" r:id="rId3"/>
    <p:sldId id="316" r:id="rId4"/>
    <p:sldId id="294" r:id="rId5"/>
    <p:sldId id="283" r:id="rId6"/>
    <p:sldId id="317" r:id="rId7"/>
    <p:sldId id="318" r:id="rId8"/>
    <p:sldId id="319" r:id="rId9"/>
    <p:sldId id="288" r:id="rId10"/>
    <p:sldId id="320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=""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A16849-8146-492C-B8B0-6C1E070F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AE27D4-A395-417C-B200-D90B2873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C9C821-B5D7-42F2-BB79-C00123C1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F34A72-D02F-41A4-8424-6C2B57BB7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  <a:extLst>
              <a:ext uri="{FF2B5EF4-FFF2-40B4-BE49-F238E27FC236}">
                <a16:creationId xmlns="" xmlns:a16="http://schemas.microsoft.com/office/drawing/2014/main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9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235A6-E011-4B3E-8352-ED3819D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C6C07A-B2BC-4579-A99B-A4AEE88A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=""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47B5AF-447E-4121-B90A-DDFF64D0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85F818-9FBB-44C5-9CD4-7206D97BE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1215343" y="4606724"/>
            <a:ext cx="841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.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xứ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dừa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65</Words>
  <Application>Microsoft Office PowerPoint</Application>
  <PresentationFormat>Custom</PresentationFormat>
  <Paragraphs>25</Paragraphs>
  <Slides>10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FPT</cp:lastModifiedBy>
  <cp:revision>39</cp:revision>
  <dcterms:created xsi:type="dcterms:W3CDTF">2020-08-13T09:32:00Z</dcterms:created>
  <dcterms:modified xsi:type="dcterms:W3CDTF">2021-10-05T08:33:55Z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