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</p:sldMasterIdLst>
  <p:notesMasterIdLst>
    <p:notesMasterId r:id="rId20"/>
  </p:notesMasterIdLst>
  <p:sldIdLst>
    <p:sldId id="257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58" r:id="rId14"/>
    <p:sldId id="259" r:id="rId15"/>
    <p:sldId id="262" r:id="rId16"/>
    <p:sldId id="263" r:id="rId17"/>
    <p:sldId id="283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6/14/2022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8.GIF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5.png"/><Relationship Id="rId15" Type="http://schemas.openxmlformats.org/officeDocument/2006/relationships/image" Target="../media/image6.png"/><Relationship Id="rId10" Type="http://schemas.openxmlformats.org/officeDocument/2006/relationships/slide" Target="slide7.xml"/><Relationship Id="rId19" Type="http://schemas.openxmlformats.org/officeDocument/2006/relationships/image" Target="../media/image12.GIF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4.wmf"/><Relationship Id="rId14" Type="http://schemas.openxmlformats.org/officeDocument/2006/relationships/image" Target="../media/image16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tmp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tmp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9.tmp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5.png"/><Relationship Id="rId5" Type="http://schemas.openxmlformats.org/officeDocument/2006/relationships/audio" Target="../media/audio3.wav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" y="1425143"/>
            <a:ext cx="10607040" cy="499889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99954" y="3827417"/>
            <a:ext cx="5904412" cy="78377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396343" y="3827417"/>
            <a:ext cx="2677886" cy="6923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975566" y="3827417"/>
            <a:ext cx="2442754" cy="69233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6" y="598550"/>
            <a:ext cx="5945089" cy="655484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11" y="1458335"/>
            <a:ext cx="10062638" cy="197491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96" y="4626100"/>
            <a:ext cx="10703297" cy="152650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891592" y="3123871"/>
            <a:ext cx="6409162" cy="2012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495006" y="3161211"/>
            <a:ext cx="3317965" cy="1854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492240" y="3161211"/>
            <a:ext cx="2442754" cy="18549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" y="393229"/>
            <a:ext cx="12034690" cy="579230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74585" y="419925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B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493488" y="4812981"/>
            <a:ext cx="2688318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B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493487" y="5456555"/>
            <a:ext cx="2926987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266032" y="-31492"/>
            <a:ext cx="10149771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9mm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18m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B.17mm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16m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36" y="681490"/>
            <a:ext cx="3349658" cy="2068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.200g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49" y="681490"/>
            <a:ext cx="2593893" cy="1839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15mm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D.14dm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05" y="802348"/>
            <a:ext cx="2254666" cy="1731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.100kg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.1000g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089" y="709982"/>
            <a:ext cx="2820178" cy="1553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03126" y="536030"/>
            <a:ext cx="102434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6000" b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 </a:t>
            </a:r>
            <a:r>
              <a:rPr lang="vi-VN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và trải nghiệm các đơn vị mi-lô-mét, gam, mi-li-lít, độ C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219</Words>
  <Application>Microsoft Office PowerPoint</Application>
  <PresentationFormat>Widescreen</PresentationFormat>
  <Paragraphs>102</Paragraphs>
  <Slides>14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Microsoft YaHei</vt:lpstr>
      <vt:lpstr>Microsoft YaHei</vt:lpstr>
      <vt:lpstr>SimSun</vt:lpstr>
      <vt:lpstr>SimSun</vt:lpstr>
      <vt:lpstr>.VnBlack</vt:lpstr>
      <vt:lpstr>Arial</vt:lpstr>
      <vt:lpstr>Calibri</vt:lpstr>
      <vt:lpstr>Calibri Light</vt:lpstr>
      <vt:lpstr>等线</vt:lpstr>
      <vt:lpstr>ITC Avant Garde Std Bk</vt:lpstr>
      <vt:lpstr>Times New Roman</vt:lpstr>
      <vt:lpstr>Wingdings</vt:lpstr>
      <vt:lpstr>字魂17号-萌趣果冻体</vt:lpstr>
      <vt:lpstr>2_Office Theme</vt:lpstr>
      <vt:lpstr>1_Office Theme</vt:lpstr>
      <vt:lpstr>1_Office 主题​​</vt:lpstr>
      <vt:lpstr>4_Office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84327993086</cp:lastModifiedBy>
  <cp:revision>8</cp:revision>
  <dcterms:created xsi:type="dcterms:W3CDTF">2021-05-13T04:17:00Z</dcterms:created>
  <dcterms:modified xsi:type="dcterms:W3CDTF">2022-06-14T14:52:13Z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