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  <p:sldMasterId id="2147483691" r:id="rId5"/>
  </p:sldMasterIdLst>
  <p:notesMasterIdLst>
    <p:notesMasterId r:id="rId26"/>
  </p:notesMasterIdLst>
  <p:sldIdLst>
    <p:sldId id="294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2" r:id="rId14"/>
    <p:sldId id="316" r:id="rId15"/>
    <p:sldId id="264" r:id="rId16"/>
    <p:sldId id="265" r:id="rId17"/>
    <p:sldId id="266" r:id="rId18"/>
    <p:sldId id="318" r:id="rId19"/>
    <p:sldId id="317" r:id="rId20"/>
    <p:sldId id="268" r:id="rId21"/>
    <p:sldId id="282" r:id="rId22"/>
    <p:sldId id="270" r:id="rId23"/>
    <p:sldId id="27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openxmlformats.org/officeDocument/2006/relationships/slide" Target="slide8.xml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openxmlformats.org/officeDocument/2006/relationships/image" Target="../media/image29.GIF"/><Relationship Id="rId7" Type="http://schemas.openxmlformats.org/officeDocument/2006/relationships/image" Target="../media/image24.png"/><Relationship Id="rId12" Type="http://schemas.openxmlformats.org/officeDocument/2006/relationships/slide" Target="slide1.xml"/><Relationship Id="rId17" Type="http://schemas.microsoft.com/office/2007/relationships/hdphoto" Target="../media/hdphoto11.wdp"/><Relationship Id="rId25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3.wdp"/><Relationship Id="rId28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2.png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485" y="1228815"/>
            <a:ext cx="41539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329ml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135ml =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200g –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150g =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392 mm +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43mm =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30516" y="1585604"/>
            <a:ext cx="5966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251 ml + 262ml =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37g +  63g -30g =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87 mm – 17 mm + 10 mm =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2027" y="1660663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464 ml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242" y="2105979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50g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7252" y="2690754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435 mm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5038" y="1601382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513 ml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8509" y="2105979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70 ml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2757" y="2530400"/>
            <a:ext cx="17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80 mm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40"/>
            <a:ext cx="11771982" cy="3518494"/>
          </a:xfrm>
        </p:spPr>
      </p:pic>
      <p:sp>
        <p:nvSpPr>
          <p:cNvPr id="7" name="TextBox 6"/>
          <p:cNvSpPr txBox="1"/>
          <p:nvPr/>
        </p:nvSpPr>
        <p:spPr>
          <a:xfrm>
            <a:off x="4062548" y="4178935"/>
            <a:ext cx="100090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400g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0617" y="4178934"/>
            <a:ext cx="100090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150g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" y="433763"/>
            <a:ext cx="11589320" cy="1088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4917" y="3722913"/>
            <a:ext cx="8543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mi-li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x 5= 350 ( mm)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350 mm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2857" y="2011680"/>
            <a:ext cx="6335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70mm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….? mm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0" y="424863"/>
            <a:ext cx="11841996" cy="12079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583" y="1789611"/>
            <a:ext cx="10014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giải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Trước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r>
              <a:rPr lang="en-US" sz="3600" dirty="0" smtClean="0"/>
              <a:t> </a:t>
            </a:r>
            <a:r>
              <a:rPr lang="en-US" sz="3600" dirty="0" err="1" smtClean="0"/>
              <a:t>rô-bốt</a:t>
            </a:r>
            <a:r>
              <a:rPr lang="en-US" sz="3600" dirty="0" smtClean="0"/>
              <a:t> </a:t>
            </a:r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đầy</a:t>
            </a:r>
            <a:r>
              <a:rPr lang="en-US" sz="3600" dirty="0" smtClean="0"/>
              <a:t> </a:t>
            </a:r>
            <a:r>
              <a:rPr lang="en-US" sz="3600" dirty="0" err="1" smtClean="0"/>
              <a:t>nước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cốc</a:t>
            </a:r>
            <a:r>
              <a:rPr lang="en-US" sz="3600" dirty="0" smtClean="0"/>
              <a:t> 400 ml </a:t>
            </a:r>
          </a:p>
          <a:p>
            <a:pPr algn="ctr"/>
            <a:r>
              <a:rPr lang="en-US" sz="3600" dirty="0" err="1" smtClean="0"/>
              <a:t>sau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 </a:t>
            </a:r>
            <a:r>
              <a:rPr lang="en-US" sz="3600" dirty="0" err="1" smtClean="0"/>
              <a:t>rót</a:t>
            </a:r>
            <a:r>
              <a:rPr lang="en-US" sz="3600" dirty="0" smtClean="0"/>
              <a:t> sang </a:t>
            </a:r>
            <a:r>
              <a:rPr lang="en-US" sz="3600" dirty="0" err="1" smtClean="0"/>
              <a:t>cốc</a:t>
            </a:r>
            <a:r>
              <a:rPr lang="en-US" sz="3600" dirty="0" smtClean="0"/>
              <a:t> 150ml.</a:t>
            </a:r>
          </a:p>
          <a:p>
            <a:pPr algn="ctr"/>
            <a:r>
              <a:rPr lang="en-US" sz="3600" dirty="0" err="1" smtClean="0"/>
              <a:t>Phần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ở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cốc</a:t>
            </a:r>
            <a:r>
              <a:rPr lang="en-US" sz="3600" dirty="0" smtClean="0"/>
              <a:t> 400ml </a:t>
            </a:r>
            <a:r>
              <a:rPr lang="en-US" sz="3600" dirty="0" err="1" smtClean="0"/>
              <a:t>là</a:t>
            </a:r>
            <a:r>
              <a:rPr lang="en-US" sz="3600" dirty="0" smtClean="0"/>
              <a:t>: </a:t>
            </a:r>
          </a:p>
          <a:p>
            <a:pPr algn="ctr"/>
            <a:r>
              <a:rPr lang="en-US" sz="3600" dirty="0" smtClean="0"/>
              <a:t>400ml- 150ml= 250ml</a:t>
            </a:r>
          </a:p>
        </p:txBody>
      </p:sp>
    </p:spTree>
    <p:extLst>
      <p:ext uri="{BB962C8B-B14F-4D97-AF65-F5344CB8AC3E}">
        <p14:creationId xmlns:p14="http://schemas.microsoft.com/office/powerpoint/2010/main" val="1580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11" y="2016025"/>
            <a:ext cx="12317211" cy="3522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1510" y="2338251"/>
            <a:ext cx="66620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24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315304" y="2338250"/>
            <a:ext cx="666206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23910" y="3353675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14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363203" y="3353675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70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088780" y="4482892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40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193384" y="4482892"/>
            <a:ext cx="66620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849"/>
            <a:ext cx="12073587" cy="2643986"/>
          </a:xfrm>
        </p:spPr>
      </p:pic>
      <p:sp>
        <p:nvSpPr>
          <p:cNvPr id="4" name="Oval 3"/>
          <p:cNvSpPr/>
          <p:nvPr/>
        </p:nvSpPr>
        <p:spPr>
          <a:xfrm>
            <a:off x="2795452" y="2449286"/>
            <a:ext cx="1136468" cy="74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300g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010400" y="2449286"/>
            <a:ext cx="1136468" cy="744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300g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802983" y="1760842"/>
            <a:ext cx="1270604" cy="106073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9817"/>
            <a:ext cx="11024048" cy="630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30694"/>
            <a:ext cx="8672158" cy="68273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247ml + 433ml=?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680ml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184mm + 380mm=?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564mm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402g - 362g =?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715g – 346g </a:t>
            </a:r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369g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lang="en-US" sz="60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35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0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243</Words>
  <Application>Microsoft Office PowerPoint</Application>
  <PresentationFormat>Widescreen</PresentationFormat>
  <Paragraphs>57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SimSun</vt:lpstr>
      <vt:lpstr>SimSun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4_Office 主题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nhat minh</dc:creator>
  <cp:lastModifiedBy>84327993086</cp:lastModifiedBy>
  <cp:revision>14</cp:revision>
  <dcterms:created xsi:type="dcterms:W3CDTF">2021-05-12T03:14:00Z</dcterms:created>
  <dcterms:modified xsi:type="dcterms:W3CDTF">2022-06-14T16:20:16Z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