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8" r:id="rId3"/>
    <p:sldId id="266" r:id="rId4"/>
    <p:sldId id="265" r:id="rId5"/>
    <p:sldId id="267" r:id="rId6"/>
    <p:sldId id="269" r:id="rId7"/>
    <p:sldId id="270" r:id="rId8"/>
    <p:sldId id="260" r:id="rId9"/>
    <p:sldId id="264" r:id="rId10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30" y="48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3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7.png"/><Relationship Id="rId5" Type="http://schemas.microsoft.com/office/2007/relationships/hdphoto" Target="../media/hdphoto1.wdp"/><Relationship Id="rId10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16.png"/><Relationship Id="rId12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15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vi-VN" altLang="en-US" sz="3500" b="1" dirty="0">
                <a:solidFill>
                  <a:srgbClr val="FF0066"/>
                </a:solidFill>
                <a:latin typeface="Times New Roman" pitchFamily="18" charset="0"/>
              </a:rPr>
              <a:t>GIANG BI</a:t>
            </a: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Ê</a:t>
            </a:r>
            <a:r>
              <a:rPr lang="vi-VN" altLang="en-US" sz="3500" b="1" dirty="0">
                <a:solidFill>
                  <a:srgbClr val="FF0066"/>
                </a:solidFill>
                <a:latin typeface="Times New Roman" pitchFamily="18" charset="0"/>
              </a:rPr>
              <a:t>N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356520" y="4343401"/>
            <a:ext cx="129540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Toán lớp 3</a:t>
            </a:r>
            <a:r>
              <a:rPr lang="vi-VN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A3</a:t>
            </a:r>
            <a:endParaRPr lang="en-US" sz="4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14: MỘT PHẦN MẤY (T1)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276" y="6210811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704479" y="7148469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375355" y="-496145"/>
            <a:ext cx="3741370" cy="992290"/>
            <a:chOff x="4539228" y="172432"/>
            <a:chExt cx="3678241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3678241" cy="992290"/>
              <a:chOff x="4539228" y="172432"/>
              <a:chExt cx="3678241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18161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575719" y="457200"/>
            <a:ext cx="10820400" cy="66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14: MỘT PHẦN MẤY (T1)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6507F8D-E799-DFEF-BFF4-395D65187FC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5081" y="381000"/>
            <a:ext cx="2682313" cy="1305426"/>
          </a:xfrm>
          <a:prstGeom prst="rect">
            <a:avLst/>
          </a:prstGeom>
        </p:spPr>
      </p:pic>
      <p:pic>
        <p:nvPicPr>
          <p:cNvPr id="8" name="chiab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8317" r="10091"/>
          <a:stretch/>
        </p:blipFill>
        <p:spPr>
          <a:xfrm>
            <a:off x="2662938" y="1295400"/>
            <a:ext cx="11495181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4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1446" y="228600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66507F8D-E799-DFEF-BFF4-395D65187FC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1719" y="609600"/>
            <a:ext cx="2327973" cy="109103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BBDC1BA-CA0A-D38D-33BA-1DD778D13B52}"/>
                  </a:ext>
                </a:extLst>
              </p:cNvPr>
              <p:cNvSpPr txBox="1"/>
              <p:nvPr/>
            </p:nvSpPr>
            <p:spPr>
              <a:xfrm>
                <a:off x="4209684" y="2057400"/>
                <a:ext cx="11777235" cy="2950744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571500" indent="-5715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Chia hình tròn thành 2 phần bằng nhau, tô màu 1 phần. </a:t>
                </a:r>
              </a:p>
              <a:p>
                <a:pPr marL="571500" indent="-5715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 tô màu một phần hai hình tròn.</a:t>
                </a:r>
              </a:p>
              <a:p>
                <a:pPr marL="571500" indent="-5715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 phần hai viết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BBDC1BA-CA0A-D38D-33BA-1DD778D13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9684" y="2057400"/>
                <a:ext cx="11777235" cy="2950744"/>
              </a:xfrm>
              <a:prstGeom prst="rect">
                <a:avLst/>
              </a:prstGeom>
              <a:blipFill>
                <a:blip r:embed="rId3"/>
                <a:stretch>
                  <a:fillRect l="-1449" r="-18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F5A20021-4B76-E9D6-F049-1DB47003668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4119" y="5486400"/>
            <a:ext cx="3117273" cy="27432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98AF431-566F-8F7C-4CED-2B90A28D908E}"/>
                  </a:ext>
                </a:extLst>
              </p:cNvPr>
              <p:cNvSpPr txBox="1"/>
              <p:nvPr/>
            </p:nvSpPr>
            <p:spPr>
              <a:xfrm>
                <a:off x="4228269" y="5638800"/>
                <a:ext cx="11834850" cy="2950744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571500" indent="-5715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Chia hình tròn thành 4 phần bằng nhau, tô màu 1 phần.</a:t>
                </a:r>
              </a:p>
              <a:p>
                <a:pPr marL="571500" indent="-5715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 tô màu một phần tư hình tròn.</a:t>
                </a:r>
              </a:p>
              <a:p>
                <a:pPr marL="571500" indent="-5715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 phần tư viết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98AF431-566F-8F7C-4CED-2B90A28D90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269" y="5638800"/>
                <a:ext cx="11834850" cy="2950744"/>
              </a:xfrm>
              <a:prstGeom prst="rect">
                <a:avLst/>
              </a:prstGeom>
              <a:blipFill>
                <a:blip r:embed="rId5"/>
                <a:stretch>
                  <a:fillRect l="-1443" r="-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r="3462"/>
          <a:stretch/>
        </p:blipFill>
        <p:spPr>
          <a:xfrm>
            <a:off x="1166019" y="1905000"/>
            <a:ext cx="2979261" cy="29337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2644299" y="2057400"/>
            <a:ext cx="0" cy="25146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D07BF042-6C43-820B-766B-110AC66AEFD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180" t="8877" r="41184"/>
          <a:stretch/>
        </p:blipFill>
        <p:spPr>
          <a:xfrm>
            <a:off x="1150779" y="1844040"/>
            <a:ext cx="1523841" cy="28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561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546135" y="-37817"/>
            <a:ext cx="3592184" cy="622295"/>
            <a:chOff x="4539228" y="172432"/>
            <a:chExt cx="3531572" cy="62229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3531572" cy="622295"/>
              <a:chOff x="4539228" y="172432"/>
              <a:chExt cx="3531572" cy="62229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18161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803920" y="240729"/>
                <a:ext cx="1266880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022000" y="718597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289719" y="685800"/>
            <a:ext cx="832431" cy="712232"/>
            <a:chOff x="1470819" y="1943100"/>
            <a:chExt cx="832431" cy="712232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707886"/>
              <a:chOff x="1737519" y="1943100"/>
              <a:chExt cx="533400" cy="707886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4114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8473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93" l="279" r="82730">
                        <a14:backgroundMark x1="91086" y1="29493" x2="91086" y2="29493"/>
                        <a14:backgroundMark x1="89415" y1="89094" x2="89415" y2="89094"/>
                        <a14:backgroundMark x1="79387" y1="6605" x2="79387" y2="6605"/>
                        <a14:backgroundMark x1="16992" y1="2765" x2="16992" y2="2765"/>
                        <a14:backgroundMark x1="10585" y1="90783" x2="10585" y2="90783"/>
                        <a14:backgroundMark x1="75487" y1="64055" x2="75487" y2="64055"/>
                        <a14:backgroundMark x1="65181" y1="98925" x2="65181" y2="98925"/>
                        <a14:backgroundMark x1="21170" y1="7834" x2="21170" y2="7834"/>
                        <a14:backgroundMark x1="80501" y1="13518" x2="80501" y2="135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1319" y="5638799"/>
            <a:ext cx="1932975" cy="3505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6519" y="1467853"/>
            <a:ext cx="1946856" cy="3637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319" y="3886200"/>
            <a:ext cx="2895600" cy="3151094"/>
          </a:xfrm>
          <a:prstGeom prst="rect">
            <a:avLst/>
          </a:prstGeom>
        </p:spPr>
      </p:pic>
      <p:sp>
        <p:nvSpPr>
          <p:cNvPr id="21" name="Speech Bubble: Rectangle with Corners Rounded 6">
            <a:extLst>
              <a:ext uri="{FF2B5EF4-FFF2-40B4-BE49-F238E27FC236}">
                <a16:creationId xmlns:a16="http://schemas.microsoft.com/office/drawing/2014/main" id="{3C44B7B1-262C-E83A-0B9C-0F10FD9E1E62}"/>
              </a:ext>
            </a:extLst>
          </p:cNvPr>
          <p:cNvSpPr/>
          <p:nvPr/>
        </p:nvSpPr>
        <p:spPr>
          <a:xfrm>
            <a:off x="823119" y="1905000"/>
            <a:ext cx="3352800" cy="1807724"/>
          </a:xfrm>
          <a:prstGeom prst="wedgeRoundRectCallout">
            <a:avLst>
              <a:gd name="adj1" fmla="val -1535"/>
              <a:gd name="adj2" fmla="val 74188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 chia cái bánh thành hai phần bằng nhau, mỗi bạn lấy một phần nhé!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46" b="95833" l="3125" r="99740">
                        <a14:backgroundMark x1="20052" y1="98698" x2="20052" y2="986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48"/>
          <a:stretch/>
        </p:blipFill>
        <p:spPr>
          <a:xfrm>
            <a:off x="7406799" y="2971800"/>
            <a:ext cx="1523115" cy="31242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9" b="95573" l="2604" r="89974">
                        <a14:backgroundMark x1="41276" y1="97656" x2="41276" y2="9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335"/>
          <a:stretch/>
        </p:blipFill>
        <p:spPr>
          <a:xfrm>
            <a:off x="5928519" y="2971800"/>
            <a:ext cx="1614102" cy="31242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403" l="0" r="100000">
                        <a14:backgroundMark x1="72169" y1="20779" x2="72169" y2="20779"/>
                        <a14:backgroundMark x1="23417" y1="75325" x2="23417" y2="753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719" y="3048000"/>
            <a:ext cx="3352800" cy="19820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6995319" y="6705600"/>
                <a:ext cx="768159" cy="15327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5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5319" y="6705600"/>
                <a:ext cx="768159" cy="153279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63589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8861E-7 3.33333E-6 L -0.00312 0.341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85078E-8 -3.33333E-6 L -0.02487 -3.33333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8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4995E-6 -3.33333E-6 L 0.02234 -3.33333E-6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85078E-8 -3.33333E-6 L 0.33434 -0.0958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17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4995E-6 -3.33333E-6 L 0.2651 0.3291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55" y="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19" y="132307"/>
            <a:ext cx="2514600" cy="36530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42118" y="4800600"/>
            <a:ext cx="2237955" cy="4343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93" l="279" r="82730">
                        <a14:backgroundMark x1="91086" y1="29493" x2="91086" y2="29493"/>
                        <a14:backgroundMark x1="89415" y1="89094" x2="89415" y2="89094"/>
                        <a14:backgroundMark x1="79387" y1="6605" x2="79387" y2="6605"/>
                        <a14:backgroundMark x1="16992" y1="2765" x2="16992" y2="2765"/>
                        <a14:backgroundMark x1="10585" y1="90783" x2="10585" y2="90783"/>
                        <a14:backgroundMark x1="75487" y1="64055" x2="75487" y2="64055"/>
                        <a14:backgroundMark x1="65181" y1="98925" x2="65181" y2="98925"/>
                        <a14:backgroundMark x1="21170" y1="7834" x2="21170" y2="7834"/>
                        <a14:backgroundMark x1="80501" y1="13518" x2="80501" y2="135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918" y="5257800"/>
            <a:ext cx="2143081" cy="3886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4119" y="30442"/>
            <a:ext cx="2133600" cy="39864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0" b="97396" l="3776" r="89974">
                        <a14:backgroundMark x1="98698" y1="83073" x2="97917" y2="822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392" r="44018"/>
          <a:stretch/>
        </p:blipFill>
        <p:spPr>
          <a:xfrm>
            <a:off x="5156115" y="4191000"/>
            <a:ext cx="2906004" cy="27308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06" b="89974" l="50000" r="98698">
                        <a14:backgroundMark x1="14844" y1="86979" x2="14844" y2="86979"/>
                        <a14:backgroundMark x1="80208" y1="95052" x2="80208" y2="950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45" b="46619"/>
          <a:stretch/>
        </p:blipFill>
        <p:spPr>
          <a:xfrm>
            <a:off x="7343051" y="1844466"/>
            <a:ext cx="2852668" cy="2770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88" b="96094" l="3646" r="99349">
                        <a14:backgroundMark x1="65104" y1="1302" x2="65104" y2="1302"/>
                        <a14:backgroundMark x1="1823" y1="31250" x2="1823" y2="31250"/>
                        <a14:backgroundMark x1="27344" y1="98438" x2="27344" y2="9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29" t="49214"/>
          <a:stretch/>
        </p:blipFill>
        <p:spPr>
          <a:xfrm>
            <a:off x="7449065" y="4302025"/>
            <a:ext cx="2744532" cy="26362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48" b="96615" l="3125" r="89974">
                        <a14:backgroundMark x1="97135" y1="15625" x2="97135" y2="15625"/>
                        <a14:backgroundMark x1="98177" y1="86198" x2="98177" y2="86198"/>
                        <a14:backgroundMark x1="35938" y1="98438" x2="35938" y2="98438"/>
                        <a14:backgroundMark x1="26823" y1="1302" x2="26823" y2="13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2" b="45317"/>
          <a:stretch/>
        </p:blipFill>
        <p:spPr>
          <a:xfrm>
            <a:off x="5163732" y="1859706"/>
            <a:ext cx="2770834" cy="28385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403" l="0" r="100000">
                        <a14:backgroundMark x1="72169" y1="20779" x2="72169" y2="20779"/>
                        <a14:backgroundMark x1="23417" y1="75325" x2="23417" y2="753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391" y="1904408"/>
            <a:ext cx="5285769" cy="312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5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6064E-7 3.33333E-6 L 1.16064E-7 0.48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7182E-6 3.05556E-6 L -0.01941 -0.0281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5" y="-140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59261E-7 5E-6 L 0.04077 -0.014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8" y="-72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8003E-7 -2.22222E-6 L -0.01795 0.0373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7" y="185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8484E-7 -3.33333E-6 L 0.04223 0.0409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7" y="20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528719" y="2005761"/>
                <a:ext cx="1002197" cy="21090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7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7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8719" y="2005761"/>
                <a:ext cx="1002197" cy="210903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919" y="685800"/>
            <a:ext cx="2133600" cy="30995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42119" y="4800600"/>
            <a:ext cx="2133600" cy="41408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693" l="279" r="82730">
                        <a14:backgroundMark x1="91086" y1="29493" x2="91086" y2="29493"/>
                        <a14:backgroundMark x1="89415" y1="89094" x2="89415" y2="89094"/>
                        <a14:backgroundMark x1="79387" y1="6605" x2="79387" y2="6605"/>
                        <a14:backgroundMark x1="16992" y1="2765" x2="16992" y2="2765"/>
                        <a14:backgroundMark x1="10585" y1="90783" x2="10585" y2="90783"/>
                        <a14:backgroundMark x1="75487" y1="64055" x2="75487" y2="64055"/>
                        <a14:backgroundMark x1="65181" y1="98925" x2="65181" y2="98925"/>
                        <a14:backgroundMark x1="21170" y1="7834" x2="21170" y2="7834"/>
                        <a14:backgroundMark x1="80501" y1="13518" x2="80501" y2="135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919" y="5257800"/>
            <a:ext cx="2057400" cy="37308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4119" y="228600"/>
            <a:ext cx="2027543" cy="37883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000" b="97396" l="3776" r="89974">
                        <a14:backgroundMark x1="98698" y1="83073" x2="97917" y2="822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392" r="44018"/>
          <a:stretch/>
        </p:blipFill>
        <p:spPr>
          <a:xfrm>
            <a:off x="5145842" y="4194271"/>
            <a:ext cx="2986687" cy="28066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06" b="89974" l="50000" r="98698">
                        <a14:backgroundMark x1="14844" y1="86979" x2="14844" y2="86979"/>
                        <a14:backgroundMark x1="80208" y1="95052" x2="80208" y2="950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45" b="46619"/>
          <a:stretch/>
        </p:blipFill>
        <p:spPr>
          <a:xfrm>
            <a:off x="7416249" y="1767333"/>
            <a:ext cx="2931870" cy="28479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88" b="96094" l="3646" r="99349">
                        <a14:backgroundMark x1="65104" y1="1302" x2="65104" y2="1302"/>
                        <a14:backgroundMark x1="1823" y1="31250" x2="1823" y2="31250"/>
                        <a14:backgroundMark x1="27344" y1="98438" x2="27344" y2="9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29" t="49214"/>
          <a:stretch/>
        </p:blipFill>
        <p:spPr>
          <a:xfrm>
            <a:off x="7507023" y="4288594"/>
            <a:ext cx="2820732" cy="2709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48" b="96615" l="3125" r="89974">
                        <a14:backgroundMark x1="97135" y1="15625" x2="97135" y2="15625"/>
                        <a14:backgroundMark x1="98177" y1="86198" x2="98177" y2="86198"/>
                        <a14:backgroundMark x1="35938" y1="98438" x2="35938" y2="98438"/>
                        <a14:backgroundMark x1="26823" y1="1302" x2="26823" y2="13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2" b="45317"/>
          <a:stretch/>
        </p:blipFill>
        <p:spPr>
          <a:xfrm>
            <a:off x="5161082" y="1767333"/>
            <a:ext cx="2847765" cy="291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25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177E-6 2.22222E-6 L -0.14327 -0.094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9" y="-47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4324E-6 1.66667E-6 L 0.18376 -0.0822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88" y="-411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0306E-7 -2.77778E-6 L -0.19341 0.2211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75" y="1105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3314E-7 -2.77778E-6 L 0.19565 0.2232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83" y="111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F46C86F-F2F0-6597-1F48-5538DE891B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9382" t="55489" r="48079"/>
          <a:stretch/>
        </p:blipFill>
        <p:spPr>
          <a:xfrm>
            <a:off x="1585119" y="5410200"/>
            <a:ext cx="6400800" cy="30553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F46C86F-F2F0-6597-1F48-5538DE891B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6490" t="54947" r="-61"/>
          <a:stretch/>
        </p:blipFill>
        <p:spPr>
          <a:xfrm>
            <a:off x="8976519" y="5410200"/>
            <a:ext cx="6477000" cy="30551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46C86F-F2F0-6597-1F48-5538DE891B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4638" t="11362" r="-61" b="44782"/>
          <a:stretch/>
        </p:blipFill>
        <p:spPr>
          <a:xfrm>
            <a:off x="8722659" y="2286000"/>
            <a:ext cx="6578460" cy="28974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157119" y="228600"/>
            <a:ext cx="1215334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9AFD16E-A82A-AFD2-67B2-61039B07D17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9719" y="457200"/>
            <a:ext cx="2895600" cy="144780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306F92A2-C3C0-94E1-BC40-6C5066BB22B2}"/>
              </a:ext>
            </a:extLst>
          </p:cNvPr>
          <p:cNvGrpSpPr/>
          <p:nvPr/>
        </p:nvGrpSpPr>
        <p:grpSpPr>
          <a:xfrm>
            <a:off x="975519" y="1905000"/>
            <a:ext cx="2139694" cy="677108"/>
            <a:chOff x="1470819" y="1943100"/>
            <a:chExt cx="2139694" cy="677108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4601BBA-04F3-B111-4E53-C31F15B0CFC7}"/>
                </a:ext>
              </a:extLst>
            </p:cNvPr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DAA1D98-0DB1-C90F-0E96-BD190E436D96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A2335E9-EC0F-66E1-4A06-70046F3E88B8}"/>
                  </a:ext>
                </a:extLst>
              </p:cNvPr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4CC4FB5-7E18-AA85-41A4-213857ED2D64}"/>
                </a:ext>
              </a:extLst>
            </p:cNvPr>
            <p:cNvSpPr txBox="1"/>
            <p:nvPr/>
          </p:nvSpPr>
          <p:spPr>
            <a:xfrm>
              <a:off x="2071309" y="1943100"/>
              <a:ext cx="153920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Đ, S ? 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F46C86F-F2F0-6597-1F48-5538DE891B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9382" t="11362" r="47523" b="44571"/>
          <a:stretch/>
        </p:blipFill>
        <p:spPr>
          <a:xfrm>
            <a:off x="2347119" y="2438400"/>
            <a:ext cx="5835985" cy="27223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EDC395-1883-237F-8286-63D7C665AB79}"/>
              </a:ext>
            </a:extLst>
          </p:cNvPr>
          <p:cNvSpPr txBox="1"/>
          <p:nvPr/>
        </p:nvSpPr>
        <p:spPr>
          <a:xfrm>
            <a:off x="7300119" y="4248834"/>
            <a:ext cx="68580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D8C5675-AB9C-65B7-4A56-CCA134C13432}"/>
              </a:ext>
            </a:extLst>
          </p:cNvPr>
          <p:cNvSpPr txBox="1"/>
          <p:nvPr/>
        </p:nvSpPr>
        <p:spPr>
          <a:xfrm>
            <a:off x="7080484" y="7521388"/>
            <a:ext cx="76200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990F48A-D32D-08D8-32C0-ABA007E8AF61}"/>
              </a:ext>
            </a:extLst>
          </p:cNvPr>
          <p:cNvSpPr txBox="1"/>
          <p:nvPr/>
        </p:nvSpPr>
        <p:spPr>
          <a:xfrm>
            <a:off x="14359825" y="4262354"/>
            <a:ext cx="68580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116EE8-6FDE-9471-5535-A7A6CEFE96B6}"/>
              </a:ext>
            </a:extLst>
          </p:cNvPr>
          <p:cNvSpPr txBox="1"/>
          <p:nvPr/>
        </p:nvSpPr>
        <p:spPr>
          <a:xfrm>
            <a:off x="14449472" y="7494494"/>
            <a:ext cx="68580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310185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6" grpId="0" animBg="1"/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399110" y="2591973"/>
            <a:ext cx="8869821" cy="889924"/>
            <a:chOff x="1470819" y="1825446"/>
            <a:chExt cx="8869821" cy="88992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2118517" y="1825446"/>
                  <a:ext cx="8222123" cy="889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600" b="1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Đã khoanh vào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lang="en-US" sz="3600" b="1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số hạt dẻ của hình nào?</a:t>
                  </a: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8517" y="1825446"/>
                  <a:ext cx="8222123" cy="889924"/>
                </a:xfrm>
                <a:prstGeom prst="rect">
                  <a:avLst/>
                </a:prstGeom>
                <a:blipFill>
                  <a:blip r:embed="rId2"/>
                  <a:stretch>
                    <a:fillRect l="-2298" r="-1186" b="-109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71E0C10-FCF5-9C94-CA7D-8E75A4921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2719" y="3929112"/>
            <a:ext cx="5655170" cy="293739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D1C602B-717B-77E5-F097-E741BF106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7008" y="4038600"/>
            <a:ext cx="5586809" cy="2937394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97F9C9CD-D15A-1470-83D6-1E4290CA7BEA}"/>
              </a:ext>
            </a:extLst>
          </p:cNvPr>
          <p:cNvSpPr/>
          <p:nvPr/>
        </p:nvSpPr>
        <p:spPr>
          <a:xfrm>
            <a:off x="11499304" y="6324600"/>
            <a:ext cx="7620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8102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219075"/>
            <a:ext cx="14416087" cy="845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WordArt 3"/>
          <p:cNvSpPr>
            <a:spLocks noChangeArrowheads="1" noChangeShapeType="1" noTextEdit="1"/>
          </p:cNvSpPr>
          <p:nvPr/>
        </p:nvSpPr>
        <p:spPr bwMode="auto">
          <a:xfrm>
            <a:off x="1966913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1842</TotalTime>
  <Words>157</Words>
  <Application>Microsoft Office PowerPoint</Application>
  <PresentationFormat>Custom</PresentationFormat>
  <Paragraphs>32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Cambria Math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135</cp:revision>
  <dcterms:created xsi:type="dcterms:W3CDTF">2022-07-10T01:37:20Z</dcterms:created>
  <dcterms:modified xsi:type="dcterms:W3CDTF">2025-10-16T03:56:55Z</dcterms:modified>
</cp:coreProperties>
</file>