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8" r:id="rId3"/>
    <p:sldId id="871" r:id="rId4"/>
    <p:sldId id="259" r:id="rId5"/>
    <p:sldId id="261" r:id="rId6"/>
    <p:sldId id="260" r:id="rId7"/>
    <p:sldId id="269" r:id="rId8"/>
    <p:sldId id="270" r:id="rId9"/>
    <p:sldId id="873" r:id="rId10"/>
    <p:sldId id="275" r:id="rId11"/>
    <p:sldId id="273" r:id="rId12"/>
    <p:sldId id="874" r:id="rId13"/>
    <p:sldId id="876" r:id="rId14"/>
    <p:sldId id="869" r:id="rId15"/>
    <p:sldId id="8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8.emf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0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510</Words>
  <Application>Microsoft Office PowerPoint</Application>
  <PresentationFormat>Widescreen</PresentationFormat>
  <Paragraphs>102</Paragraphs>
  <Slides>14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微软雅黑</vt:lpstr>
      <vt:lpstr>微软雅黑</vt:lpstr>
      <vt:lpstr>Arial</vt:lpstr>
      <vt:lpstr>Arial-Rounded</vt:lpstr>
      <vt:lpstr>Calibri</vt:lpstr>
      <vt:lpstr>Calibri Light</vt:lpstr>
      <vt:lpstr>Coiny</vt:lpstr>
      <vt:lpstr>iCiel Cadena</vt:lpstr>
      <vt:lpstr>Pattaya</vt:lpstr>
      <vt:lpstr>Tahoma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2022-06-28T11:55:46Z</dcterms:created>
  <dcterms:modified xsi:type="dcterms:W3CDTF">2025-10-27T01:58:11Z</dcterms:modified>
</cp:coreProperties>
</file>