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325" r:id="rId2"/>
    <p:sldId id="348" r:id="rId3"/>
    <p:sldId id="350" r:id="rId4"/>
    <p:sldId id="321" r:id="rId5"/>
    <p:sldId id="346" r:id="rId6"/>
    <p:sldId id="329" r:id="rId7"/>
    <p:sldId id="365" r:id="rId8"/>
    <p:sldId id="354" r:id="rId9"/>
    <p:sldId id="355" r:id="rId10"/>
    <p:sldId id="356" r:id="rId11"/>
    <p:sldId id="362" r:id="rId12"/>
    <p:sldId id="363" r:id="rId13"/>
  </p:sldIdLst>
  <p:sldSz cx="9144000" cy="5143500" type="screen16x9"/>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50"/>
    <a:srgbClr val="31ADB9"/>
    <a:srgbClr val="FF9900"/>
    <a:srgbClr val="EC3730"/>
    <a:srgbClr val="29304A"/>
    <a:srgbClr val="FF0066"/>
    <a:srgbClr val="227780"/>
    <a:srgbClr val="8D130D"/>
    <a:srgbClr val="C07200"/>
    <a:srgbClr val="C81B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99" autoAdjust="0"/>
    <p:restoredTop sz="94660"/>
  </p:normalViewPr>
  <p:slideViewPr>
    <p:cSldViewPr>
      <p:cViewPr varScale="1">
        <p:scale>
          <a:sx n="108" d="100"/>
          <a:sy n="108" d="100"/>
        </p:scale>
        <p:origin x="490" y="62"/>
      </p:cViewPr>
      <p:guideLst>
        <p:guide orient="horz" pos="162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86" d="100"/>
          <a:sy n="86" d="100"/>
        </p:scale>
        <p:origin x="-3846"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58F2A2B-EE3B-4C4C-954F-5DDD8C922B77}" type="datetimeFigureOut">
              <a:rPr lang="zh-CN" altLang="en-US" smtClean="0"/>
              <a:t>2025/10/27</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415933-6C17-4BF6-B779-79D9A909E59D}" type="slidenum">
              <a:rPr lang="zh-CN" altLang="en-US" smtClean="0"/>
              <a:t>‹#›</a:t>
            </a:fld>
            <a:endParaRPr lang="zh-CN" altLang="en-US"/>
          </a:p>
        </p:txBody>
      </p:sp>
    </p:spTree>
    <p:extLst>
      <p:ext uri="{BB962C8B-B14F-4D97-AF65-F5344CB8AC3E}">
        <p14:creationId xmlns:p14="http://schemas.microsoft.com/office/powerpoint/2010/main" val="27723449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0E8068-5D1A-4EAE-A19E-8369CDE58039}" type="datetimeFigureOut">
              <a:rPr lang="zh-CN" altLang="en-US" smtClean="0"/>
              <a:t>2025/10/27</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68E5DE-3264-4330-84DB-16D0AE5DCE31}" type="slidenum">
              <a:rPr lang="zh-CN" altLang="en-US" smtClean="0"/>
              <a:t>‹#›</a:t>
            </a:fld>
            <a:endParaRPr lang="zh-CN" altLang="en-US"/>
          </a:p>
        </p:txBody>
      </p:sp>
    </p:spTree>
    <p:extLst>
      <p:ext uri="{BB962C8B-B14F-4D97-AF65-F5344CB8AC3E}">
        <p14:creationId xmlns:p14="http://schemas.microsoft.com/office/powerpoint/2010/main" val="498062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68E5DE-3264-4330-84DB-16D0AE5DCE31}" type="slidenum">
              <a:rPr lang="zh-CN" altLang="en-US" smtClean="0"/>
              <a:t>1</a:t>
            </a:fld>
            <a:endParaRPr lang="zh-CN" altLang="en-US"/>
          </a:p>
        </p:txBody>
      </p:sp>
    </p:spTree>
    <p:extLst>
      <p:ext uri="{BB962C8B-B14F-4D97-AF65-F5344CB8AC3E}">
        <p14:creationId xmlns:p14="http://schemas.microsoft.com/office/powerpoint/2010/main" val="1162000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68E5DE-3264-4330-84DB-16D0AE5DCE31}" type="slidenum">
              <a:rPr lang="zh-CN" altLang="en-US" smtClean="0"/>
              <a:t>2</a:t>
            </a:fld>
            <a:endParaRPr lang="zh-CN" altLang="en-US"/>
          </a:p>
        </p:txBody>
      </p:sp>
    </p:spTree>
    <p:extLst>
      <p:ext uri="{BB962C8B-B14F-4D97-AF65-F5344CB8AC3E}">
        <p14:creationId xmlns:p14="http://schemas.microsoft.com/office/powerpoint/2010/main" val="1184778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68E5DE-3264-4330-84DB-16D0AE5DCE31}" type="slidenum">
              <a:rPr lang="zh-CN" altLang="en-US" smtClean="0"/>
              <a:t>3</a:t>
            </a:fld>
            <a:endParaRPr lang="zh-CN" altLang="en-US"/>
          </a:p>
        </p:txBody>
      </p:sp>
    </p:spTree>
    <p:extLst>
      <p:ext uri="{BB962C8B-B14F-4D97-AF65-F5344CB8AC3E}">
        <p14:creationId xmlns:p14="http://schemas.microsoft.com/office/powerpoint/2010/main" val="2683692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68E5DE-3264-4330-84DB-16D0AE5DCE31}" type="slidenum">
              <a:rPr lang="zh-CN" altLang="en-US" smtClean="0"/>
              <a:t>4</a:t>
            </a:fld>
            <a:endParaRPr lang="zh-CN" altLang="en-US"/>
          </a:p>
        </p:txBody>
      </p:sp>
    </p:spTree>
    <p:extLst>
      <p:ext uri="{BB962C8B-B14F-4D97-AF65-F5344CB8AC3E}">
        <p14:creationId xmlns:p14="http://schemas.microsoft.com/office/powerpoint/2010/main" val="3310982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68E5DE-3264-4330-84DB-16D0AE5DCE31}" type="slidenum">
              <a:rPr lang="zh-CN" altLang="en-US" smtClean="0"/>
              <a:t>5</a:t>
            </a:fld>
            <a:endParaRPr lang="zh-CN" altLang="en-US"/>
          </a:p>
        </p:txBody>
      </p:sp>
    </p:spTree>
    <p:extLst>
      <p:ext uri="{BB962C8B-B14F-4D97-AF65-F5344CB8AC3E}">
        <p14:creationId xmlns:p14="http://schemas.microsoft.com/office/powerpoint/2010/main" val="31395567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68E5DE-3264-4330-84DB-16D0AE5DCE31}" type="slidenum">
              <a:rPr lang="zh-CN" altLang="en-US" smtClean="0"/>
              <a:t>6</a:t>
            </a:fld>
            <a:endParaRPr lang="zh-CN" altLang="en-US"/>
          </a:p>
        </p:txBody>
      </p:sp>
    </p:spTree>
    <p:extLst>
      <p:ext uri="{BB962C8B-B14F-4D97-AF65-F5344CB8AC3E}">
        <p14:creationId xmlns:p14="http://schemas.microsoft.com/office/powerpoint/2010/main" val="25871201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9768E5DE-3264-4330-84DB-16D0AE5DCE31}" type="slidenum">
              <a:rPr lang="zh-CN" altLang="en-US" smtClean="0"/>
              <a:t>7</a:t>
            </a:fld>
            <a:endParaRPr lang="zh-CN" altLang="en-US"/>
          </a:p>
        </p:txBody>
      </p:sp>
    </p:spTree>
    <p:extLst>
      <p:ext uri="{BB962C8B-B14F-4D97-AF65-F5344CB8AC3E}">
        <p14:creationId xmlns:p14="http://schemas.microsoft.com/office/powerpoint/2010/main" val="594346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BCE8BDF3-3884-49AB-BB8E-3CEE22B30B72}" type="datetime1">
              <a:rPr lang="zh-CN" altLang="en-US" smtClean="0"/>
              <a:t>2025/10/27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7115745-2F8B-4195-AD23-8A2542AF7C2C}" type="slidenum">
              <a:rPr lang="zh-CN" altLang="en-US" smtClean="0"/>
              <a:t>‹#›</a:t>
            </a:fld>
            <a:endParaRPr lang="zh-CN" altLang="en-US"/>
          </a:p>
        </p:txBody>
      </p:sp>
    </p:spTree>
    <p:extLst>
      <p:ext uri="{BB962C8B-B14F-4D97-AF65-F5344CB8AC3E}">
        <p14:creationId xmlns:p14="http://schemas.microsoft.com/office/powerpoint/2010/main" val="125362589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标题和竖排文字">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92A175CD-49EE-4D6F-98ED-BCF7E28E17CB}" type="datetime1">
              <a:rPr lang="zh-CN" altLang="en-US" smtClean="0"/>
              <a:t>2025/10/27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7115745-2F8B-4195-AD23-8A2542AF7C2C}" type="slidenum">
              <a:rPr lang="zh-CN" altLang="en-US" smtClean="0"/>
              <a:t>‹#›</a:t>
            </a:fld>
            <a:endParaRPr lang="zh-CN" altLang="en-US"/>
          </a:p>
        </p:txBody>
      </p:sp>
    </p:spTree>
    <p:extLst>
      <p:ext uri="{BB962C8B-B14F-4D97-AF65-F5344CB8AC3E}">
        <p14:creationId xmlns:p14="http://schemas.microsoft.com/office/powerpoint/2010/main" val="352574391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垂直排列标题与文本">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94062118-105C-45D5-A1E0-F6B5E5B344D0}" type="datetime1">
              <a:rPr lang="zh-CN" altLang="en-US" smtClean="0"/>
              <a:t>2025/10/27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7115745-2F8B-4195-AD23-8A2542AF7C2C}" type="slidenum">
              <a:rPr lang="zh-CN" altLang="en-US" smtClean="0"/>
              <a:t>‹#›</a:t>
            </a:fld>
            <a:endParaRPr lang="zh-CN" altLang="en-US"/>
          </a:p>
        </p:txBody>
      </p:sp>
    </p:spTree>
    <p:extLst>
      <p:ext uri="{BB962C8B-B14F-4D97-AF65-F5344CB8AC3E}">
        <p14:creationId xmlns:p14="http://schemas.microsoft.com/office/powerpoint/2010/main" val="28736620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44E5CC29-D4C1-43AF-92DE-EAC9F1236EA8}" type="datetime1">
              <a:rPr lang="zh-CN" altLang="en-US" smtClean="0"/>
              <a:t>2025/10/27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7115745-2F8B-4195-AD23-8A2542AF7C2C}" type="slidenum">
              <a:rPr lang="zh-CN" altLang="en-US" smtClean="0"/>
              <a:t>‹#›</a:t>
            </a:fld>
            <a:endParaRPr lang="zh-CN" altLang="en-US"/>
          </a:p>
        </p:txBody>
      </p:sp>
    </p:spTree>
    <p:extLst>
      <p:ext uri="{BB962C8B-B14F-4D97-AF65-F5344CB8AC3E}">
        <p14:creationId xmlns:p14="http://schemas.microsoft.com/office/powerpoint/2010/main" val="359187585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
        <p:nvSpPr>
          <p:cNvPr id="4" name="日期占位符 3"/>
          <p:cNvSpPr>
            <a:spLocks noGrp="1"/>
          </p:cNvSpPr>
          <p:nvPr>
            <p:ph type="dt" sz="half" idx="10"/>
          </p:nvPr>
        </p:nvSpPr>
        <p:spPr/>
        <p:txBody>
          <a:bodyPr/>
          <a:lstStyle/>
          <a:p>
            <a:fld id="{7093F466-4605-4A4F-B0AC-603452C1E21D}" type="datetime1">
              <a:rPr lang="zh-CN" altLang="en-US" smtClean="0"/>
              <a:t>2025/10/27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7115745-2F8B-4195-AD23-8A2542AF7C2C}" type="slidenum">
              <a:rPr lang="zh-CN" altLang="en-US" smtClean="0"/>
              <a:t>‹#›</a:t>
            </a:fld>
            <a:endParaRPr lang="zh-CN" altLang="en-US"/>
          </a:p>
        </p:txBody>
      </p:sp>
    </p:spTree>
    <p:extLst>
      <p:ext uri="{BB962C8B-B14F-4D97-AF65-F5344CB8AC3E}">
        <p14:creationId xmlns:p14="http://schemas.microsoft.com/office/powerpoint/2010/main" val="312701375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两栏内容">
    <p:spTree>
      <p:nvGrpSpPr>
        <p:cNvPr id="1" name=""/>
        <p:cNvGrpSpPr/>
        <p:nvPr/>
      </p:nvGrpSpPr>
      <p:grpSpPr>
        <a:xfrm>
          <a:off x="0" y="0"/>
          <a:ext cx="0" cy="0"/>
          <a:chOff x="0" y="0"/>
          <a:chExt cx="0" cy="0"/>
        </a:xfrm>
      </p:grpSpPr>
      <p:sp>
        <p:nvSpPr>
          <p:cNvPr id="5" name="日期占位符 4"/>
          <p:cNvSpPr>
            <a:spLocks noGrp="1"/>
          </p:cNvSpPr>
          <p:nvPr>
            <p:ph type="dt" sz="half" idx="10"/>
          </p:nvPr>
        </p:nvSpPr>
        <p:spPr/>
        <p:txBody>
          <a:bodyPr/>
          <a:lstStyle/>
          <a:p>
            <a:fld id="{4DEA88E6-BDD8-4DB5-B2C6-C275153AB3E5}" type="datetime1">
              <a:rPr lang="zh-CN" altLang="en-US" smtClean="0"/>
              <a:t>2025/10/27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7115745-2F8B-4195-AD23-8A2542AF7C2C}" type="slidenum">
              <a:rPr lang="zh-CN" altLang="en-US" smtClean="0"/>
              <a:t>‹#›</a:t>
            </a:fld>
            <a:endParaRPr lang="zh-CN" altLang="en-US"/>
          </a:p>
        </p:txBody>
      </p:sp>
    </p:spTree>
    <p:extLst>
      <p:ext uri="{BB962C8B-B14F-4D97-AF65-F5344CB8AC3E}">
        <p14:creationId xmlns:p14="http://schemas.microsoft.com/office/powerpoint/2010/main" val="114156772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7" name="日期占位符 6"/>
          <p:cNvSpPr>
            <a:spLocks noGrp="1"/>
          </p:cNvSpPr>
          <p:nvPr>
            <p:ph type="dt" sz="half" idx="10"/>
          </p:nvPr>
        </p:nvSpPr>
        <p:spPr/>
        <p:txBody>
          <a:bodyPr/>
          <a:lstStyle/>
          <a:p>
            <a:fld id="{8115AA7B-1762-4F64-867E-A62A0D51D324}" type="datetime1">
              <a:rPr lang="zh-CN" altLang="en-US" smtClean="0"/>
              <a:t>2025/10/27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87115745-2F8B-4195-AD23-8A2542AF7C2C}" type="slidenum">
              <a:rPr lang="zh-CN" altLang="en-US" smtClean="0"/>
              <a:t>‹#›</a:t>
            </a:fld>
            <a:endParaRPr lang="zh-CN" altLang="en-US"/>
          </a:p>
        </p:txBody>
      </p:sp>
    </p:spTree>
    <p:extLst>
      <p:ext uri="{BB962C8B-B14F-4D97-AF65-F5344CB8AC3E}">
        <p14:creationId xmlns:p14="http://schemas.microsoft.com/office/powerpoint/2010/main" val="165610819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EA9D4AF0-7703-437A-B20F-E0BB415885CC}" type="datetime1">
              <a:rPr lang="zh-CN" altLang="en-US" smtClean="0"/>
              <a:t>2025/10/27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87115745-2F8B-4195-AD23-8A2542AF7C2C}" type="slidenum">
              <a:rPr lang="zh-CN" altLang="en-US" smtClean="0"/>
              <a:t>‹#›</a:t>
            </a:fld>
            <a:endParaRPr lang="zh-CN" altLang="en-US"/>
          </a:p>
        </p:txBody>
      </p:sp>
    </p:spTree>
    <p:extLst>
      <p:ext uri="{BB962C8B-B14F-4D97-AF65-F5344CB8AC3E}">
        <p14:creationId xmlns:p14="http://schemas.microsoft.com/office/powerpoint/2010/main" val="13879893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03395C6-8E53-46E5-AC3C-60082576D5DD}" type="datetime1">
              <a:rPr lang="zh-CN" altLang="en-US" smtClean="0"/>
              <a:t>2025/10/27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87115745-2F8B-4195-AD23-8A2542AF7C2C}" type="slidenum">
              <a:rPr lang="zh-CN" altLang="en-US" smtClean="0"/>
              <a:t>‹#›</a:t>
            </a:fld>
            <a:endParaRPr lang="zh-CN" altLang="en-US"/>
          </a:p>
        </p:txBody>
      </p:sp>
    </p:spTree>
    <p:extLst>
      <p:ext uri="{BB962C8B-B14F-4D97-AF65-F5344CB8AC3E}">
        <p14:creationId xmlns:p14="http://schemas.microsoft.com/office/powerpoint/2010/main" val="79183978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5" name="日期占位符 4"/>
          <p:cNvSpPr>
            <a:spLocks noGrp="1"/>
          </p:cNvSpPr>
          <p:nvPr>
            <p:ph type="dt" sz="half" idx="10"/>
          </p:nvPr>
        </p:nvSpPr>
        <p:spPr/>
        <p:txBody>
          <a:bodyPr/>
          <a:lstStyle/>
          <a:p>
            <a:fld id="{233ABE5B-D107-4870-84B0-07085A150ACA}" type="datetime1">
              <a:rPr lang="zh-CN" altLang="en-US" smtClean="0"/>
              <a:t>2025/10/27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7115745-2F8B-4195-AD23-8A2542AF7C2C}" type="slidenum">
              <a:rPr lang="zh-CN" altLang="en-US" smtClean="0"/>
              <a:t>‹#›</a:t>
            </a:fld>
            <a:endParaRPr lang="zh-CN" altLang="en-US"/>
          </a:p>
        </p:txBody>
      </p:sp>
    </p:spTree>
    <p:extLst>
      <p:ext uri="{BB962C8B-B14F-4D97-AF65-F5344CB8AC3E}">
        <p14:creationId xmlns:p14="http://schemas.microsoft.com/office/powerpoint/2010/main" val="280187422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5" name="日期占位符 4"/>
          <p:cNvSpPr>
            <a:spLocks noGrp="1"/>
          </p:cNvSpPr>
          <p:nvPr>
            <p:ph type="dt" sz="half" idx="10"/>
          </p:nvPr>
        </p:nvSpPr>
        <p:spPr/>
        <p:txBody>
          <a:bodyPr/>
          <a:lstStyle/>
          <a:p>
            <a:fld id="{09F8459F-9C12-43E6-BEBC-D62F03F1A77A}" type="datetime1">
              <a:rPr lang="zh-CN" altLang="en-US" smtClean="0"/>
              <a:t>2025/10/27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87115745-2F8B-4195-AD23-8A2542AF7C2C}" type="slidenum">
              <a:rPr lang="zh-CN" altLang="en-US" smtClean="0"/>
              <a:t>‹#›</a:t>
            </a:fld>
            <a:endParaRPr lang="zh-CN" altLang="en-US"/>
          </a:p>
        </p:txBody>
      </p:sp>
    </p:spTree>
    <p:extLst>
      <p:ext uri="{BB962C8B-B14F-4D97-AF65-F5344CB8AC3E}">
        <p14:creationId xmlns:p14="http://schemas.microsoft.com/office/powerpoint/2010/main" val="32251858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3" name="圆角矩形 2"/>
          <p:cNvSpPr/>
          <p:nvPr userDrawn="1"/>
        </p:nvSpPr>
        <p:spPr>
          <a:xfrm>
            <a:off x="8460432" y="241759"/>
            <a:ext cx="504056" cy="288032"/>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E3094BC8-22A0-4C48-90FC-9CC66632C2C8}" type="datetime1">
              <a:rPr lang="zh-CN" altLang="en-US" smtClean="0"/>
              <a:t>2025/10/27</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732240" y="233462"/>
            <a:ext cx="2133600" cy="273844"/>
          </a:xfrm>
          <a:prstGeom prst="rect">
            <a:avLst/>
          </a:prstGeom>
        </p:spPr>
        <p:txBody>
          <a:bodyPr vert="horz" lIns="91440" tIns="45720" rIns="91440" bIns="45720" rtlCol="0" anchor="ctr"/>
          <a:lstStyle>
            <a:lvl1pPr algn="r">
              <a:defRPr sz="1800">
                <a:solidFill>
                  <a:schemeClr val="tx1">
                    <a:lumMod val="85000"/>
                    <a:lumOff val="15000"/>
                  </a:schemeClr>
                </a:solidFill>
                <a:latin typeface="Impact" pitchFamily="34" charset="0"/>
                <a:ea typeface="+mn-ea"/>
              </a:defRPr>
            </a:lvl1pPr>
          </a:lstStyle>
          <a:p>
            <a:fld id="{87115745-2F8B-4195-AD23-8A2542AF7C2C}" type="slidenum">
              <a:rPr lang="zh-CN" altLang="en-US" smtClean="0"/>
              <a:pPr/>
              <a:t>‹#›</a:t>
            </a:fld>
            <a:endParaRPr lang="zh-CN" altLang="en-US"/>
          </a:p>
        </p:txBody>
      </p:sp>
    </p:spTree>
    <p:extLst>
      <p:ext uri="{BB962C8B-B14F-4D97-AF65-F5344CB8AC3E}">
        <p14:creationId xmlns:p14="http://schemas.microsoft.com/office/powerpoint/2010/main" val="3557307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extBox 111">
            <a:extLst>
              <a:ext uri="{FF2B5EF4-FFF2-40B4-BE49-F238E27FC236}">
                <a16:creationId xmlns:a16="http://schemas.microsoft.com/office/drawing/2014/main" id="{5CC00CC7-D20B-6054-BCF9-A79CD4AD9C0F}"/>
              </a:ext>
            </a:extLst>
          </p:cNvPr>
          <p:cNvSpPr txBox="1"/>
          <p:nvPr/>
        </p:nvSpPr>
        <p:spPr>
          <a:xfrm>
            <a:off x="766229" y="214305"/>
            <a:ext cx="7838219" cy="1446550"/>
          </a:xfrm>
          <a:prstGeom prst="rect">
            <a:avLst/>
          </a:prstGeom>
          <a:noFill/>
          <a:ln>
            <a:noFill/>
          </a:ln>
        </p:spPr>
        <p:txBody>
          <a:bodyPr wrap="square" rtlCol="0">
            <a:spAutoFit/>
          </a:bodyPr>
          <a:lstStyle/>
          <a:p>
            <a:pPr algn="ctr"/>
            <a:r>
              <a:rPr lang="en-US" sz="4400" b="1" dirty="0">
                <a:solidFill>
                  <a:srgbClr val="00B050"/>
                </a:solidFill>
                <a:latin typeface="Times New Roman" panose="02020603050405020304" pitchFamily="18" charset="0"/>
                <a:cs typeface="Times New Roman" panose="02020603050405020304" pitchFamily="18" charset="0"/>
              </a:rPr>
              <a:t>TIẾNG VIỆT 3</a:t>
            </a:r>
          </a:p>
          <a:p>
            <a:pPr algn="ctr"/>
            <a:r>
              <a:rPr lang="en-US" sz="4400" b="1" err="1">
                <a:solidFill>
                  <a:srgbClr val="00B050"/>
                </a:solidFill>
                <a:latin typeface="Times New Roman" panose="02020603050405020304" pitchFamily="18" charset="0"/>
                <a:cs typeface="Times New Roman" panose="02020603050405020304" pitchFamily="18" charset="0"/>
              </a:rPr>
              <a:t>Tuần</a:t>
            </a:r>
            <a:r>
              <a:rPr lang="en-US" sz="4400" b="1">
                <a:solidFill>
                  <a:srgbClr val="00B050"/>
                </a:solidFill>
                <a:latin typeface="Times New Roman" panose="02020603050405020304" pitchFamily="18" charset="0"/>
                <a:cs typeface="Times New Roman" panose="02020603050405020304" pitchFamily="18" charset="0"/>
              </a:rPr>
              <a:t> 8</a:t>
            </a:r>
            <a:endParaRPr lang="en-US" sz="4400" b="1" dirty="0">
              <a:solidFill>
                <a:srgbClr val="00B050"/>
              </a:solidFill>
              <a:latin typeface="Times New Roman" panose="02020603050405020304" pitchFamily="18" charset="0"/>
              <a:cs typeface="Times New Roman" panose="02020603050405020304" pitchFamily="18" charset="0"/>
            </a:endParaRPr>
          </a:p>
        </p:txBody>
      </p:sp>
      <p:sp>
        <p:nvSpPr>
          <p:cNvPr id="113" name="TextBox 112">
            <a:extLst>
              <a:ext uri="{FF2B5EF4-FFF2-40B4-BE49-F238E27FC236}">
                <a16:creationId xmlns:a16="http://schemas.microsoft.com/office/drawing/2014/main" id="{D7DDD42F-B258-7E14-93C6-8EBA7F03FC44}"/>
              </a:ext>
            </a:extLst>
          </p:cNvPr>
          <p:cNvSpPr txBox="1"/>
          <p:nvPr/>
        </p:nvSpPr>
        <p:spPr>
          <a:xfrm>
            <a:off x="539552" y="1563638"/>
            <a:ext cx="8260080" cy="923330"/>
          </a:xfrm>
          <a:prstGeom prst="rect">
            <a:avLst/>
          </a:prstGeom>
          <a:noFill/>
        </p:spPr>
        <p:txBody>
          <a:bodyPr wrap="square" rtlCol="0">
            <a:spAutoFit/>
          </a:bodyPr>
          <a:lstStyle/>
          <a:p>
            <a:pPr algn="ctr"/>
            <a:r>
              <a:rPr lang="en-US" sz="5400" err="1">
                <a:solidFill>
                  <a:srgbClr val="00B050"/>
                </a:solidFill>
                <a:latin typeface="Times New Roman" panose="02020603050405020304" pitchFamily="18" charset="0"/>
                <a:cs typeface="Times New Roman" panose="02020603050405020304" pitchFamily="18" charset="0"/>
              </a:rPr>
              <a:t>Bài</a:t>
            </a:r>
            <a:r>
              <a:rPr lang="en-US" sz="5400">
                <a:solidFill>
                  <a:srgbClr val="00B050"/>
                </a:solidFill>
                <a:latin typeface="Times New Roman" panose="02020603050405020304" pitchFamily="18" charset="0"/>
                <a:cs typeface="Times New Roman" panose="02020603050405020304" pitchFamily="18" charset="0"/>
              </a:rPr>
              <a:t> 16: Ngày em vào đội</a:t>
            </a:r>
            <a:endParaRPr lang="en-US" sz="5400" dirty="0">
              <a:solidFill>
                <a:srgbClr val="00B050"/>
              </a:solidFill>
              <a:latin typeface="Times New Roman" panose="02020603050405020304" pitchFamily="18" charset="0"/>
              <a:cs typeface="Times New Roman" panose="02020603050405020304" pitchFamily="18" charset="0"/>
            </a:endParaRPr>
          </a:p>
        </p:txBody>
      </p:sp>
      <p:sp>
        <p:nvSpPr>
          <p:cNvPr id="114" name="TextBox 113">
            <a:extLst>
              <a:ext uri="{FF2B5EF4-FFF2-40B4-BE49-F238E27FC236}">
                <a16:creationId xmlns:a16="http://schemas.microsoft.com/office/drawing/2014/main" id="{7BA5A4CE-80C5-6EB4-7BCF-35E81A01FFDC}"/>
              </a:ext>
            </a:extLst>
          </p:cNvPr>
          <p:cNvSpPr txBox="1"/>
          <p:nvPr/>
        </p:nvSpPr>
        <p:spPr>
          <a:xfrm>
            <a:off x="441960" y="2656533"/>
            <a:ext cx="8260080" cy="646331"/>
          </a:xfrm>
          <a:prstGeom prst="rect">
            <a:avLst/>
          </a:prstGeom>
          <a:noFill/>
        </p:spPr>
        <p:txBody>
          <a:bodyPr wrap="square" rtlCol="0">
            <a:spAutoFit/>
          </a:bodyPr>
          <a:lstStyle/>
          <a:p>
            <a:pPr algn="ctr"/>
            <a:r>
              <a:rPr lang="en-US" sz="3600">
                <a:solidFill>
                  <a:srgbClr val="00B050"/>
                </a:solidFill>
                <a:latin typeface="Times New Roman" panose="02020603050405020304" pitchFamily="18" charset="0"/>
                <a:cs typeface="Times New Roman" panose="02020603050405020304" pitchFamily="18" charset="0"/>
              </a:rPr>
              <a:t>Tiết 1 + 2: Đọc</a:t>
            </a:r>
          </a:p>
        </p:txBody>
      </p:sp>
      <p:pic>
        <p:nvPicPr>
          <p:cNvPr id="115" name="Picture 4">
            <a:extLst>
              <a:ext uri="{FF2B5EF4-FFF2-40B4-BE49-F238E27FC236}">
                <a16:creationId xmlns:a16="http://schemas.microsoft.com/office/drawing/2014/main" id="{27D4760E-C55D-FCA9-598B-5E652EC406D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520" y="-246849"/>
            <a:ext cx="1907704" cy="1907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737292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B6ACB70D-D36A-A5FD-E40E-0BE92C3D0357}"/>
              </a:ext>
            </a:extLst>
          </p:cNvPr>
          <p:cNvSpPr/>
          <p:nvPr/>
        </p:nvSpPr>
        <p:spPr>
          <a:xfrm>
            <a:off x="79388" y="32298"/>
            <a:ext cx="688784" cy="838046"/>
          </a:xfrm>
          <a:prstGeom prst="ellipse">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UTM Avo" panose="02040603050506020204" pitchFamily="18" charset="0"/>
            </a:endParaRPr>
          </a:p>
        </p:txBody>
      </p:sp>
      <p:sp>
        <p:nvSpPr>
          <p:cNvPr id="7" name="Oval 6">
            <a:extLst>
              <a:ext uri="{FF2B5EF4-FFF2-40B4-BE49-F238E27FC236}">
                <a16:creationId xmlns:a16="http://schemas.microsoft.com/office/drawing/2014/main" id="{CC9FBC05-FCB0-17C6-F5AE-D323EF59F163}"/>
              </a:ext>
            </a:extLst>
          </p:cNvPr>
          <p:cNvSpPr/>
          <p:nvPr/>
        </p:nvSpPr>
        <p:spPr>
          <a:xfrm>
            <a:off x="138224" y="82625"/>
            <a:ext cx="571112" cy="642770"/>
          </a:xfrm>
          <a:prstGeom prst="ellipse">
            <a:avLst/>
          </a:prstGeom>
          <a:solidFill>
            <a:srgbClr val="00B0F0"/>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rgbClr val="FFFF00"/>
                </a:solidFill>
                <a:latin typeface="Times New Roman" panose="02020603050405020304" pitchFamily="18" charset="0"/>
                <a:ea typeface="AvantGarde" panose="00000400000000000000" pitchFamily="2" charset="0"/>
                <a:cs typeface="Times New Roman" panose="02020603050405020304" pitchFamily="18" charset="0"/>
              </a:rPr>
              <a:t>3</a:t>
            </a:r>
            <a:endParaRPr lang="en-US" sz="3200" b="1" dirty="0">
              <a:solidFill>
                <a:srgbClr val="FFFF00"/>
              </a:solidFill>
              <a:latin typeface="Times New Roman" panose="02020603050405020304" pitchFamily="18" charset="0"/>
              <a:ea typeface="AvantGarde" panose="00000400000000000000" pitchFamily="2" charset="0"/>
              <a:cs typeface="Times New Roman" panose="02020603050405020304" pitchFamily="18" charset="0"/>
            </a:endParaRPr>
          </a:p>
        </p:txBody>
      </p:sp>
      <p:sp>
        <p:nvSpPr>
          <p:cNvPr id="8" name="TextBox 7">
            <a:extLst>
              <a:ext uri="{FF2B5EF4-FFF2-40B4-BE49-F238E27FC236}">
                <a16:creationId xmlns:a16="http://schemas.microsoft.com/office/drawing/2014/main" id="{668ED9AB-ABB1-9FCC-A23F-D153643874D9}"/>
              </a:ext>
            </a:extLst>
          </p:cNvPr>
          <p:cNvSpPr txBox="1"/>
          <p:nvPr/>
        </p:nvSpPr>
        <p:spPr>
          <a:xfrm>
            <a:off x="835852" y="0"/>
            <a:ext cx="7884368" cy="1077218"/>
          </a:xfrm>
          <a:prstGeom prst="rect">
            <a:avLst/>
          </a:prstGeom>
          <a:noFill/>
        </p:spPr>
        <p:txBody>
          <a:bodyPr wrap="square">
            <a:spAutoFit/>
          </a:bodyPr>
          <a:lstStyle/>
          <a:p>
            <a:pPr algn="just"/>
            <a:r>
              <a:rPr lang="vi-VN" sz="3200">
                <a:effectLst/>
                <a:latin typeface="Times New Roman" panose="02020603050405020304" pitchFamily="18" charset="0"/>
                <a:ea typeface="Times New Roman" panose="02020603050405020304" pitchFamily="18" charset="0"/>
              </a:rPr>
              <a:t>Người chị đã chia sẻ với em niềm vui, mơ ước của người đội viên qua hình ảnh nào? </a:t>
            </a:r>
            <a:endParaRPr lang="en-US" sz="3200"/>
          </a:p>
        </p:txBody>
      </p:sp>
      <p:sp>
        <p:nvSpPr>
          <p:cNvPr id="10" name="TextBox 9">
            <a:extLst>
              <a:ext uri="{FF2B5EF4-FFF2-40B4-BE49-F238E27FC236}">
                <a16:creationId xmlns:a16="http://schemas.microsoft.com/office/drawing/2014/main" id="{53389B36-D572-5FEF-017A-2A095F7A47CB}"/>
              </a:ext>
            </a:extLst>
          </p:cNvPr>
          <p:cNvSpPr txBox="1"/>
          <p:nvPr/>
        </p:nvSpPr>
        <p:spPr>
          <a:xfrm>
            <a:off x="138224" y="903695"/>
            <a:ext cx="8928992" cy="4832092"/>
          </a:xfrm>
          <a:prstGeom prst="rect">
            <a:avLst/>
          </a:prstGeom>
          <a:noFill/>
        </p:spPr>
        <p:txBody>
          <a:bodyPr wrap="square">
            <a:spAutoFit/>
          </a:bodyPr>
          <a:lstStyle/>
          <a:p>
            <a:pPr algn="just"/>
            <a:r>
              <a:rPr lang="en-US" sz="2800">
                <a:effectLst/>
                <a:latin typeface="Times New Roman" panose="02020603050405020304" pitchFamily="18" charset="0"/>
                <a:ea typeface="Times New Roman" panose="02020603050405020304" pitchFamily="18" charset="0"/>
              </a:rPr>
              <a:t>-</a:t>
            </a:r>
            <a:r>
              <a:rPr lang="vi-VN" sz="2800">
                <a:effectLst/>
                <a:latin typeface="Times New Roman" panose="02020603050405020304" pitchFamily="18" charset="0"/>
                <a:ea typeface="Times New Roman" panose="02020603050405020304" pitchFamily="18" charset="0"/>
              </a:rPr>
              <a:t>  Những hình ảnh thơ diễn tả niềm vui, mơ ước của người đội viên.</a:t>
            </a:r>
            <a:endParaRPr lang="en-US" sz="2800">
              <a:effectLst/>
              <a:latin typeface="Times New Roman" panose="02020603050405020304" pitchFamily="18" charset="0"/>
              <a:ea typeface="Times New Roman" panose="02020603050405020304" pitchFamily="18" charset="0"/>
            </a:endParaRPr>
          </a:p>
          <a:p>
            <a:pPr algn="just"/>
            <a:r>
              <a:rPr lang="vi-VN" sz="2800">
                <a:effectLst/>
                <a:latin typeface="Times New Roman" panose="02020603050405020304" pitchFamily="18" charset="0"/>
                <a:ea typeface="Times New Roman" panose="02020603050405020304" pitchFamily="18" charset="0"/>
              </a:rPr>
              <a:t> </a:t>
            </a:r>
            <a:r>
              <a:rPr lang="en-US" sz="2800">
                <a:effectLst/>
                <a:latin typeface="Times New Roman" panose="02020603050405020304" pitchFamily="18" charset="0"/>
                <a:ea typeface="Times New Roman" panose="02020603050405020304" pitchFamily="18" charset="0"/>
              </a:rPr>
              <a:t>                     </a:t>
            </a:r>
            <a:r>
              <a:rPr lang="vi-VN" sz="2800" i="1">
                <a:effectLst/>
                <a:latin typeface="Times New Roman" panose="02020603050405020304" pitchFamily="18" charset="0"/>
                <a:ea typeface="Times New Roman" panose="02020603050405020304" pitchFamily="18" charset="0"/>
              </a:rPr>
              <a:t>Này em, mở cửa ra</a:t>
            </a:r>
            <a:endParaRPr lang="en-US" sz="2800">
              <a:effectLst/>
              <a:latin typeface="Times New Roman" panose="02020603050405020304" pitchFamily="18" charset="0"/>
              <a:ea typeface="Times New Roman" panose="02020603050405020304" pitchFamily="18" charset="0"/>
            </a:endParaRPr>
          </a:p>
          <a:p>
            <a:pPr algn="just"/>
            <a:r>
              <a:rPr lang="en-US" sz="2800" i="1">
                <a:effectLst/>
                <a:latin typeface="Times New Roman" panose="02020603050405020304" pitchFamily="18" charset="0"/>
                <a:ea typeface="Times New Roman" panose="02020603050405020304" pitchFamily="18" charset="0"/>
              </a:rPr>
              <a:t>                      </a:t>
            </a:r>
            <a:r>
              <a:rPr lang="vi-VN" sz="2800" i="1">
                <a:effectLst/>
                <a:latin typeface="Times New Roman" panose="02020603050405020304" pitchFamily="18" charset="0"/>
                <a:ea typeface="Times New Roman" panose="02020603050405020304" pitchFamily="18" charset="0"/>
              </a:rPr>
              <a:t>Nắng vườn trưa mênh mông </a:t>
            </a:r>
            <a:endParaRPr lang="en-US" sz="2800" i="1">
              <a:effectLst/>
              <a:latin typeface="Times New Roman" panose="02020603050405020304" pitchFamily="18" charset="0"/>
              <a:ea typeface="Times New Roman" panose="02020603050405020304" pitchFamily="18" charset="0"/>
            </a:endParaRPr>
          </a:p>
          <a:p>
            <a:pPr algn="just"/>
            <a:r>
              <a:rPr lang="en-US" sz="2800" i="1">
                <a:effectLst/>
                <a:latin typeface="Times New Roman" panose="02020603050405020304" pitchFamily="18" charset="0"/>
                <a:ea typeface="Times New Roman" panose="02020603050405020304" pitchFamily="18" charset="0"/>
              </a:rPr>
              <a:t>                     </a:t>
            </a:r>
            <a:r>
              <a:rPr lang="vi-VN" sz="2800" i="1">
                <a:effectLst/>
                <a:latin typeface="Times New Roman" panose="02020603050405020304" pitchFamily="18" charset="0"/>
                <a:ea typeface="Times New Roman" panose="02020603050405020304" pitchFamily="18" charset="0"/>
              </a:rPr>
              <a:t>Một trời xanh vẫn đợi</a:t>
            </a:r>
            <a:endParaRPr lang="en-US" sz="2800">
              <a:effectLst/>
              <a:latin typeface="Times New Roman" panose="02020603050405020304" pitchFamily="18" charset="0"/>
              <a:ea typeface="Times New Roman" panose="02020603050405020304" pitchFamily="18" charset="0"/>
            </a:endParaRPr>
          </a:p>
          <a:p>
            <a:pPr algn="just"/>
            <a:r>
              <a:rPr lang="en-US" sz="2800" i="1">
                <a:effectLst/>
                <a:latin typeface="Times New Roman" panose="02020603050405020304" pitchFamily="18" charset="0"/>
                <a:ea typeface="Times New Roman" panose="02020603050405020304" pitchFamily="18" charset="0"/>
              </a:rPr>
              <a:t>                     </a:t>
            </a:r>
            <a:r>
              <a:rPr lang="vi-VN" sz="2800" i="1">
                <a:effectLst/>
                <a:latin typeface="Times New Roman" panose="02020603050405020304" pitchFamily="18" charset="0"/>
                <a:ea typeface="Times New Roman" panose="02020603050405020304" pitchFamily="18" charset="0"/>
              </a:rPr>
              <a:t>Bướm bay như lời hát </a:t>
            </a:r>
            <a:endParaRPr lang="en-US" sz="2800">
              <a:effectLst/>
              <a:latin typeface="Times New Roman" panose="02020603050405020304" pitchFamily="18" charset="0"/>
              <a:ea typeface="Times New Roman" panose="02020603050405020304" pitchFamily="18" charset="0"/>
            </a:endParaRPr>
          </a:p>
          <a:p>
            <a:pPr algn="just"/>
            <a:r>
              <a:rPr lang="en-US" sz="2800" i="1">
                <a:effectLst/>
                <a:latin typeface="Times New Roman" panose="02020603050405020304" pitchFamily="18" charset="0"/>
                <a:ea typeface="Times New Roman" panose="02020603050405020304" pitchFamily="18" charset="0"/>
              </a:rPr>
              <a:t>                    </a:t>
            </a:r>
            <a:r>
              <a:rPr lang="vi-VN" sz="2800" i="1">
                <a:effectLst/>
                <a:latin typeface="Times New Roman" panose="02020603050405020304" pitchFamily="18" charset="0"/>
                <a:ea typeface="Times New Roman" panose="02020603050405020304" pitchFamily="18" charset="0"/>
              </a:rPr>
              <a:t>Cánh buồm là tiếng gọi</a:t>
            </a:r>
            <a:endParaRPr lang="en-US" sz="2800">
              <a:effectLst/>
              <a:latin typeface="Times New Roman" panose="02020603050405020304" pitchFamily="18" charset="0"/>
              <a:ea typeface="Times New Roman" panose="02020603050405020304" pitchFamily="18" charset="0"/>
            </a:endParaRPr>
          </a:p>
          <a:p>
            <a:pPr algn="just"/>
            <a:r>
              <a:rPr lang="en-US" sz="2800" i="1">
                <a:effectLst/>
                <a:latin typeface="Times New Roman" panose="02020603050405020304" pitchFamily="18" charset="0"/>
                <a:ea typeface="Times New Roman" panose="02020603050405020304" pitchFamily="18" charset="0"/>
              </a:rPr>
              <a:t>                    </a:t>
            </a:r>
            <a:r>
              <a:rPr lang="vi-VN" sz="2800" i="1">
                <a:effectLst/>
                <a:latin typeface="Times New Roman" panose="02020603050405020304" pitchFamily="18" charset="0"/>
                <a:ea typeface="Times New Roman" panose="02020603050405020304" pitchFamily="18" charset="0"/>
              </a:rPr>
              <a:t>Con tàu là đất nước</a:t>
            </a:r>
            <a:endParaRPr lang="en-US" sz="2800">
              <a:effectLst/>
              <a:latin typeface="Times New Roman" panose="02020603050405020304" pitchFamily="18" charset="0"/>
              <a:ea typeface="Times New Roman" panose="02020603050405020304" pitchFamily="18" charset="0"/>
            </a:endParaRPr>
          </a:p>
          <a:p>
            <a:pPr algn="just"/>
            <a:r>
              <a:rPr lang="vi-VN" sz="2800" i="1">
                <a:effectLst/>
                <a:latin typeface="Times New Roman" panose="02020603050405020304" pitchFamily="18" charset="0"/>
                <a:ea typeface="Times New Roman" panose="02020603050405020304" pitchFamily="18" charset="0"/>
              </a:rPr>
              <a:t> </a:t>
            </a:r>
            <a:r>
              <a:rPr lang="en-US" sz="2800" i="1">
                <a:effectLst/>
                <a:latin typeface="Times New Roman" panose="02020603050405020304" pitchFamily="18" charset="0"/>
                <a:ea typeface="Times New Roman" panose="02020603050405020304" pitchFamily="18" charset="0"/>
              </a:rPr>
              <a:t>                  </a:t>
            </a:r>
            <a:r>
              <a:rPr lang="vi-VN" sz="2800" i="1">
                <a:effectLst/>
                <a:latin typeface="Times New Roman" panose="02020603050405020304" pitchFamily="18" charset="0"/>
                <a:ea typeface="Times New Roman" panose="02020603050405020304" pitchFamily="18" charset="0"/>
              </a:rPr>
              <a:t>Mặt biển và dòng sông.</a:t>
            </a:r>
            <a:endParaRPr lang="en-US" sz="2800">
              <a:effectLst/>
              <a:latin typeface="Times New Roman" panose="02020603050405020304" pitchFamily="18" charset="0"/>
              <a:ea typeface="Times New Roman" panose="02020603050405020304" pitchFamily="18" charset="0"/>
            </a:endParaRPr>
          </a:p>
          <a:p>
            <a:pPr algn="just"/>
            <a:r>
              <a:rPr lang="en-US" sz="2800" i="1">
                <a:effectLst/>
                <a:latin typeface="Times New Roman" panose="02020603050405020304" pitchFamily="18" charset="0"/>
                <a:ea typeface="Times New Roman" panose="02020603050405020304" pitchFamily="18" charset="0"/>
              </a:rPr>
              <a:t>                   </a:t>
            </a:r>
            <a:r>
              <a:rPr lang="vi-VN" sz="2800" i="1">
                <a:effectLst/>
                <a:latin typeface="Times New Roman" panose="02020603050405020304" pitchFamily="18" charset="0"/>
                <a:ea typeface="Times New Roman" panose="02020603050405020304" pitchFamily="18" charset="0"/>
              </a:rPr>
              <a:t>Đưa ta tới bến xa...</a:t>
            </a:r>
            <a:endParaRPr lang="en-US" sz="2800">
              <a:effectLst/>
              <a:latin typeface="Times New Roman" panose="02020603050405020304" pitchFamily="18" charset="0"/>
              <a:ea typeface="Times New Roman" panose="02020603050405020304" pitchFamily="18" charset="0"/>
            </a:endParaRPr>
          </a:p>
          <a:p>
            <a:pPr algn="just"/>
            <a:r>
              <a:rPr lang="nl-NL" sz="2800">
                <a:effectLst/>
                <a:latin typeface="Times New Roman" panose="02020603050405020304" pitchFamily="18" charset="0"/>
                <a:ea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4791204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4A05CE3-E507-6A38-A49B-211E3BAC57C3}"/>
              </a:ext>
            </a:extLst>
          </p:cNvPr>
          <p:cNvGrpSpPr/>
          <p:nvPr/>
        </p:nvGrpSpPr>
        <p:grpSpPr>
          <a:xfrm>
            <a:off x="0" y="123478"/>
            <a:ext cx="8999516" cy="1203404"/>
            <a:chOff x="2102753" y="363671"/>
            <a:chExt cx="8363155" cy="1560676"/>
          </a:xfrm>
        </p:grpSpPr>
        <p:sp>
          <p:nvSpPr>
            <p:cNvPr id="4" name="TextBox 3">
              <a:extLst>
                <a:ext uri="{FF2B5EF4-FFF2-40B4-BE49-F238E27FC236}">
                  <a16:creationId xmlns:a16="http://schemas.microsoft.com/office/drawing/2014/main" id="{439199F0-2EE6-A69F-75C0-B985C2205C59}"/>
                </a:ext>
              </a:extLst>
            </p:cNvPr>
            <p:cNvSpPr txBox="1"/>
            <p:nvPr/>
          </p:nvSpPr>
          <p:spPr>
            <a:xfrm>
              <a:off x="2763387" y="527320"/>
              <a:ext cx="7702521" cy="1397027"/>
            </a:xfrm>
            <a:prstGeom prst="rect">
              <a:avLst/>
            </a:prstGeom>
            <a:gradFill flip="none" rotWithShape="1">
              <a:gsLst>
                <a:gs pos="0">
                  <a:schemeClr val="accent1">
                    <a:lumMod val="5000"/>
                    <a:lumOff val="95000"/>
                    <a:alpha val="20000"/>
                  </a:schemeClr>
                </a:gs>
                <a:gs pos="74000">
                  <a:srgbClr val="66CCFF"/>
                </a:gs>
                <a:gs pos="83000">
                  <a:srgbClr val="66CCFF"/>
                </a:gs>
                <a:gs pos="100000">
                  <a:schemeClr val="bg1"/>
                </a:gs>
              </a:gsLst>
              <a:lin ang="10800000" scaled="1"/>
              <a:tileRect/>
            </a:gradFill>
          </p:spPr>
          <p:txBody>
            <a:bodyPr wrap="square" rtlCol="0">
              <a:spAutoFit/>
            </a:bodyPr>
            <a:lstStyle/>
            <a:p>
              <a:pPr algn="just"/>
              <a:r>
                <a:rPr lang="vi-VN" sz="3200">
                  <a:effectLst/>
                  <a:latin typeface="Times New Roman" panose="02020603050405020304" pitchFamily="18" charset="0"/>
                  <a:ea typeface="SimSun" panose="02010600030101010101" pitchFamily="2" charset="-122"/>
                </a:rPr>
                <a:t>Theo em, bạn nhỏ cảm nhận được điều gì qua lời nhắn nhủ của chị ở khổ thơ cuối?</a:t>
              </a:r>
              <a:endParaRPr lang="en-US" sz="3200">
                <a:effectLst/>
                <a:latin typeface="Times New Roman" panose="02020603050405020304" pitchFamily="18" charset="0"/>
                <a:ea typeface="Times New Roman" panose="02020603050405020304" pitchFamily="18" charset="0"/>
              </a:endParaRPr>
            </a:p>
          </p:txBody>
        </p:sp>
        <p:grpSp>
          <p:nvGrpSpPr>
            <p:cNvPr id="5" name="Group 4">
              <a:extLst>
                <a:ext uri="{FF2B5EF4-FFF2-40B4-BE49-F238E27FC236}">
                  <a16:creationId xmlns:a16="http://schemas.microsoft.com/office/drawing/2014/main" id="{0168C09E-48C7-993C-EEE0-6C58FCD0D8C4}"/>
                </a:ext>
              </a:extLst>
            </p:cNvPr>
            <p:cNvGrpSpPr/>
            <p:nvPr/>
          </p:nvGrpSpPr>
          <p:grpSpPr>
            <a:xfrm>
              <a:off x="2102753" y="363671"/>
              <a:ext cx="682163" cy="967582"/>
              <a:chOff x="4435839" y="759392"/>
              <a:chExt cx="460800" cy="653600"/>
            </a:xfrm>
          </p:grpSpPr>
          <p:sp>
            <p:nvSpPr>
              <p:cNvPr id="6" name="Oval 5">
                <a:extLst>
                  <a:ext uri="{FF2B5EF4-FFF2-40B4-BE49-F238E27FC236}">
                    <a16:creationId xmlns:a16="http://schemas.microsoft.com/office/drawing/2014/main" id="{E66EA69E-67E6-29AB-379C-E0240424D668}"/>
                  </a:ext>
                </a:extLst>
              </p:cNvPr>
              <p:cNvSpPr/>
              <p:nvPr/>
            </p:nvSpPr>
            <p:spPr>
              <a:xfrm>
                <a:off x="4435839" y="759392"/>
                <a:ext cx="460800" cy="653600"/>
              </a:xfrm>
              <a:prstGeom prst="ellipse">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UTM Avo" panose="02040603050506020204" pitchFamily="18" charset="0"/>
                </a:endParaRPr>
              </a:p>
            </p:txBody>
          </p:sp>
          <p:sp>
            <p:nvSpPr>
              <p:cNvPr id="7" name="Oval 6">
                <a:extLst>
                  <a:ext uri="{FF2B5EF4-FFF2-40B4-BE49-F238E27FC236}">
                    <a16:creationId xmlns:a16="http://schemas.microsoft.com/office/drawing/2014/main" id="{1362DACF-4BA2-3C9C-23BE-E900FA3DDED5}"/>
                  </a:ext>
                </a:extLst>
              </p:cNvPr>
              <p:cNvSpPr/>
              <p:nvPr/>
            </p:nvSpPr>
            <p:spPr>
              <a:xfrm>
                <a:off x="4477098" y="829130"/>
                <a:ext cx="364872" cy="511693"/>
              </a:xfrm>
              <a:prstGeom prst="ellipse">
                <a:avLst/>
              </a:prstGeom>
              <a:solidFill>
                <a:srgbClr val="00B0F0"/>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a:solidFill>
                      <a:srgbClr val="FFFF00"/>
                    </a:solidFill>
                    <a:latin typeface="Times New Roman" panose="02020603050405020304" pitchFamily="18" charset="0"/>
                    <a:ea typeface="AvantGarde" panose="00000400000000000000" pitchFamily="2" charset="0"/>
                    <a:cs typeface="Times New Roman" panose="02020603050405020304" pitchFamily="18" charset="0"/>
                  </a:rPr>
                  <a:t>4</a:t>
                </a:r>
                <a:endParaRPr lang="en-US" sz="1600" b="1" dirty="0">
                  <a:solidFill>
                    <a:srgbClr val="FFFF00"/>
                  </a:solidFill>
                  <a:latin typeface="Times New Roman" panose="02020603050405020304" pitchFamily="18" charset="0"/>
                  <a:ea typeface="AvantGarde" panose="00000400000000000000" pitchFamily="2" charset="0"/>
                  <a:cs typeface="Times New Roman" panose="02020603050405020304" pitchFamily="18" charset="0"/>
                </a:endParaRPr>
              </a:p>
            </p:txBody>
          </p:sp>
        </p:grpSp>
      </p:grpSp>
      <p:sp>
        <p:nvSpPr>
          <p:cNvPr id="8" name="TextBox 7">
            <a:extLst>
              <a:ext uri="{FF2B5EF4-FFF2-40B4-BE49-F238E27FC236}">
                <a16:creationId xmlns:a16="http://schemas.microsoft.com/office/drawing/2014/main" id="{698963CA-B020-9567-5ED5-C85338F3BECF}"/>
              </a:ext>
            </a:extLst>
          </p:cNvPr>
          <p:cNvSpPr txBox="1"/>
          <p:nvPr/>
        </p:nvSpPr>
        <p:spPr>
          <a:xfrm>
            <a:off x="196578" y="1203598"/>
            <a:ext cx="8970769" cy="3046988"/>
          </a:xfrm>
          <a:prstGeom prst="rect">
            <a:avLst/>
          </a:prstGeom>
          <a:noFill/>
        </p:spPr>
        <p:txBody>
          <a:bodyPr wrap="square">
            <a:spAutoFit/>
          </a:bodyPr>
          <a:lstStyle/>
          <a:p>
            <a:pPr algn="just"/>
            <a:r>
              <a:rPr lang="en-US" sz="3200">
                <a:effectLst/>
                <a:latin typeface="Times New Roman" panose="02020603050405020304" pitchFamily="18" charset="0"/>
                <a:ea typeface="SimSun" panose="02010600030101010101" pitchFamily="2" charset="-122"/>
              </a:rPr>
              <a:t>- </a:t>
            </a:r>
            <a:r>
              <a:rPr lang="vi-VN" sz="3200">
                <a:effectLst/>
                <a:latin typeface="Times New Roman" panose="02020603050405020304" pitchFamily="18" charset="0"/>
                <a:ea typeface="SimSun" panose="02010600030101010101" pitchFamily="2" charset="-122"/>
              </a:rPr>
              <a:t>Người em cảm nhận được niềm vui, niềm xúc động của chị khi em mình được kết nạp vào Đội. Chị muốn nói với em rằng: Em rất giống chị ở những năm trước khi trở thành đội viên. Em đang bước đi trên con đường chị đã đi qua, trong lòng em đang có những khao khát của người đội viên như chị trước đây.</a:t>
            </a:r>
            <a:endParaRPr lang="en-US" sz="32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5373630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B8092F9-CD8D-D671-6DA8-5A1EE95E0B94}"/>
              </a:ext>
            </a:extLst>
          </p:cNvPr>
          <p:cNvSpPr>
            <a:spLocks noGrp="1"/>
          </p:cNvSpPr>
          <p:nvPr>
            <p:ph type="sldNum" sz="quarter" idx="12"/>
          </p:nvPr>
        </p:nvSpPr>
        <p:spPr/>
        <p:txBody>
          <a:bodyPr/>
          <a:lstStyle/>
          <a:p>
            <a:fld id="{87115745-2F8B-4195-AD23-8A2542AF7C2C}" type="slidenum">
              <a:rPr lang="zh-CN" altLang="en-US" smtClean="0"/>
              <a:t>12</a:t>
            </a:fld>
            <a:endParaRPr lang="zh-CN" altLang="en-US"/>
          </a:p>
        </p:txBody>
      </p:sp>
      <p:sp>
        <p:nvSpPr>
          <p:cNvPr id="4" name="TextBox 3">
            <a:extLst>
              <a:ext uri="{FF2B5EF4-FFF2-40B4-BE49-F238E27FC236}">
                <a16:creationId xmlns:a16="http://schemas.microsoft.com/office/drawing/2014/main" id="{890D8C2B-6521-6FE6-2D8C-BE32B2C7EBAD}"/>
              </a:ext>
            </a:extLst>
          </p:cNvPr>
          <p:cNvSpPr txBox="1"/>
          <p:nvPr/>
        </p:nvSpPr>
        <p:spPr>
          <a:xfrm>
            <a:off x="2843808" y="233462"/>
            <a:ext cx="3312992" cy="584775"/>
          </a:xfrm>
          <a:prstGeom prst="rect">
            <a:avLst/>
          </a:prstGeom>
          <a:noFill/>
        </p:spPr>
        <p:txBody>
          <a:bodyPr wrap="square" rtlCol="0">
            <a:spAutoFit/>
          </a:bodyPr>
          <a:lstStyle/>
          <a:p>
            <a:pPr algn="ctr"/>
            <a:r>
              <a:rPr lang="en-US" sz="3200" b="1" dirty="0" err="1">
                <a:latin typeface="Times New Roman" panose="02020603050405020304" pitchFamily="18" charset="0"/>
                <a:cs typeface="Times New Roman" panose="02020603050405020304" pitchFamily="18" charset="0"/>
              </a:rPr>
              <a:t>Nội</a:t>
            </a:r>
            <a:r>
              <a:rPr lang="en-US" sz="3200" b="1" dirty="0">
                <a:latin typeface="Times New Roman" panose="02020603050405020304" pitchFamily="18" charset="0"/>
                <a:cs typeface="Times New Roman" panose="02020603050405020304" pitchFamily="18" charset="0"/>
              </a:rPr>
              <a:t> dung:</a:t>
            </a:r>
          </a:p>
        </p:txBody>
      </p:sp>
      <p:sp>
        <p:nvSpPr>
          <p:cNvPr id="5" name="TextBox 4">
            <a:extLst>
              <a:ext uri="{FF2B5EF4-FFF2-40B4-BE49-F238E27FC236}">
                <a16:creationId xmlns:a16="http://schemas.microsoft.com/office/drawing/2014/main" id="{C0507137-DDAB-B1B0-6432-2F1C700FA853}"/>
              </a:ext>
            </a:extLst>
          </p:cNvPr>
          <p:cNvSpPr txBox="1"/>
          <p:nvPr/>
        </p:nvSpPr>
        <p:spPr>
          <a:xfrm>
            <a:off x="1059252" y="997780"/>
            <a:ext cx="7119054" cy="3539430"/>
          </a:xfrm>
          <a:prstGeom prst="rect">
            <a:avLst/>
          </a:prstGeom>
          <a:noFill/>
        </p:spPr>
        <p:txBody>
          <a:bodyPr wrap="square" rtlCol="0">
            <a:spAutoFit/>
          </a:bodyPr>
          <a:lstStyle/>
          <a:p>
            <a:pPr algn="just"/>
            <a:r>
              <a:rPr lang="en-US" sz="3200">
                <a:latin typeface="Times New Roman" panose="02020603050405020304" pitchFamily="18" charset="0"/>
                <a:ea typeface="AvantGarde" panose="00000400000000000000" pitchFamily="2" charset="0"/>
                <a:cs typeface="Times New Roman" panose="02020603050405020304" pitchFamily="18" charset="0"/>
              </a:rPr>
              <a:t>	</a:t>
            </a:r>
            <a:r>
              <a:rPr lang="vi-VN" sz="3200" b="1" i="1">
                <a:latin typeface="Times New Roman" panose="02020603050405020304" pitchFamily="18" charset="0"/>
                <a:cs typeface="Times New Roman" panose="02020603050405020304" pitchFamily="18" charset="0"/>
              </a:rPr>
              <a:t>Bài thơ thể hiện niềm vui, nỗi xúc động, sự đồng cảm của người chị trước tim em của mình được vào Đội. Bài thơ cũng nói lên cảm xúc của các bạn nhỏ trước sự kiện quan trọng ở lứa tuổi thiếu niên, nhi đồng</a:t>
            </a:r>
            <a:endParaRPr lang="en-US" sz="3200" b="1">
              <a:latin typeface="Times New Roman" panose="02020603050405020304" pitchFamily="18" charset="0"/>
              <a:cs typeface="Times New Roman" panose="02020603050405020304" pitchFamily="18" charset="0"/>
            </a:endParaRPr>
          </a:p>
          <a:p>
            <a:pPr algn="just"/>
            <a:endParaRPr lang="en-US" sz="3200" dirty="0">
              <a:latin typeface="Times New Roman" panose="02020603050405020304" pitchFamily="18" charset="0"/>
              <a:ea typeface="AvantGarde" panose="00000400000000000000" pitchFamily="2" charset="0"/>
              <a:cs typeface="Times New Roman" panose="02020603050405020304" pitchFamily="18" charset="0"/>
            </a:endParaRPr>
          </a:p>
        </p:txBody>
      </p:sp>
    </p:spTree>
    <p:extLst>
      <p:ext uri="{BB962C8B-B14F-4D97-AF65-F5344CB8AC3E}">
        <p14:creationId xmlns:p14="http://schemas.microsoft.com/office/powerpoint/2010/main" val="84847231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9" fill="hold" grpId="0" nodeType="clickEffect">
                                  <p:stCondLst>
                                    <p:cond delay="0"/>
                                  </p:stCondLst>
                                  <p:iterate type="lt">
                                    <p:tmPct val="10000"/>
                                  </p:iterate>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0-#ppt_w/2"/>
                                          </p:val>
                                        </p:tav>
                                        <p:tav tm="100000">
                                          <p:val>
                                            <p:strVal val="#ppt_x"/>
                                          </p:val>
                                        </p:tav>
                                      </p:tavLst>
                                    </p:anim>
                                    <p:anim calcmode="lin" valueType="num">
                                      <p:cBhvr additive="base">
                                        <p:cTn id="15" dur="500" fill="hold"/>
                                        <p:tgtEl>
                                          <p:spTgt spid="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4656788-84FF-5EB0-45F2-CBBCD06B48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496" y="24774"/>
            <a:ext cx="9073008" cy="5211271"/>
          </a:xfrm>
          <a:prstGeom prst="rect">
            <a:avLst/>
          </a:prstGeom>
        </p:spPr>
      </p:pic>
      <p:sp>
        <p:nvSpPr>
          <p:cNvPr id="5" name="Rectangle: Rounded Corners 4">
            <a:extLst>
              <a:ext uri="{FF2B5EF4-FFF2-40B4-BE49-F238E27FC236}">
                <a16:creationId xmlns:a16="http://schemas.microsoft.com/office/drawing/2014/main" id="{90EA5F3E-70DA-513B-3766-4E0F38AAD68A}"/>
              </a:ext>
            </a:extLst>
          </p:cNvPr>
          <p:cNvSpPr/>
          <p:nvPr/>
        </p:nvSpPr>
        <p:spPr>
          <a:xfrm>
            <a:off x="80677" y="4355846"/>
            <a:ext cx="8982645" cy="792087"/>
          </a:xfrm>
          <a:prstGeom prst="roundRect">
            <a:avLst/>
          </a:prstGeom>
          <a:solidFill>
            <a:schemeClr val="bg1"/>
          </a:solidFill>
          <a:ln w="28575">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Quan</a:t>
            </a:r>
            <a:r>
              <a:rPr lang="en-US" sz="2800" dirty="0">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 </a:t>
            </a:r>
            <a:r>
              <a:rPr lang="en-US" sz="2800" dirty="0" err="1">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sát</a:t>
            </a:r>
            <a:r>
              <a:rPr lang="en-US" sz="2800" dirty="0">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 </a:t>
            </a:r>
            <a:r>
              <a:rPr lang="en-US" sz="2800" dirty="0" err="1">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tranh</a:t>
            </a:r>
            <a:r>
              <a:rPr lang="en-US" sz="2800" dirty="0">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 </a:t>
            </a:r>
            <a:r>
              <a:rPr lang="en-US" sz="2800" dirty="0" err="1">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và</a:t>
            </a:r>
            <a:r>
              <a:rPr lang="en-US" sz="2800" dirty="0">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 </a:t>
            </a:r>
            <a:r>
              <a:rPr lang="en-US" sz="2800" dirty="0" err="1">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cho</a:t>
            </a:r>
            <a:r>
              <a:rPr lang="en-US" sz="2800" dirty="0">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 </a:t>
            </a:r>
            <a:r>
              <a:rPr lang="en-US" sz="2800" dirty="0" err="1">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cô</a:t>
            </a:r>
            <a:r>
              <a:rPr lang="en-US" sz="2800" dirty="0">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 </a:t>
            </a:r>
            <a:r>
              <a:rPr lang="en-US" sz="2800" dirty="0" err="1">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biết</a:t>
            </a:r>
            <a:r>
              <a:rPr lang="en-US" sz="2800" dirty="0">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 </a:t>
            </a:r>
            <a:r>
              <a:rPr lang="en-US" sz="2800" dirty="0" err="1">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trong</a:t>
            </a:r>
            <a:r>
              <a:rPr lang="en-US" sz="2800" dirty="0">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 </a:t>
            </a:r>
            <a:r>
              <a:rPr lang="en-US" sz="2800" dirty="0" err="1">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tranh</a:t>
            </a:r>
            <a:r>
              <a:rPr lang="en-US" sz="2800" dirty="0">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 </a:t>
            </a:r>
            <a:r>
              <a:rPr lang="en-US" sz="2800" dirty="0" err="1">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vẽ</a:t>
            </a:r>
            <a:r>
              <a:rPr lang="en-US" sz="2800" dirty="0">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 </a:t>
            </a:r>
            <a:r>
              <a:rPr lang="en-US" sz="2800" dirty="0" err="1">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gì</a:t>
            </a:r>
            <a:r>
              <a:rPr lang="en-US" sz="2800" dirty="0">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a:t>
            </a:r>
          </a:p>
        </p:txBody>
      </p:sp>
    </p:spTree>
    <p:extLst>
      <p:ext uri="{BB962C8B-B14F-4D97-AF65-F5344CB8AC3E}">
        <p14:creationId xmlns:p14="http://schemas.microsoft.com/office/powerpoint/2010/main" val="381960327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randombar(horizont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xit" presetSubtype="0" fill="hold" grpId="1" nodeType="clickEffect">
                                  <p:stCondLst>
                                    <p:cond delay="0"/>
                                  </p:stCondLst>
                                  <p:childTnLst>
                                    <p:set>
                                      <p:cBhvr>
                                        <p:cTn id="17"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Rounded Corners 25">
            <a:extLst>
              <a:ext uri="{FF2B5EF4-FFF2-40B4-BE49-F238E27FC236}">
                <a16:creationId xmlns:a16="http://schemas.microsoft.com/office/drawing/2014/main" id="{65FC71B5-3CC3-3D1A-87C2-7BCB7FD030FC}"/>
              </a:ext>
            </a:extLst>
          </p:cNvPr>
          <p:cNvSpPr/>
          <p:nvPr/>
        </p:nvSpPr>
        <p:spPr>
          <a:xfrm>
            <a:off x="0" y="195486"/>
            <a:ext cx="8450141" cy="1289150"/>
          </a:xfrm>
          <a:prstGeom prst="roundRect">
            <a:avLst/>
          </a:prstGeom>
          <a:solidFill>
            <a:schemeClr val="bg1"/>
          </a:solidFill>
          <a:ln w="28575">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nl-NL" sz="3600">
                <a:solidFill>
                  <a:schemeClr val="tx1"/>
                </a:solidFill>
                <a:latin typeface="Times New Roman" panose="02020603050405020304" pitchFamily="18" charset="0"/>
                <a:cs typeface="Times New Roman" panose="02020603050405020304" pitchFamily="18" charset="0"/>
              </a:rPr>
              <a:t>Theo em các bạn học sinh cần phấn đấu như nào để được kết nạp Đội?</a:t>
            </a:r>
            <a:endParaRPr lang="en-US" sz="3600" dirty="0">
              <a:solidFill>
                <a:srgbClr val="0070C0"/>
              </a:solidFill>
              <a:latin typeface="UTM Avo" panose="02040603050506020204" pitchFamily="18" charset="0"/>
              <a:ea typeface="AvantGarde" panose="00000400000000000000" pitchFamily="2" charset="0"/>
              <a:cs typeface="AvantGarde" panose="00000400000000000000" pitchFamily="2" charset="0"/>
            </a:endParaRPr>
          </a:p>
        </p:txBody>
      </p:sp>
    </p:spTree>
    <p:extLst>
      <p:ext uri="{BB962C8B-B14F-4D97-AF65-F5344CB8AC3E}">
        <p14:creationId xmlns:p14="http://schemas.microsoft.com/office/powerpoint/2010/main" val="1878195931"/>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randombar(horizont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Rounded Corners 25">
            <a:extLst>
              <a:ext uri="{FF2B5EF4-FFF2-40B4-BE49-F238E27FC236}">
                <a16:creationId xmlns:a16="http://schemas.microsoft.com/office/drawing/2014/main" id="{413277B4-4637-52BB-B195-68D3AD5C3BCC}"/>
              </a:ext>
            </a:extLst>
          </p:cNvPr>
          <p:cNvSpPr/>
          <p:nvPr/>
        </p:nvSpPr>
        <p:spPr>
          <a:xfrm>
            <a:off x="3563888" y="160340"/>
            <a:ext cx="2952330" cy="547278"/>
          </a:xfrm>
          <a:prstGeom prst="roundRect">
            <a:avLst/>
          </a:prstGeom>
          <a:noFill/>
          <a:ln w="28575">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accent2">
                    <a:lumMod val="75000"/>
                  </a:schemeClr>
                </a:solidFill>
                <a:latin typeface="Times New Roman" panose="02020603050405020304" pitchFamily="18" charset="0"/>
                <a:ea typeface="AvantGarde" panose="00000400000000000000" pitchFamily="2" charset="0"/>
                <a:cs typeface="Times New Roman" panose="02020603050405020304" pitchFamily="18" charset="0"/>
              </a:rPr>
              <a:t>Ngày em vào đội</a:t>
            </a:r>
            <a:endParaRPr lang="en-US" sz="2400" b="1" dirty="0">
              <a:solidFill>
                <a:schemeClr val="accent2">
                  <a:lumMod val="75000"/>
                </a:schemeClr>
              </a:solidFill>
              <a:latin typeface="Times New Roman" panose="02020603050405020304" pitchFamily="18" charset="0"/>
              <a:ea typeface="AvantGarde" panose="00000400000000000000" pitchFamily="2" charset="0"/>
              <a:cs typeface="Times New Roman" panose="02020603050405020304" pitchFamily="18" charset="0"/>
            </a:endParaRPr>
          </a:p>
        </p:txBody>
      </p:sp>
      <p:sp>
        <p:nvSpPr>
          <p:cNvPr id="28" name="Wave 27">
            <a:extLst>
              <a:ext uri="{FF2B5EF4-FFF2-40B4-BE49-F238E27FC236}">
                <a16:creationId xmlns:a16="http://schemas.microsoft.com/office/drawing/2014/main" id="{DB8B1574-7ADC-C659-873F-9C2C9CB303E1}"/>
              </a:ext>
            </a:extLst>
          </p:cNvPr>
          <p:cNvSpPr/>
          <p:nvPr/>
        </p:nvSpPr>
        <p:spPr>
          <a:xfrm>
            <a:off x="899592" y="160340"/>
            <a:ext cx="1728192" cy="659092"/>
          </a:xfrm>
          <a:custGeom>
            <a:avLst/>
            <a:gdLst>
              <a:gd name="connsiteX0" fmla="*/ 211876 w 1728192"/>
              <a:gd name="connsiteY0" fmla="*/ 82387 h 659092"/>
              <a:gd name="connsiteX1" fmla="*/ 1728192 w 1728192"/>
              <a:gd name="connsiteY1" fmla="*/ 82387 h 659092"/>
              <a:gd name="connsiteX2" fmla="*/ 1516316 w 1728192"/>
              <a:gd name="connsiteY2" fmla="*/ 576706 h 659092"/>
              <a:gd name="connsiteX3" fmla="*/ 0 w 1728192"/>
              <a:gd name="connsiteY3" fmla="*/ 576706 h 659092"/>
              <a:gd name="connsiteX4" fmla="*/ 211876 w 1728192"/>
              <a:gd name="connsiteY4" fmla="*/ 82387 h 659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192" h="659092" fill="none" extrusionOk="0">
                <a:moveTo>
                  <a:pt x="211876" y="82387"/>
                </a:moveTo>
                <a:cubicBezTo>
                  <a:pt x="631267" y="-159489"/>
                  <a:pt x="1132934" y="305737"/>
                  <a:pt x="1728192" y="82387"/>
                </a:cubicBezTo>
                <a:cubicBezTo>
                  <a:pt x="1655641" y="236491"/>
                  <a:pt x="1565267" y="427821"/>
                  <a:pt x="1516316" y="576706"/>
                </a:cubicBezTo>
                <a:cubicBezTo>
                  <a:pt x="1081252" y="809184"/>
                  <a:pt x="486933" y="306899"/>
                  <a:pt x="0" y="576706"/>
                </a:cubicBezTo>
                <a:cubicBezTo>
                  <a:pt x="56983" y="482836"/>
                  <a:pt x="200184" y="228881"/>
                  <a:pt x="211876" y="82387"/>
                </a:cubicBezTo>
                <a:close/>
              </a:path>
              <a:path w="1728192" h="659092" stroke="0" extrusionOk="0">
                <a:moveTo>
                  <a:pt x="211876" y="82387"/>
                </a:moveTo>
                <a:cubicBezTo>
                  <a:pt x="766433" y="-275578"/>
                  <a:pt x="1221325" y="346755"/>
                  <a:pt x="1728192" y="82387"/>
                </a:cubicBezTo>
                <a:cubicBezTo>
                  <a:pt x="1680612" y="309798"/>
                  <a:pt x="1555992" y="462165"/>
                  <a:pt x="1516316" y="576706"/>
                </a:cubicBezTo>
                <a:cubicBezTo>
                  <a:pt x="1057653" y="783410"/>
                  <a:pt x="480988" y="381751"/>
                  <a:pt x="0" y="576706"/>
                </a:cubicBezTo>
                <a:cubicBezTo>
                  <a:pt x="909" y="468629"/>
                  <a:pt x="176562" y="222120"/>
                  <a:pt x="211876" y="82387"/>
                </a:cubicBezTo>
                <a:close/>
              </a:path>
            </a:pathLst>
          </a:custGeom>
          <a:solidFill>
            <a:schemeClr val="bg1"/>
          </a:solidFill>
          <a:ln w="19050">
            <a:solidFill>
              <a:srgbClr val="00B050"/>
            </a:solidFill>
            <a:extLst>
              <a:ext uri="{C807C97D-BFC1-408E-A445-0C87EB9F89A2}">
                <ask:lineSketchStyleProps xmlns:ask="http://schemas.microsoft.com/office/drawing/2018/sketchyshapes" xmlns="" sd="531292918">
                  <a:prstGeom prst="wave">
                    <a:avLst>
                      <a:gd name="adj1" fmla="val 12500"/>
                      <a:gd name="adj2" fmla="val -6130"/>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Đọc mẫu</a:t>
            </a:r>
          </a:p>
        </p:txBody>
      </p:sp>
      <p:pic>
        <p:nvPicPr>
          <p:cNvPr id="3" name="Picture 2">
            <a:extLst>
              <a:ext uri="{FF2B5EF4-FFF2-40B4-BE49-F238E27FC236}">
                <a16:creationId xmlns:a16="http://schemas.microsoft.com/office/drawing/2014/main" id="{BECF6520-068C-D14B-813C-7F32224E3A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40397"/>
            <a:ext cx="9144000" cy="4350110"/>
          </a:xfrm>
          <a:prstGeom prst="rect">
            <a:avLst/>
          </a:prstGeom>
        </p:spPr>
      </p:pic>
    </p:spTree>
    <p:extLst>
      <p:ext uri="{BB962C8B-B14F-4D97-AF65-F5344CB8AC3E}">
        <p14:creationId xmlns:p14="http://schemas.microsoft.com/office/powerpoint/2010/main" val="199431894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additive="base">
                                        <p:cTn id="7" dur="500" fill="hold"/>
                                        <p:tgtEl>
                                          <p:spTgt spid="28"/>
                                        </p:tgtEl>
                                        <p:attrNameLst>
                                          <p:attrName>ppt_x</p:attrName>
                                        </p:attrNameLst>
                                      </p:cBhvr>
                                      <p:tavLst>
                                        <p:tav tm="0">
                                          <p:val>
                                            <p:strVal val="0-#ppt_w/2"/>
                                          </p:val>
                                        </p:tav>
                                        <p:tav tm="100000">
                                          <p:val>
                                            <p:strVal val="#ppt_x"/>
                                          </p:val>
                                        </p:tav>
                                      </p:tavLst>
                                    </p:anim>
                                    <p:anim calcmode="lin" valueType="num">
                                      <p:cBhvr additive="base">
                                        <p:cTn id="8" dur="500" fill="hold"/>
                                        <p:tgtEl>
                                          <p:spTgt spid="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DB8F6BBF-EB61-57A0-ED4D-4EA4A08AC7A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751668"/>
            <a:ext cx="9144000" cy="4391832"/>
          </a:xfrm>
          <a:prstGeom prst="rect">
            <a:avLst/>
          </a:prstGeom>
        </p:spPr>
      </p:pic>
      <p:sp>
        <p:nvSpPr>
          <p:cNvPr id="63" name="Wave 62">
            <a:extLst>
              <a:ext uri="{FF2B5EF4-FFF2-40B4-BE49-F238E27FC236}">
                <a16:creationId xmlns:a16="http://schemas.microsoft.com/office/drawing/2014/main" id="{821A2C2F-1B84-21B9-4EBD-DA0893633205}"/>
              </a:ext>
            </a:extLst>
          </p:cNvPr>
          <p:cNvSpPr/>
          <p:nvPr/>
        </p:nvSpPr>
        <p:spPr>
          <a:xfrm>
            <a:off x="148968" y="15499"/>
            <a:ext cx="2046767" cy="656286"/>
          </a:xfrm>
          <a:custGeom>
            <a:avLst/>
            <a:gdLst>
              <a:gd name="connsiteX0" fmla="*/ 198973 w 1622941"/>
              <a:gd name="connsiteY0" fmla="*/ 69953 h 559621"/>
              <a:gd name="connsiteX1" fmla="*/ 1622941 w 1622941"/>
              <a:gd name="connsiteY1" fmla="*/ 69953 h 559621"/>
              <a:gd name="connsiteX2" fmla="*/ 1423968 w 1622941"/>
              <a:gd name="connsiteY2" fmla="*/ 489668 h 559621"/>
              <a:gd name="connsiteX3" fmla="*/ 0 w 1622941"/>
              <a:gd name="connsiteY3" fmla="*/ 489668 h 559621"/>
              <a:gd name="connsiteX4" fmla="*/ 198973 w 1622941"/>
              <a:gd name="connsiteY4" fmla="*/ 69953 h 5596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2941" h="559621" fill="none" extrusionOk="0">
                <a:moveTo>
                  <a:pt x="198973" y="69953"/>
                </a:moveTo>
                <a:cubicBezTo>
                  <a:pt x="597964" y="-134429"/>
                  <a:pt x="1092709" y="271404"/>
                  <a:pt x="1622941" y="69953"/>
                </a:cubicBezTo>
                <a:cubicBezTo>
                  <a:pt x="1543258" y="264348"/>
                  <a:pt x="1478575" y="317485"/>
                  <a:pt x="1423968" y="489668"/>
                </a:cubicBezTo>
                <a:cubicBezTo>
                  <a:pt x="964965" y="713471"/>
                  <a:pt x="431990" y="267594"/>
                  <a:pt x="0" y="489668"/>
                </a:cubicBezTo>
                <a:cubicBezTo>
                  <a:pt x="44643" y="419563"/>
                  <a:pt x="154196" y="113703"/>
                  <a:pt x="198973" y="69953"/>
                </a:cubicBezTo>
                <a:close/>
              </a:path>
              <a:path w="1622941" h="559621" stroke="0" extrusionOk="0">
                <a:moveTo>
                  <a:pt x="198973" y="69953"/>
                </a:moveTo>
                <a:cubicBezTo>
                  <a:pt x="690371" y="-191630"/>
                  <a:pt x="1136469" y="218298"/>
                  <a:pt x="1622941" y="69953"/>
                </a:cubicBezTo>
                <a:cubicBezTo>
                  <a:pt x="1576460" y="152485"/>
                  <a:pt x="1466543" y="419683"/>
                  <a:pt x="1423968" y="489668"/>
                </a:cubicBezTo>
                <a:cubicBezTo>
                  <a:pt x="990462" y="663096"/>
                  <a:pt x="461417" y="299627"/>
                  <a:pt x="0" y="489668"/>
                </a:cubicBezTo>
                <a:cubicBezTo>
                  <a:pt x="74325" y="339705"/>
                  <a:pt x="142114" y="186419"/>
                  <a:pt x="198973" y="69953"/>
                </a:cubicBezTo>
                <a:close/>
              </a:path>
            </a:pathLst>
          </a:custGeom>
          <a:solidFill>
            <a:schemeClr val="bg1"/>
          </a:solidFill>
          <a:ln w="19050">
            <a:solidFill>
              <a:srgbClr val="00B050"/>
            </a:solidFill>
            <a:extLst>
              <a:ext uri="{C807C97D-BFC1-408E-A445-0C87EB9F89A2}">
                <ask:lineSketchStyleProps xmlns:ask="http://schemas.microsoft.com/office/drawing/2018/sketchyshapes" xmlns="" sd="531292918">
                  <a:custGeom>
                    <a:avLst/>
                    <a:gdLst>
                      <a:gd name="connsiteX0" fmla="*/ 250934 w 2046767"/>
                      <a:gd name="connsiteY0" fmla="*/ 82036 h 656286"/>
                      <a:gd name="connsiteX1" fmla="*/ 2046767 w 2046767"/>
                      <a:gd name="connsiteY1" fmla="*/ 82036 h 656286"/>
                      <a:gd name="connsiteX2" fmla="*/ 1795832 w 2046767"/>
                      <a:gd name="connsiteY2" fmla="*/ 574249 h 656286"/>
                      <a:gd name="connsiteX3" fmla="*/ 0 w 2046767"/>
                      <a:gd name="connsiteY3" fmla="*/ 574249 h 656286"/>
                      <a:gd name="connsiteX4" fmla="*/ 250934 w 2046767"/>
                      <a:gd name="connsiteY4" fmla="*/ 82036 h 656286"/>
                      <a:gd name="connsiteX0" fmla="*/ 250934 w 2046767"/>
                      <a:gd name="connsiteY0" fmla="*/ 82036 h 656286"/>
                      <a:gd name="connsiteX1" fmla="*/ 2046767 w 2046767"/>
                      <a:gd name="connsiteY1" fmla="*/ 82036 h 656286"/>
                      <a:gd name="connsiteX2" fmla="*/ 1795832 w 2046767"/>
                      <a:gd name="connsiteY2" fmla="*/ 574249 h 656286"/>
                      <a:gd name="connsiteX3" fmla="*/ 0 w 2046767"/>
                      <a:gd name="connsiteY3" fmla="*/ 574249 h 656286"/>
                      <a:gd name="connsiteX4" fmla="*/ 250934 w 2046767"/>
                      <a:gd name="connsiteY4" fmla="*/ 82036 h 6562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46767" h="656286" fill="none" extrusionOk="0">
                        <a:moveTo>
                          <a:pt x="250934" y="82036"/>
                        </a:moveTo>
                        <a:cubicBezTo>
                          <a:pt x="627143" y="-109329"/>
                          <a:pt x="1327759" y="289568"/>
                          <a:pt x="2046767" y="82036"/>
                        </a:cubicBezTo>
                        <a:cubicBezTo>
                          <a:pt x="1958734" y="320150"/>
                          <a:pt x="1857315" y="381808"/>
                          <a:pt x="1795832" y="574249"/>
                        </a:cubicBezTo>
                        <a:cubicBezTo>
                          <a:pt x="1228308" y="829916"/>
                          <a:pt x="474396" y="332134"/>
                          <a:pt x="0" y="574249"/>
                        </a:cubicBezTo>
                        <a:cubicBezTo>
                          <a:pt x="62678" y="494957"/>
                          <a:pt x="199417" y="132953"/>
                          <a:pt x="250934" y="82036"/>
                        </a:cubicBezTo>
                        <a:close/>
                      </a:path>
                      <a:path w="2046767" h="656286" stroke="0" extrusionOk="0">
                        <a:moveTo>
                          <a:pt x="250934" y="82036"/>
                        </a:moveTo>
                        <a:cubicBezTo>
                          <a:pt x="802132" y="-125190"/>
                          <a:pt x="1370511" y="192317"/>
                          <a:pt x="2046767" y="82036"/>
                        </a:cubicBezTo>
                        <a:cubicBezTo>
                          <a:pt x="1988169" y="164607"/>
                          <a:pt x="1852906" y="495685"/>
                          <a:pt x="1795832" y="574249"/>
                        </a:cubicBezTo>
                        <a:cubicBezTo>
                          <a:pt x="1285422" y="774893"/>
                          <a:pt x="489832" y="296656"/>
                          <a:pt x="0" y="574249"/>
                        </a:cubicBezTo>
                        <a:cubicBezTo>
                          <a:pt x="96417" y="380450"/>
                          <a:pt x="198284" y="217494"/>
                          <a:pt x="250934" y="82036"/>
                        </a:cubicBezTo>
                        <a:close/>
                      </a:path>
                      <a:path w="2046767" h="656286" fill="none" stroke="0" extrusionOk="0">
                        <a:moveTo>
                          <a:pt x="250934" y="82036"/>
                        </a:moveTo>
                        <a:cubicBezTo>
                          <a:pt x="780506" y="-202422"/>
                          <a:pt x="1372051" y="275098"/>
                          <a:pt x="2046767" y="82036"/>
                        </a:cubicBezTo>
                        <a:cubicBezTo>
                          <a:pt x="1952207" y="312651"/>
                          <a:pt x="1858785" y="370627"/>
                          <a:pt x="1795832" y="574249"/>
                        </a:cubicBezTo>
                        <a:cubicBezTo>
                          <a:pt x="1222772" y="828274"/>
                          <a:pt x="523686" y="382617"/>
                          <a:pt x="0" y="574249"/>
                        </a:cubicBezTo>
                        <a:cubicBezTo>
                          <a:pt x="61086" y="491427"/>
                          <a:pt x="193043" y="145604"/>
                          <a:pt x="250934" y="82036"/>
                        </a:cubicBezTo>
                        <a:close/>
                      </a:path>
                    </a:pathLst>
                  </a:cu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Chia khổ</a:t>
            </a:r>
          </a:p>
        </p:txBody>
      </p:sp>
      <p:sp>
        <p:nvSpPr>
          <p:cNvPr id="64" name="Wave 63">
            <a:extLst>
              <a:ext uri="{FF2B5EF4-FFF2-40B4-BE49-F238E27FC236}">
                <a16:creationId xmlns:a16="http://schemas.microsoft.com/office/drawing/2014/main" id="{BF7D8304-BFAD-91BE-857A-3FC6EA699B3C}"/>
              </a:ext>
            </a:extLst>
          </p:cNvPr>
          <p:cNvSpPr/>
          <p:nvPr/>
        </p:nvSpPr>
        <p:spPr>
          <a:xfrm>
            <a:off x="148967" y="19992"/>
            <a:ext cx="2046767" cy="656287"/>
          </a:xfrm>
          <a:custGeom>
            <a:avLst/>
            <a:gdLst>
              <a:gd name="connsiteX0" fmla="*/ 203518 w 1660014"/>
              <a:gd name="connsiteY0" fmla="*/ 82036 h 656287"/>
              <a:gd name="connsiteX1" fmla="*/ 1660014 w 1660014"/>
              <a:gd name="connsiteY1" fmla="*/ 82036 h 656287"/>
              <a:gd name="connsiteX2" fmla="*/ 1456496 w 1660014"/>
              <a:gd name="connsiteY2" fmla="*/ 574251 h 656287"/>
              <a:gd name="connsiteX3" fmla="*/ 0 w 1660014"/>
              <a:gd name="connsiteY3" fmla="*/ 574251 h 656287"/>
              <a:gd name="connsiteX4" fmla="*/ 203518 w 1660014"/>
              <a:gd name="connsiteY4" fmla="*/ 82036 h 656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60014" h="656287" fill="none" extrusionOk="0">
                <a:moveTo>
                  <a:pt x="203518" y="82036"/>
                </a:moveTo>
                <a:cubicBezTo>
                  <a:pt x="668132" y="-183470"/>
                  <a:pt x="1130377" y="330294"/>
                  <a:pt x="1660014" y="82036"/>
                </a:cubicBezTo>
                <a:cubicBezTo>
                  <a:pt x="1626621" y="232988"/>
                  <a:pt x="1541583" y="367129"/>
                  <a:pt x="1456496" y="574251"/>
                </a:cubicBezTo>
                <a:cubicBezTo>
                  <a:pt x="1002280" y="828972"/>
                  <a:pt x="456044" y="308462"/>
                  <a:pt x="0" y="574251"/>
                </a:cubicBezTo>
                <a:cubicBezTo>
                  <a:pt x="97400" y="418165"/>
                  <a:pt x="116254" y="276647"/>
                  <a:pt x="203518" y="82036"/>
                </a:cubicBezTo>
                <a:close/>
              </a:path>
              <a:path w="1660014" h="656287" stroke="0" extrusionOk="0">
                <a:moveTo>
                  <a:pt x="203518" y="82036"/>
                </a:moveTo>
                <a:cubicBezTo>
                  <a:pt x="696600" y="-204286"/>
                  <a:pt x="1161146" y="259508"/>
                  <a:pt x="1660014" y="82036"/>
                </a:cubicBezTo>
                <a:cubicBezTo>
                  <a:pt x="1649331" y="153697"/>
                  <a:pt x="1585544" y="373705"/>
                  <a:pt x="1456496" y="574251"/>
                </a:cubicBezTo>
                <a:cubicBezTo>
                  <a:pt x="1025851" y="768060"/>
                  <a:pt x="466575" y="362455"/>
                  <a:pt x="0" y="574251"/>
                </a:cubicBezTo>
                <a:cubicBezTo>
                  <a:pt x="93220" y="448471"/>
                  <a:pt x="105255" y="324604"/>
                  <a:pt x="203518" y="82036"/>
                </a:cubicBezTo>
                <a:close/>
              </a:path>
            </a:pathLst>
          </a:custGeom>
          <a:solidFill>
            <a:schemeClr val="bg1"/>
          </a:solidFill>
          <a:ln w="19050">
            <a:solidFill>
              <a:srgbClr val="00B050"/>
            </a:solidFill>
            <a:extLst>
              <a:ext uri="{C807C97D-BFC1-408E-A445-0C87EB9F89A2}">
                <ask:lineSketchStyleProps xmlns:ask="http://schemas.microsoft.com/office/drawing/2018/sketchyshapes" xmlns="" sd="531292918">
                  <a:custGeom>
                    <a:avLst/>
                    <a:gdLst>
                      <a:gd name="connsiteX0" fmla="*/ 250934 w 2046767"/>
                      <a:gd name="connsiteY0" fmla="*/ 82036 h 656287"/>
                      <a:gd name="connsiteX1" fmla="*/ 2046767 w 2046767"/>
                      <a:gd name="connsiteY1" fmla="*/ 82036 h 656287"/>
                      <a:gd name="connsiteX2" fmla="*/ 1795833 w 2046767"/>
                      <a:gd name="connsiteY2" fmla="*/ 574251 h 656287"/>
                      <a:gd name="connsiteX3" fmla="*/ 0 w 2046767"/>
                      <a:gd name="connsiteY3" fmla="*/ 574251 h 656287"/>
                      <a:gd name="connsiteX4" fmla="*/ 250934 w 2046767"/>
                      <a:gd name="connsiteY4" fmla="*/ 82036 h 6562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46767" h="656287" fill="none" extrusionOk="0">
                        <a:moveTo>
                          <a:pt x="250934" y="82036"/>
                        </a:moveTo>
                        <a:cubicBezTo>
                          <a:pt x="776796" y="-163732"/>
                          <a:pt x="1385929" y="319968"/>
                          <a:pt x="2046767" y="82036"/>
                        </a:cubicBezTo>
                        <a:cubicBezTo>
                          <a:pt x="2048792" y="162605"/>
                          <a:pt x="1872466" y="499973"/>
                          <a:pt x="1795833" y="574251"/>
                        </a:cubicBezTo>
                        <a:cubicBezTo>
                          <a:pt x="1207034" y="841828"/>
                          <a:pt x="472419" y="333631"/>
                          <a:pt x="0" y="574251"/>
                        </a:cubicBezTo>
                        <a:cubicBezTo>
                          <a:pt x="73199" y="380538"/>
                          <a:pt x="248723" y="167960"/>
                          <a:pt x="250934" y="82036"/>
                        </a:cubicBezTo>
                        <a:close/>
                      </a:path>
                      <a:path w="2046767" h="656287" stroke="0" extrusionOk="0">
                        <a:moveTo>
                          <a:pt x="250934" y="82036"/>
                        </a:moveTo>
                        <a:cubicBezTo>
                          <a:pt x="884408" y="-250572"/>
                          <a:pt x="1438312" y="284820"/>
                          <a:pt x="2046767" y="82036"/>
                        </a:cubicBezTo>
                        <a:cubicBezTo>
                          <a:pt x="1900153" y="309914"/>
                          <a:pt x="1818391" y="521624"/>
                          <a:pt x="1795833" y="574251"/>
                        </a:cubicBezTo>
                        <a:cubicBezTo>
                          <a:pt x="1214654" y="822393"/>
                          <a:pt x="577932" y="368175"/>
                          <a:pt x="0" y="574251"/>
                        </a:cubicBezTo>
                        <a:cubicBezTo>
                          <a:pt x="53428" y="525952"/>
                          <a:pt x="236206" y="169688"/>
                          <a:pt x="250934" y="82036"/>
                        </a:cubicBezTo>
                        <a:close/>
                      </a:path>
                    </a:pathLst>
                  </a:cu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Đọc nối tiếp</a:t>
            </a:r>
          </a:p>
        </p:txBody>
      </p:sp>
      <p:sp>
        <p:nvSpPr>
          <p:cNvPr id="65" name="Oval 64">
            <a:extLst>
              <a:ext uri="{FF2B5EF4-FFF2-40B4-BE49-F238E27FC236}">
                <a16:creationId xmlns:a16="http://schemas.microsoft.com/office/drawing/2014/main" id="{10FD0CBE-3B91-2D39-4DC9-D4C810A9F06F}"/>
              </a:ext>
            </a:extLst>
          </p:cNvPr>
          <p:cNvSpPr/>
          <p:nvPr/>
        </p:nvSpPr>
        <p:spPr>
          <a:xfrm>
            <a:off x="1670816" y="1419622"/>
            <a:ext cx="276334" cy="225539"/>
          </a:xfrm>
          <a:prstGeom prst="ellipse">
            <a:avLst/>
          </a:prstGeom>
          <a:solidFill>
            <a:srgbClr val="00B0F0"/>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latin typeface="UTM Avo" panose="02040603050506020204" pitchFamily="18" charset="0"/>
                <a:ea typeface="AvantGarde" panose="00000400000000000000" pitchFamily="2" charset="0"/>
                <a:cs typeface="AvantGarde" panose="00000400000000000000" pitchFamily="2" charset="0"/>
              </a:rPr>
              <a:t>1</a:t>
            </a:r>
          </a:p>
        </p:txBody>
      </p:sp>
      <p:sp>
        <p:nvSpPr>
          <p:cNvPr id="66" name="Oval 65">
            <a:extLst>
              <a:ext uri="{FF2B5EF4-FFF2-40B4-BE49-F238E27FC236}">
                <a16:creationId xmlns:a16="http://schemas.microsoft.com/office/drawing/2014/main" id="{DA61DD32-DEA8-16AB-9703-9ED43847A9AD}"/>
              </a:ext>
            </a:extLst>
          </p:cNvPr>
          <p:cNvSpPr/>
          <p:nvPr/>
        </p:nvSpPr>
        <p:spPr>
          <a:xfrm>
            <a:off x="1670816" y="2271393"/>
            <a:ext cx="279734" cy="230796"/>
          </a:xfrm>
          <a:prstGeom prst="ellipse">
            <a:avLst/>
          </a:prstGeom>
          <a:solidFill>
            <a:srgbClr val="00B0F0"/>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latin typeface="UTM Avo" panose="02040603050506020204" pitchFamily="18" charset="0"/>
                <a:ea typeface="AvantGarde" panose="00000400000000000000" pitchFamily="2" charset="0"/>
                <a:cs typeface="AvantGarde" panose="00000400000000000000" pitchFamily="2" charset="0"/>
              </a:rPr>
              <a:t>2</a:t>
            </a:r>
          </a:p>
        </p:txBody>
      </p:sp>
      <p:sp>
        <p:nvSpPr>
          <p:cNvPr id="67" name="Oval 66">
            <a:extLst>
              <a:ext uri="{FF2B5EF4-FFF2-40B4-BE49-F238E27FC236}">
                <a16:creationId xmlns:a16="http://schemas.microsoft.com/office/drawing/2014/main" id="{7F8CCD59-98F4-2602-B963-D0743E8CFC89}"/>
              </a:ext>
            </a:extLst>
          </p:cNvPr>
          <p:cNvSpPr/>
          <p:nvPr/>
        </p:nvSpPr>
        <p:spPr>
          <a:xfrm>
            <a:off x="1660938" y="3219822"/>
            <a:ext cx="276334" cy="225539"/>
          </a:xfrm>
          <a:prstGeom prst="ellipse">
            <a:avLst/>
          </a:prstGeom>
          <a:solidFill>
            <a:srgbClr val="00B0F0"/>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latin typeface="UTM Avo" panose="02040603050506020204" pitchFamily="18" charset="0"/>
                <a:ea typeface="AvantGarde" panose="00000400000000000000" pitchFamily="2" charset="0"/>
                <a:cs typeface="AvantGarde" panose="00000400000000000000" pitchFamily="2" charset="0"/>
              </a:rPr>
              <a:t>3</a:t>
            </a:r>
          </a:p>
        </p:txBody>
      </p:sp>
      <p:sp>
        <p:nvSpPr>
          <p:cNvPr id="68" name="Oval 67">
            <a:extLst>
              <a:ext uri="{FF2B5EF4-FFF2-40B4-BE49-F238E27FC236}">
                <a16:creationId xmlns:a16="http://schemas.microsoft.com/office/drawing/2014/main" id="{2104C68E-2F5B-53C6-5D26-31495FA59F40}"/>
              </a:ext>
            </a:extLst>
          </p:cNvPr>
          <p:cNvSpPr/>
          <p:nvPr/>
        </p:nvSpPr>
        <p:spPr>
          <a:xfrm>
            <a:off x="1660938" y="4181661"/>
            <a:ext cx="276334" cy="225539"/>
          </a:xfrm>
          <a:prstGeom prst="ellipse">
            <a:avLst/>
          </a:prstGeom>
          <a:solidFill>
            <a:srgbClr val="00B0F0"/>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latin typeface="UTM Avo" panose="02040603050506020204" pitchFamily="18" charset="0"/>
                <a:ea typeface="AvantGarde" panose="00000400000000000000" pitchFamily="2" charset="0"/>
                <a:cs typeface="AvantGarde" panose="00000400000000000000" pitchFamily="2" charset="0"/>
              </a:rPr>
              <a:t>4</a:t>
            </a:r>
          </a:p>
        </p:txBody>
      </p:sp>
      <p:sp>
        <p:nvSpPr>
          <p:cNvPr id="11" name="Oval 10">
            <a:extLst>
              <a:ext uri="{FF2B5EF4-FFF2-40B4-BE49-F238E27FC236}">
                <a16:creationId xmlns:a16="http://schemas.microsoft.com/office/drawing/2014/main" id="{31E6D87D-D78F-8E47-C593-4311041598D7}"/>
              </a:ext>
            </a:extLst>
          </p:cNvPr>
          <p:cNvSpPr/>
          <p:nvPr/>
        </p:nvSpPr>
        <p:spPr>
          <a:xfrm>
            <a:off x="4788024" y="4087225"/>
            <a:ext cx="276334" cy="225539"/>
          </a:xfrm>
          <a:prstGeom prst="ellipse">
            <a:avLst/>
          </a:prstGeom>
          <a:solidFill>
            <a:srgbClr val="00B0F0"/>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a:latin typeface="UTM Avo" panose="02040603050506020204" pitchFamily="18" charset="0"/>
                <a:ea typeface="AvantGarde" panose="00000400000000000000" pitchFamily="2" charset="0"/>
                <a:cs typeface="AvantGarde" panose="00000400000000000000" pitchFamily="2" charset="0"/>
              </a:rPr>
              <a:t>5</a:t>
            </a:r>
            <a:endParaRPr lang="en-US" sz="1600" b="1" dirty="0">
              <a:latin typeface="UTM Avo" panose="02040603050506020204" pitchFamily="18" charset="0"/>
              <a:ea typeface="AvantGarde" panose="00000400000000000000" pitchFamily="2" charset="0"/>
              <a:cs typeface="AvantGarde" panose="00000400000000000000" pitchFamily="2" charset="0"/>
            </a:endParaRPr>
          </a:p>
        </p:txBody>
      </p:sp>
    </p:spTree>
    <p:extLst>
      <p:ext uri="{BB962C8B-B14F-4D97-AF65-F5344CB8AC3E}">
        <p14:creationId xmlns:p14="http://schemas.microsoft.com/office/powerpoint/2010/main" val="269018827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3"/>
                                        </p:tgtEl>
                                        <p:attrNameLst>
                                          <p:attrName>style.visibility</p:attrName>
                                        </p:attrNameLst>
                                      </p:cBhvr>
                                      <p:to>
                                        <p:strVal val="visible"/>
                                      </p:to>
                                    </p:set>
                                    <p:anim calcmode="lin" valueType="num">
                                      <p:cBhvr>
                                        <p:cTn id="7" dur="500" fill="hold"/>
                                        <p:tgtEl>
                                          <p:spTgt spid="63"/>
                                        </p:tgtEl>
                                        <p:attrNameLst>
                                          <p:attrName>ppt_w</p:attrName>
                                        </p:attrNameLst>
                                      </p:cBhvr>
                                      <p:tavLst>
                                        <p:tav tm="0">
                                          <p:val>
                                            <p:fltVal val="0"/>
                                          </p:val>
                                        </p:tav>
                                        <p:tav tm="100000">
                                          <p:val>
                                            <p:strVal val="#ppt_w"/>
                                          </p:val>
                                        </p:tav>
                                      </p:tavLst>
                                    </p:anim>
                                    <p:anim calcmode="lin" valueType="num">
                                      <p:cBhvr>
                                        <p:cTn id="8" dur="500" fill="hold"/>
                                        <p:tgtEl>
                                          <p:spTgt spid="63"/>
                                        </p:tgtEl>
                                        <p:attrNameLst>
                                          <p:attrName>ppt_h</p:attrName>
                                        </p:attrNameLst>
                                      </p:cBhvr>
                                      <p:tavLst>
                                        <p:tav tm="0">
                                          <p:val>
                                            <p:fltVal val="0"/>
                                          </p:val>
                                        </p:tav>
                                        <p:tav tm="100000">
                                          <p:val>
                                            <p:strVal val="#ppt_h"/>
                                          </p:val>
                                        </p:tav>
                                      </p:tavLst>
                                    </p:anim>
                                    <p:animEffect transition="in" filter="fade">
                                      <p:cBhvr>
                                        <p:cTn id="9" dur="500"/>
                                        <p:tgtEl>
                                          <p:spTgt spid="63"/>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5"/>
                                        </p:tgtEl>
                                        <p:attrNameLst>
                                          <p:attrName>style.visibility</p:attrName>
                                        </p:attrNameLst>
                                      </p:cBhvr>
                                      <p:to>
                                        <p:strVal val="visible"/>
                                      </p:to>
                                    </p:set>
                                    <p:animEffect transition="in" filter="fade">
                                      <p:cBhvr>
                                        <p:cTn id="14" dur="1000"/>
                                        <p:tgtEl>
                                          <p:spTgt spid="65"/>
                                        </p:tgtEl>
                                      </p:cBhvr>
                                    </p:animEffect>
                                    <p:anim calcmode="lin" valueType="num">
                                      <p:cBhvr>
                                        <p:cTn id="15" dur="1000" fill="hold"/>
                                        <p:tgtEl>
                                          <p:spTgt spid="65"/>
                                        </p:tgtEl>
                                        <p:attrNameLst>
                                          <p:attrName>ppt_x</p:attrName>
                                        </p:attrNameLst>
                                      </p:cBhvr>
                                      <p:tavLst>
                                        <p:tav tm="0">
                                          <p:val>
                                            <p:strVal val="#ppt_x"/>
                                          </p:val>
                                        </p:tav>
                                        <p:tav tm="100000">
                                          <p:val>
                                            <p:strVal val="#ppt_x"/>
                                          </p:val>
                                        </p:tav>
                                      </p:tavLst>
                                    </p:anim>
                                    <p:anim calcmode="lin" valueType="num">
                                      <p:cBhvr>
                                        <p:cTn id="16" dur="1000" fill="hold"/>
                                        <p:tgtEl>
                                          <p:spTgt spid="6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6"/>
                                        </p:tgtEl>
                                        <p:attrNameLst>
                                          <p:attrName>style.visibility</p:attrName>
                                        </p:attrNameLst>
                                      </p:cBhvr>
                                      <p:to>
                                        <p:strVal val="visible"/>
                                      </p:to>
                                    </p:set>
                                    <p:animEffect transition="in" filter="fade">
                                      <p:cBhvr>
                                        <p:cTn id="21" dur="1000"/>
                                        <p:tgtEl>
                                          <p:spTgt spid="66"/>
                                        </p:tgtEl>
                                      </p:cBhvr>
                                    </p:animEffect>
                                    <p:anim calcmode="lin" valueType="num">
                                      <p:cBhvr>
                                        <p:cTn id="22" dur="1000" fill="hold"/>
                                        <p:tgtEl>
                                          <p:spTgt spid="66"/>
                                        </p:tgtEl>
                                        <p:attrNameLst>
                                          <p:attrName>ppt_x</p:attrName>
                                        </p:attrNameLst>
                                      </p:cBhvr>
                                      <p:tavLst>
                                        <p:tav tm="0">
                                          <p:val>
                                            <p:strVal val="#ppt_x"/>
                                          </p:val>
                                        </p:tav>
                                        <p:tav tm="100000">
                                          <p:val>
                                            <p:strVal val="#ppt_x"/>
                                          </p:val>
                                        </p:tav>
                                      </p:tavLst>
                                    </p:anim>
                                    <p:anim calcmode="lin" valueType="num">
                                      <p:cBhvr>
                                        <p:cTn id="23" dur="1000" fill="hold"/>
                                        <p:tgtEl>
                                          <p:spTgt spid="6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7"/>
                                        </p:tgtEl>
                                        <p:attrNameLst>
                                          <p:attrName>style.visibility</p:attrName>
                                        </p:attrNameLst>
                                      </p:cBhvr>
                                      <p:to>
                                        <p:strVal val="visible"/>
                                      </p:to>
                                    </p:set>
                                    <p:animEffect transition="in" filter="fade">
                                      <p:cBhvr>
                                        <p:cTn id="28" dur="1000"/>
                                        <p:tgtEl>
                                          <p:spTgt spid="67"/>
                                        </p:tgtEl>
                                      </p:cBhvr>
                                    </p:animEffect>
                                    <p:anim calcmode="lin" valueType="num">
                                      <p:cBhvr>
                                        <p:cTn id="29" dur="1000" fill="hold"/>
                                        <p:tgtEl>
                                          <p:spTgt spid="67"/>
                                        </p:tgtEl>
                                        <p:attrNameLst>
                                          <p:attrName>ppt_x</p:attrName>
                                        </p:attrNameLst>
                                      </p:cBhvr>
                                      <p:tavLst>
                                        <p:tav tm="0">
                                          <p:val>
                                            <p:strVal val="#ppt_x"/>
                                          </p:val>
                                        </p:tav>
                                        <p:tav tm="100000">
                                          <p:val>
                                            <p:strVal val="#ppt_x"/>
                                          </p:val>
                                        </p:tav>
                                      </p:tavLst>
                                    </p:anim>
                                    <p:anim calcmode="lin" valueType="num">
                                      <p:cBhvr>
                                        <p:cTn id="30" dur="1000" fill="hold"/>
                                        <p:tgtEl>
                                          <p:spTgt spid="6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8"/>
                                        </p:tgtEl>
                                        <p:attrNameLst>
                                          <p:attrName>style.visibility</p:attrName>
                                        </p:attrNameLst>
                                      </p:cBhvr>
                                      <p:to>
                                        <p:strVal val="visible"/>
                                      </p:to>
                                    </p:set>
                                    <p:animEffect transition="in" filter="fade">
                                      <p:cBhvr>
                                        <p:cTn id="35" dur="1000"/>
                                        <p:tgtEl>
                                          <p:spTgt spid="68"/>
                                        </p:tgtEl>
                                      </p:cBhvr>
                                    </p:animEffect>
                                    <p:anim calcmode="lin" valueType="num">
                                      <p:cBhvr>
                                        <p:cTn id="36" dur="1000" fill="hold"/>
                                        <p:tgtEl>
                                          <p:spTgt spid="68"/>
                                        </p:tgtEl>
                                        <p:attrNameLst>
                                          <p:attrName>ppt_x</p:attrName>
                                        </p:attrNameLst>
                                      </p:cBhvr>
                                      <p:tavLst>
                                        <p:tav tm="0">
                                          <p:val>
                                            <p:strVal val="#ppt_x"/>
                                          </p:val>
                                        </p:tav>
                                        <p:tav tm="100000">
                                          <p:val>
                                            <p:strVal val="#ppt_x"/>
                                          </p:val>
                                        </p:tav>
                                      </p:tavLst>
                                    </p:anim>
                                    <p:anim calcmode="lin" valueType="num">
                                      <p:cBhvr>
                                        <p:cTn id="37" dur="1000" fill="hold"/>
                                        <p:tgtEl>
                                          <p:spTgt spid="6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31" presetClass="entr" presetSubtype="0" fill="hold" grpId="0" nodeType="clickEffect">
                                  <p:stCondLst>
                                    <p:cond delay="0"/>
                                  </p:stCondLst>
                                  <p:childTnLst>
                                    <p:set>
                                      <p:cBhvr>
                                        <p:cTn id="41" dur="1" fill="hold">
                                          <p:stCondLst>
                                            <p:cond delay="0"/>
                                          </p:stCondLst>
                                        </p:cTn>
                                        <p:tgtEl>
                                          <p:spTgt spid="64"/>
                                        </p:tgtEl>
                                        <p:attrNameLst>
                                          <p:attrName>style.visibility</p:attrName>
                                        </p:attrNameLst>
                                      </p:cBhvr>
                                      <p:to>
                                        <p:strVal val="visible"/>
                                      </p:to>
                                    </p:set>
                                    <p:anim calcmode="lin" valueType="num">
                                      <p:cBhvr>
                                        <p:cTn id="42" dur="1000" fill="hold"/>
                                        <p:tgtEl>
                                          <p:spTgt spid="64"/>
                                        </p:tgtEl>
                                        <p:attrNameLst>
                                          <p:attrName>ppt_w</p:attrName>
                                        </p:attrNameLst>
                                      </p:cBhvr>
                                      <p:tavLst>
                                        <p:tav tm="0">
                                          <p:val>
                                            <p:fltVal val="0"/>
                                          </p:val>
                                        </p:tav>
                                        <p:tav tm="100000">
                                          <p:val>
                                            <p:strVal val="#ppt_w"/>
                                          </p:val>
                                        </p:tav>
                                      </p:tavLst>
                                    </p:anim>
                                    <p:anim calcmode="lin" valueType="num">
                                      <p:cBhvr>
                                        <p:cTn id="43" dur="1000" fill="hold"/>
                                        <p:tgtEl>
                                          <p:spTgt spid="64"/>
                                        </p:tgtEl>
                                        <p:attrNameLst>
                                          <p:attrName>ppt_h</p:attrName>
                                        </p:attrNameLst>
                                      </p:cBhvr>
                                      <p:tavLst>
                                        <p:tav tm="0">
                                          <p:val>
                                            <p:fltVal val="0"/>
                                          </p:val>
                                        </p:tav>
                                        <p:tav tm="100000">
                                          <p:val>
                                            <p:strVal val="#ppt_h"/>
                                          </p:val>
                                        </p:tav>
                                      </p:tavLst>
                                    </p:anim>
                                    <p:anim calcmode="lin" valueType="num">
                                      <p:cBhvr>
                                        <p:cTn id="44" dur="1000" fill="hold"/>
                                        <p:tgtEl>
                                          <p:spTgt spid="64"/>
                                        </p:tgtEl>
                                        <p:attrNameLst>
                                          <p:attrName>style.rotation</p:attrName>
                                        </p:attrNameLst>
                                      </p:cBhvr>
                                      <p:tavLst>
                                        <p:tav tm="0">
                                          <p:val>
                                            <p:fltVal val="90"/>
                                          </p:val>
                                        </p:tav>
                                        <p:tav tm="100000">
                                          <p:val>
                                            <p:fltVal val="0"/>
                                          </p:val>
                                        </p:tav>
                                      </p:tavLst>
                                    </p:anim>
                                    <p:animEffect transition="in" filter="fade">
                                      <p:cBhvr>
                                        <p:cTn id="45" dur="1000"/>
                                        <p:tgtEl>
                                          <p:spTgt spid="64"/>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fade">
                                      <p:cBhvr>
                                        <p:cTn id="50" dur="1000"/>
                                        <p:tgtEl>
                                          <p:spTgt spid="11"/>
                                        </p:tgtEl>
                                      </p:cBhvr>
                                    </p:animEffect>
                                    <p:anim calcmode="lin" valueType="num">
                                      <p:cBhvr>
                                        <p:cTn id="51" dur="1000" fill="hold"/>
                                        <p:tgtEl>
                                          <p:spTgt spid="11"/>
                                        </p:tgtEl>
                                        <p:attrNameLst>
                                          <p:attrName>ppt_x</p:attrName>
                                        </p:attrNameLst>
                                      </p:cBhvr>
                                      <p:tavLst>
                                        <p:tav tm="0">
                                          <p:val>
                                            <p:strVal val="#ppt_x"/>
                                          </p:val>
                                        </p:tav>
                                        <p:tav tm="100000">
                                          <p:val>
                                            <p:strVal val="#ppt_x"/>
                                          </p:val>
                                        </p:tav>
                                      </p:tavLst>
                                    </p:anim>
                                    <p:anim calcmode="lin" valueType="num">
                                      <p:cBhvr>
                                        <p:cTn id="52"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4" grpId="0" animBg="1"/>
      <p:bldP spid="65" grpId="0" animBg="1"/>
      <p:bldP spid="66" grpId="0" animBg="1"/>
      <p:bldP spid="67" grpId="0" animBg="1"/>
      <p:bldP spid="68"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Wave 70">
            <a:extLst>
              <a:ext uri="{FF2B5EF4-FFF2-40B4-BE49-F238E27FC236}">
                <a16:creationId xmlns:a16="http://schemas.microsoft.com/office/drawing/2014/main" id="{D9F3E42B-904C-72D2-055E-FB000F7DFE21}"/>
              </a:ext>
            </a:extLst>
          </p:cNvPr>
          <p:cNvSpPr/>
          <p:nvPr/>
        </p:nvSpPr>
        <p:spPr>
          <a:xfrm>
            <a:off x="892276" y="56398"/>
            <a:ext cx="3319684" cy="731936"/>
          </a:xfrm>
          <a:custGeom>
            <a:avLst/>
            <a:gdLst>
              <a:gd name="connsiteX0" fmla="*/ 339074 w 2765692"/>
              <a:gd name="connsiteY0" fmla="*/ 91492 h 731936"/>
              <a:gd name="connsiteX1" fmla="*/ 2765692 w 2765692"/>
              <a:gd name="connsiteY1" fmla="*/ 91492 h 731936"/>
              <a:gd name="connsiteX2" fmla="*/ 2426618 w 2765692"/>
              <a:gd name="connsiteY2" fmla="*/ 640444 h 731936"/>
              <a:gd name="connsiteX3" fmla="*/ 0 w 2765692"/>
              <a:gd name="connsiteY3" fmla="*/ 640444 h 731936"/>
              <a:gd name="connsiteX4" fmla="*/ 339074 w 2765692"/>
              <a:gd name="connsiteY4" fmla="*/ 91492 h 731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5692" h="731936" fill="none" extrusionOk="0">
                <a:moveTo>
                  <a:pt x="339074" y="91492"/>
                </a:moveTo>
                <a:cubicBezTo>
                  <a:pt x="1031544" y="-169184"/>
                  <a:pt x="1901316" y="364783"/>
                  <a:pt x="2765692" y="91492"/>
                </a:cubicBezTo>
                <a:cubicBezTo>
                  <a:pt x="2694430" y="152640"/>
                  <a:pt x="2444983" y="507367"/>
                  <a:pt x="2426618" y="640444"/>
                </a:cubicBezTo>
                <a:cubicBezTo>
                  <a:pt x="1719167" y="884682"/>
                  <a:pt x="777354" y="343672"/>
                  <a:pt x="0" y="640444"/>
                </a:cubicBezTo>
                <a:cubicBezTo>
                  <a:pt x="144790" y="364228"/>
                  <a:pt x="138435" y="345034"/>
                  <a:pt x="339074" y="91492"/>
                </a:cubicBezTo>
                <a:close/>
              </a:path>
              <a:path w="2765692" h="731936" stroke="0" extrusionOk="0">
                <a:moveTo>
                  <a:pt x="339074" y="91492"/>
                </a:moveTo>
                <a:cubicBezTo>
                  <a:pt x="1204126" y="-308806"/>
                  <a:pt x="1949504" y="343950"/>
                  <a:pt x="2765692" y="91492"/>
                </a:cubicBezTo>
                <a:cubicBezTo>
                  <a:pt x="2627160" y="237430"/>
                  <a:pt x="2524691" y="552138"/>
                  <a:pt x="2426618" y="640444"/>
                </a:cubicBezTo>
                <a:cubicBezTo>
                  <a:pt x="1709871" y="811654"/>
                  <a:pt x="798613" y="368900"/>
                  <a:pt x="0" y="640444"/>
                </a:cubicBezTo>
                <a:cubicBezTo>
                  <a:pt x="126670" y="450433"/>
                  <a:pt x="234376" y="278414"/>
                  <a:pt x="339074" y="91492"/>
                </a:cubicBezTo>
                <a:close/>
              </a:path>
            </a:pathLst>
          </a:custGeom>
          <a:solidFill>
            <a:schemeClr val="bg1"/>
          </a:solidFill>
          <a:ln w="19050">
            <a:solidFill>
              <a:srgbClr val="00B050"/>
            </a:solidFill>
            <a:extLst>
              <a:ext uri="{C807C97D-BFC1-408E-A445-0C87EB9F89A2}">
                <ask:lineSketchStyleProps xmlns:ask="http://schemas.microsoft.com/office/drawing/2018/sketchyshapes" xmlns="" sd="531292918">
                  <a:custGeom>
                    <a:avLst/>
                    <a:gdLst>
                      <a:gd name="connsiteX0" fmla="*/ 406993 w 3319684"/>
                      <a:gd name="connsiteY0" fmla="*/ 91492 h 731936"/>
                      <a:gd name="connsiteX1" fmla="*/ 3319684 w 3319684"/>
                      <a:gd name="connsiteY1" fmla="*/ 91492 h 731936"/>
                      <a:gd name="connsiteX2" fmla="*/ 2912691 w 3319684"/>
                      <a:gd name="connsiteY2" fmla="*/ 640444 h 731936"/>
                      <a:gd name="connsiteX3" fmla="*/ 0 w 3319684"/>
                      <a:gd name="connsiteY3" fmla="*/ 640444 h 731936"/>
                      <a:gd name="connsiteX4" fmla="*/ 406993 w 3319684"/>
                      <a:gd name="connsiteY4" fmla="*/ 91492 h 731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9684" h="731936" fill="none" extrusionOk="0">
                        <a:moveTo>
                          <a:pt x="406993" y="91492"/>
                        </a:moveTo>
                        <a:cubicBezTo>
                          <a:pt x="1276273" y="-174810"/>
                          <a:pt x="2307267" y="372765"/>
                          <a:pt x="3319684" y="91492"/>
                        </a:cubicBezTo>
                        <a:cubicBezTo>
                          <a:pt x="3102996" y="344290"/>
                          <a:pt x="2962729" y="559478"/>
                          <a:pt x="2912691" y="640444"/>
                        </a:cubicBezTo>
                        <a:cubicBezTo>
                          <a:pt x="1958134" y="935632"/>
                          <a:pt x="926579" y="347002"/>
                          <a:pt x="0" y="640444"/>
                        </a:cubicBezTo>
                        <a:cubicBezTo>
                          <a:pt x="220212" y="387838"/>
                          <a:pt x="301210" y="141219"/>
                          <a:pt x="406993" y="91492"/>
                        </a:cubicBezTo>
                        <a:close/>
                      </a:path>
                      <a:path w="3319684" h="731936" stroke="0" extrusionOk="0">
                        <a:moveTo>
                          <a:pt x="406993" y="91492"/>
                        </a:moveTo>
                        <a:cubicBezTo>
                          <a:pt x="1458194" y="-349741"/>
                          <a:pt x="2343485" y="358404"/>
                          <a:pt x="3319684" y="91492"/>
                        </a:cubicBezTo>
                        <a:cubicBezTo>
                          <a:pt x="3181287" y="218521"/>
                          <a:pt x="2995629" y="471321"/>
                          <a:pt x="2912691" y="640444"/>
                        </a:cubicBezTo>
                        <a:cubicBezTo>
                          <a:pt x="1951635" y="931129"/>
                          <a:pt x="923614" y="489530"/>
                          <a:pt x="0" y="640444"/>
                        </a:cubicBezTo>
                        <a:cubicBezTo>
                          <a:pt x="169200" y="352799"/>
                          <a:pt x="298919" y="164977"/>
                          <a:pt x="406993" y="91492"/>
                        </a:cubicBezTo>
                        <a:close/>
                      </a:path>
                    </a:pathLst>
                  </a:cu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a:solidFill>
                  <a:srgbClr val="0070C0"/>
                </a:solidFill>
                <a:latin typeface="Times New Roman" panose="02020603050405020304" pitchFamily="18" charset="0"/>
                <a:ea typeface="AvantGarde" panose="00000400000000000000" pitchFamily="2" charset="0"/>
                <a:cs typeface="Times New Roman" panose="02020603050405020304" pitchFamily="18" charset="0"/>
              </a:rPr>
              <a:t>Luyện ngắt nhịp thơ</a:t>
            </a:r>
          </a:p>
        </p:txBody>
      </p:sp>
      <p:cxnSp>
        <p:nvCxnSpPr>
          <p:cNvPr id="72" name="Straight Connector 71">
            <a:extLst>
              <a:ext uri="{FF2B5EF4-FFF2-40B4-BE49-F238E27FC236}">
                <a16:creationId xmlns:a16="http://schemas.microsoft.com/office/drawing/2014/main" id="{670D8E3D-FBEE-18F9-2F59-7EDFBC0EE8D5}"/>
              </a:ext>
            </a:extLst>
          </p:cNvPr>
          <p:cNvCxnSpPr>
            <a:cxnSpLocks/>
          </p:cNvCxnSpPr>
          <p:nvPr/>
        </p:nvCxnSpPr>
        <p:spPr>
          <a:xfrm flipH="1">
            <a:off x="3419872" y="1463386"/>
            <a:ext cx="144016" cy="39362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73" name="Group 72">
            <a:extLst>
              <a:ext uri="{FF2B5EF4-FFF2-40B4-BE49-F238E27FC236}">
                <a16:creationId xmlns:a16="http://schemas.microsoft.com/office/drawing/2014/main" id="{FDC925C4-4AE6-77C2-1417-50128BE8D9CB}"/>
              </a:ext>
            </a:extLst>
          </p:cNvPr>
          <p:cNvGrpSpPr/>
          <p:nvPr/>
        </p:nvGrpSpPr>
        <p:grpSpPr>
          <a:xfrm>
            <a:off x="3880421" y="2644250"/>
            <a:ext cx="259531" cy="450722"/>
            <a:chOff x="4750193" y="5915370"/>
            <a:chExt cx="219339" cy="574220"/>
          </a:xfrm>
        </p:grpSpPr>
        <p:cxnSp>
          <p:nvCxnSpPr>
            <p:cNvPr id="74" name="Straight Connector 73">
              <a:extLst>
                <a:ext uri="{FF2B5EF4-FFF2-40B4-BE49-F238E27FC236}">
                  <a16:creationId xmlns:a16="http://schemas.microsoft.com/office/drawing/2014/main" id="{48CC09A5-4974-0A33-98FB-F0CCA25D206B}"/>
                </a:ext>
              </a:extLst>
            </p:cNvPr>
            <p:cNvCxnSpPr/>
            <p:nvPr/>
          </p:nvCxnSpPr>
          <p:spPr>
            <a:xfrm flipH="1">
              <a:off x="4750193" y="5915370"/>
              <a:ext cx="173620" cy="57422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0F1F4F65-95F3-A871-8D8C-3922D249CD37}"/>
                </a:ext>
              </a:extLst>
            </p:cNvPr>
            <p:cNvCxnSpPr/>
            <p:nvPr/>
          </p:nvCxnSpPr>
          <p:spPr>
            <a:xfrm flipH="1">
              <a:off x="4795912" y="5915370"/>
              <a:ext cx="173620" cy="57422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77" name="Group 76">
            <a:extLst>
              <a:ext uri="{FF2B5EF4-FFF2-40B4-BE49-F238E27FC236}">
                <a16:creationId xmlns:a16="http://schemas.microsoft.com/office/drawing/2014/main" id="{C09D3F4E-6552-861D-EDAA-C21BAB6436CA}"/>
              </a:ext>
            </a:extLst>
          </p:cNvPr>
          <p:cNvGrpSpPr/>
          <p:nvPr/>
        </p:nvGrpSpPr>
        <p:grpSpPr>
          <a:xfrm>
            <a:off x="184353" y="952274"/>
            <a:ext cx="5539775" cy="2199798"/>
            <a:chOff x="184353" y="952274"/>
            <a:chExt cx="5005657" cy="2199798"/>
          </a:xfrm>
        </p:grpSpPr>
        <p:grpSp>
          <p:nvGrpSpPr>
            <p:cNvPr id="78" name="Group 77">
              <a:extLst>
                <a:ext uri="{FF2B5EF4-FFF2-40B4-BE49-F238E27FC236}">
                  <a16:creationId xmlns:a16="http://schemas.microsoft.com/office/drawing/2014/main" id="{670DA32C-0382-4BEB-2359-824E91001094}"/>
                </a:ext>
              </a:extLst>
            </p:cNvPr>
            <p:cNvGrpSpPr/>
            <p:nvPr/>
          </p:nvGrpSpPr>
          <p:grpSpPr>
            <a:xfrm>
              <a:off x="184353" y="952274"/>
              <a:ext cx="707923" cy="707923"/>
              <a:chOff x="8079657" y="1342173"/>
              <a:chExt cx="707923" cy="707923"/>
            </a:xfrm>
          </p:grpSpPr>
          <p:sp>
            <p:nvSpPr>
              <p:cNvPr id="80" name="Oval 79">
                <a:extLst>
                  <a:ext uri="{FF2B5EF4-FFF2-40B4-BE49-F238E27FC236}">
                    <a16:creationId xmlns:a16="http://schemas.microsoft.com/office/drawing/2014/main" id="{4153E5FA-1CF9-0167-892D-8EBB56302978}"/>
                  </a:ext>
                </a:extLst>
              </p:cNvPr>
              <p:cNvSpPr/>
              <p:nvPr/>
            </p:nvSpPr>
            <p:spPr>
              <a:xfrm>
                <a:off x="8079657" y="1342173"/>
                <a:ext cx="707923" cy="707923"/>
              </a:xfrm>
              <a:prstGeom prst="ellipse">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UTM Avo" panose="02040603050506020204" pitchFamily="18" charset="0"/>
                </a:endParaRPr>
              </a:p>
            </p:txBody>
          </p:sp>
          <p:sp>
            <p:nvSpPr>
              <p:cNvPr id="81" name="Oval 80">
                <a:extLst>
                  <a:ext uri="{FF2B5EF4-FFF2-40B4-BE49-F238E27FC236}">
                    <a16:creationId xmlns:a16="http://schemas.microsoft.com/office/drawing/2014/main" id="{EA4EF93C-B084-7A6A-561D-D097BB3ABE6A}"/>
                  </a:ext>
                </a:extLst>
              </p:cNvPr>
              <p:cNvSpPr/>
              <p:nvPr/>
            </p:nvSpPr>
            <p:spPr>
              <a:xfrm>
                <a:off x="8079657" y="1342174"/>
                <a:ext cx="707922" cy="707922"/>
              </a:xfrm>
              <a:prstGeom prst="ellipse">
                <a:avLst/>
              </a:prstGeom>
              <a:solidFill>
                <a:srgbClr val="00B0F0"/>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a:latin typeface="Times New Roman" panose="02020603050405020304" pitchFamily="18" charset="0"/>
                    <a:ea typeface="AvantGarde" panose="00000400000000000000" pitchFamily="2" charset="0"/>
                    <a:cs typeface="Times New Roman" panose="02020603050405020304" pitchFamily="18" charset="0"/>
                  </a:rPr>
                  <a:t>4</a:t>
                </a:r>
                <a:endParaRPr lang="en-US" sz="3600" b="1" dirty="0">
                  <a:latin typeface="Times New Roman" panose="02020603050405020304" pitchFamily="18" charset="0"/>
                  <a:ea typeface="AvantGarde" panose="00000400000000000000" pitchFamily="2" charset="0"/>
                  <a:cs typeface="Times New Roman" panose="02020603050405020304" pitchFamily="18" charset="0"/>
                </a:endParaRPr>
              </a:p>
            </p:txBody>
          </p:sp>
        </p:grpSp>
        <p:sp>
          <p:nvSpPr>
            <p:cNvPr id="79" name="TextBox 78">
              <a:extLst>
                <a:ext uri="{FF2B5EF4-FFF2-40B4-BE49-F238E27FC236}">
                  <a16:creationId xmlns:a16="http://schemas.microsoft.com/office/drawing/2014/main" id="{E07E3654-E4FA-5DEE-D785-7ACC8CBABAA0}"/>
                </a:ext>
              </a:extLst>
            </p:cNvPr>
            <p:cNvSpPr txBox="1"/>
            <p:nvPr/>
          </p:nvSpPr>
          <p:spPr>
            <a:xfrm>
              <a:off x="222453" y="1336190"/>
              <a:ext cx="4967557" cy="1815882"/>
            </a:xfrm>
            <a:prstGeom prst="rect">
              <a:avLst/>
            </a:prstGeom>
            <a:noFill/>
            <a:ln>
              <a:noFill/>
            </a:ln>
          </p:spPr>
          <p:txBody>
            <a:bodyPr wrap="square">
              <a:spAutoFit/>
            </a:bodyPr>
            <a:lstStyle/>
            <a:p>
              <a:pPr lvl="1"/>
              <a:r>
                <a:rPr lang="en-US" sz="2800">
                  <a:solidFill>
                    <a:schemeClr val="tx1">
                      <a:lumMod val="95000"/>
                      <a:lumOff val="5000"/>
                    </a:schemeClr>
                  </a:solidFill>
                  <a:latin typeface="UTM Avo" panose="02040603050506020204" pitchFamily="18" charset="0"/>
                  <a:ea typeface="Arial-Rounded" panose="020B0500000000000000" pitchFamily="34" charset="0"/>
                  <a:cs typeface="Arial-Rounded" panose="020B0500000000000000" pitchFamily="34" charset="0"/>
                </a:rPr>
                <a:t> 	</a:t>
              </a:r>
              <a:r>
                <a:rPr lang="en-US" sz="2800">
                  <a:solidFill>
                    <a:schemeClr val="tx1">
                      <a:lumMod val="95000"/>
                      <a:lumOff val="5000"/>
                    </a:schemeClr>
                  </a:solidFill>
                  <a:latin typeface="Times New Roman" panose="02020603050405020304" pitchFamily="18" charset="0"/>
                  <a:ea typeface="Arial-Rounded" panose="020B0500000000000000" pitchFamily="34" charset="0"/>
                  <a:cs typeface="Times New Roman" panose="02020603050405020304" pitchFamily="18" charset="0"/>
                </a:rPr>
                <a:t>Nắng vườn trưa mênh mông</a:t>
              </a:r>
            </a:p>
            <a:p>
              <a:pPr lvl="1"/>
              <a:r>
                <a:rPr lang="en-US" sz="2800">
                  <a:solidFill>
                    <a:schemeClr val="tx1">
                      <a:lumMod val="95000"/>
                      <a:lumOff val="5000"/>
                    </a:schemeClr>
                  </a:solidFill>
                  <a:latin typeface="Times New Roman" panose="02020603050405020304" pitchFamily="18" charset="0"/>
                  <a:ea typeface="Arial-Rounded" panose="020B0500000000000000" pitchFamily="34" charset="0"/>
                  <a:cs typeface="Times New Roman" panose="02020603050405020304" pitchFamily="18" charset="0"/>
                </a:rPr>
                <a:t>      Bướm bay như lời hát</a:t>
              </a:r>
            </a:p>
            <a:p>
              <a:pPr lvl="1"/>
              <a:r>
                <a:rPr lang="en-US" sz="2800">
                  <a:solidFill>
                    <a:schemeClr val="tx1">
                      <a:lumMod val="95000"/>
                      <a:lumOff val="5000"/>
                    </a:schemeClr>
                  </a:solidFill>
                  <a:latin typeface="Times New Roman" panose="02020603050405020304" pitchFamily="18" charset="0"/>
                  <a:ea typeface="Arial-Rounded" panose="020B0500000000000000" pitchFamily="34" charset="0"/>
                  <a:cs typeface="Times New Roman" panose="02020603050405020304" pitchFamily="18" charset="0"/>
                </a:rPr>
                <a:t>      Con tàu là đất nước</a:t>
              </a:r>
            </a:p>
            <a:p>
              <a:pPr lvl="1"/>
              <a:r>
                <a:rPr lang="en-US" sz="2800">
                  <a:solidFill>
                    <a:schemeClr val="tx1">
                      <a:lumMod val="95000"/>
                      <a:lumOff val="5000"/>
                    </a:schemeClr>
                  </a:solidFill>
                  <a:latin typeface="Times New Roman" panose="02020603050405020304" pitchFamily="18" charset="0"/>
                  <a:ea typeface="Arial-Rounded" panose="020B0500000000000000" pitchFamily="34" charset="0"/>
                  <a:cs typeface="Times New Roman" panose="02020603050405020304" pitchFamily="18" charset="0"/>
                </a:rPr>
                <a:t>       Đua ta tới bến xa.</a:t>
              </a:r>
              <a:endParaRPr lang="en-US" sz="2800" dirty="0">
                <a:solidFill>
                  <a:schemeClr val="tx1">
                    <a:lumMod val="95000"/>
                    <a:lumOff val="5000"/>
                  </a:schemeClr>
                </a:solidFill>
                <a:latin typeface="Times New Roman" panose="02020603050405020304" pitchFamily="18" charset="0"/>
                <a:ea typeface="Arial-Rounded" panose="020B0500000000000000" pitchFamily="34" charset="0"/>
                <a:cs typeface="Times New Roman" panose="02020603050405020304" pitchFamily="18" charset="0"/>
              </a:endParaRPr>
            </a:p>
          </p:txBody>
        </p:sp>
      </p:grpSp>
      <p:cxnSp>
        <p:nvCxnSpPr>
          <p:cNvPr id="14" name="Straight Connector 13">
            <a:extLst>
              <a:ext uri="{FF2B5EF4-FFF2-40B4-BE49-F238E27FC236}">
                <a16:creationId xmlns:a16="http://schemas.microsoft.com/office/drawing/2014/main" id="{39F32A88-61FC-CB5C-610E-629F571B392C}"/>
              </a:ext>
            </a:extLst>
          </p:cNvPr>
          <p:cNvCxnSpPr>
            <a:cxnSpLocks/>
          </p:cNvCxnSpPr>
          <p:nvPr/>
        </p:nvCxnSpPr>
        <p:spPr>
          <a:xfrm flipH="1">
            <a:off x="2756794" y="2701350"/>
            <a:ext cx="144016" cy="39362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12EA742-40F2-3A90-22ED-0D2DD27F0042}"/>
              </a:ext>
            </a:extLst>
          </p:cNvPr>
          <p:cNvCxnSpPr>
            <a:cxnSpLocks/>
          </p:cNvCxnSpPr>
          <p:nvPr/>
        </p:nvCxnSpPr>
        <p:spPr>
          <a:xfrm flipH="1">
            <a:off x="3404866" y="1857007"/>
            <a:ext cx="144016" cy="39362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6A1D526-CF22-50E5-8C5E-276CC0052C51}"/>
              </a:ext>
            </a:extLst>
          </p:cNvPr>
          <p:cNvCxnSpPr>
            <a:cxnSpLocks/>
          </p:cNvCxnSpPr>
          <p:nvPr/>
        </p:nvCxnSpPr>
        <p:spPr>
          <a:xfrm flipH="1">
            <a:off x="2771800" y="2250628"/>
            <a:ext cx="144016" cy="39362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304786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1"/>
                                        </p:tgtEl>
                                        <p:attrNameLst>
                                          <p:attrName>style.visibility</p:attrName>
                                        </p:attrNameLst>
                                      </p:cBhvr>
                                      <p:to>
                                        <p:strVal val="visible"/>
                                      </p:to>
                                    </p:set>
                                    <p:animEffect transition="in" filter="wipe(down)">
                                      <p:cBhvr>
                                        <p:cTn id="7" dur="580">
                                          <p:stCondLst>
                                            <p:cond delay="0"/>
                                          </p:stCondLst>
                                        </p:cTn>
                                        <p:tgtEl>
                                          <p:spTgt spid="71"/>
                                        </p:tgtEl>
                                      </p:cBhvr>
                                    </p:animEffect>
                                    <p:anim calcmode="lin" valueType="num">
                                      <p:cBhvr>
                                        <p:cTn id="8" dur="1822" tmFilter="0,0; 0.14,0.36; 0.43,0.73; 0.71,0.91; 1.0,1.0">
                                          <p:stCondLst>
                                            <p:cond delay="0"/>
                                          </p:stCondLst>
                                        </p:cTn>
                                        <p:tgtEl>
                                          <p:spTgt spid="7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1"/>
                                        </p:tgtEl>
                                        <p:attrNameLst>
                                          <p:attrName>ppt_y</p:attrName>
                                        </p:attrNameLst>
                                      </p:cBhvr>
                                      <p:tavLst>
                                        <p:tav tm="0" fmla="#ppt_y-sin(pi*$)/81">
                                          <p:val>
                                            <p:fltVal val="0"/>
                                          </p:val>
                                        </p:tav>
                                        <p:tav tm="100000">
                                          <p:val>
                                            <p:fltVal val="1"/>
                                          </p:val>
                                        </p:tav>
                                      </p:tavLst>
                                    </p:anim>
                                    <p:animScale>
                                      <p:cBhvr>
                                        <p:cTn id="13" dur="26">
                                          <p:stCondLst>
                                            <p:cond delay="650"/>
                                          </p:stCondLst>
                                        </p:cTn>
                                        <p:tgtEl>
                                          <p:spTgt spid="71"/>
                                        </p:tgtEl>
                                      </p:cBhvr>
                                      <p:to x="100000" y="60000"/>
                                    </p:animScale>
                                    <p:animScale>
                                      <p:cBhvr>
                                        <p:cTn id="14" dur="166" decel="50000">
                                          <p:stCondLst>
                                            <p:cond delay="676"/>
                                          </p:stCondLst>
                                        </p:cTn>
                                        <p:tgtEl>
                                          <p:spTgt spid="71"/>
                                        </p:tgtEl>
                                      </p:cBhvr>
                                      <p:to x="100000" y="100000"/>
                                    </p:animScale>
                                    <p:animScale>
                                      <p:cBhvr>
                                        <p:cTn id="15" dur="26">
                                          <p:stCondLst>
                                            <p:cond delay="1312"/>
                                          </p:stCondLst>
                                        </p:cTn>
                                        <p:tgtEl>
                                          <p:spTgt spid="71"/>
                                        </p:tgtEl>
                                      </p:cBhvr>
                                      <p:to x="100000" y="80000"/>
                                    </p:animScale>
                                    <p:animScale>
                                      <p:cBhvr>
                                        <p:cTn id="16" dur="166" decel="50000">
                                          <p:stCondLst>
                                            <p:cond delay="1338"/>
                                          </p:stCondLst>
                                        </p:cTn>
                                        <p:tgtEl>
                                          <p:spTgt spid="71"/>
                                        </p:tgtEl>
                                      </p:cBhvr>
                                      <p:to x="100000" y="100000"/>
                                    </p:animScale>
                                    <p:animScale>
                                      <p:cBhvr>
                                        <p:cTn id="17" dur="26">
                                          <p:stCondLst>
                                            <p:cond delay="1642"/>
                                          </p:stCondLst>
                                        </p:cTn>
                                        <p:tgtEl>
                                          <p:spTgt spid="71"/>
                                        </p:tgtEl>
                                      </p:cBhvr>
                                      <p:to x="100000" y="90000"/>
                                    </p:animScale>
                                    <p:animScale>
                                      <p:cBhvr>
                                        <p:cTn id="18" dur="166" decel="50000">
                                          <p:stCondLst>
                                            <p:cond delay="1668"/>
                                          </p:stCondLst>
                                        </p:cTn>
                                        <p:tgtEl>
                                          <p:spTgt spid="71"/>
                                        </p:tgtEl>
                                      </p:cBhvr>
                                      <p:to x="100000" y="100000"/>
                                    </p:animScale>
                                    <p:animScale>
                                      <p:cBhvr>
                                        <p:cTn id="19" dur="26">
                                          <p:stCondLst>
                                            <p:cond delay="1808"/>
                                          </p:stCondLst>
                                        </p:cTn>
                                        <p:tgtEl>
                                          <p:spTgt spid="71"/>
                                        </p:tgtEl>
                                      </p:cBhvr>
                                      <p:to x="100000" y="95000"/>
                                    </p:animScale>
                                    <p:animScale>
                                      <p:cBhvr>
                                        <p:cTn id="20" dur="166" decel="50000">
                                          <p:stCondLst>
                                            <p:cond delay="1834"/>
                                          </p:stCondLst>
                                        </p:cTn>
                                        <p:tgtEl>
                                          <p:spTgt spid="71"/>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77"/>
                                        </p:tgtEl>
                                        <p:attrNameLst>
                                          <p:attrName>style.visibility</p:attrName>
                                        </p:attrNameLst>
                                      </p:cBhvr>
                                      <p:to>
                                        <p:strVal val="visible"/>
                                      </p:to>
                                    </p:set>
                                    <p:animEffect transition="in" filter="wipe(left)">
                                      <p:cBhvr>
                                        <p:cTn id="25" dur="500"/>
                                        <p:tgtEl>
                                          <p:spTgt spid="77"/>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nodeType="clickEffect">
                                  <p:stCondLst>
                                    <p:cond delay="0"/>
                                  </p:stCondLst>
                                  <p:childTnLst>
                                    <p:set>
                                      <p:cBhvr>
                                        <p:cTn id="29" dur="1" fill="hold">
                                          <p:stCondLst>
                                            <p:cond delay="0"/>
                                          </p:stCondLst>
                                        </p:cTn>
                                        <p:tgtEl>
                                          <p:spTgt spid="72"/>
                                        </p:tgtEl>
                                        <p:attrNameLst>
                                          <p:attrName>style.visibility</p:attrName>
                                        </p:attrNameLst>
                                      </p:cBhvr>
                                      <p:to>
                                        <p:strVal val="visible"/>
                                      </p:to>
                                    </p:set>
                                    <p:animEffect transition="in" filter="wipe(up)">
                                      <p:cBhvr>
                                        <p:cTn id="30" dur="500"/>
                                        <p:tgtEl>
                                          <p:spTgt spid="72"/>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wipe(up)">
                                      <p:cBhvr>
                                        <p:cTn id="35" dur="5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1" fill="hold"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wipe(up)">
                                      <p:cBhvr>
                                        <p:cTn id="40" dur="500"/>
                                        <p:tgtEl>
                                          <p:spTgt spid="16"/>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1" fill="hold" nodeType="click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wipe(up)">
                                      <p:cBhvr>
                                        <p:cTn id="45" dur="500"/>
                                        <p:tgtEl>
                                          <p:spTgt spid="14"/>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1" fill="hold" nodeType="clickEffect">
                                  <p:stCondLst>
                                    <p:cond delay="0"/>
                                  </p:stCondLst>
                                  <p:childTnLst>
                                    <p:set>
                                      <p:cBhvr>
                                        <p:cTn id="49" dur="1" fill="hold">
                                          <p:stCondLst>
                                            <p:cond delay="0"/>
                                          </p:stCondLst>
                                        </p:cTn>
                                        <p:tgtEl>
                                          <p:spTgt spid="73"/>
                                        </p:tgtEl>
                                        <p:attrNameLst>
                                          <p:attrName>style.visibility</p:attrName>
                                        </p:attrNameLst>
                                      </p:cBhvr>
                                      <p:to>
                                        <p:strVal val="visible"/>
                                      </p:to>
                                    </p:set>
                                    <p:animEffect transition="in" filter="wipe(up)">
                                      <p:cBhvr>
                                        <p:cTn id="50" dur="5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Rounded Corners 25">
            <a:extLst>
              <a:ext uri="{FF2B5EF4-FFF2-40B4-BE49-F238E27FC236}">
                <a16:creationId xmlns:a16="http://schemas.microsoft.com/office/drawing/2014/main" id="{413277B4-4637-52BB-B195-68D3AD5C3BCC}"/>
              </a:ext>
            </a:extLst>
          </p:cNvPr>
          <p:cNvSpPr/>
          <p:nvPr/>
        </p:nvSpPr>
        <p:spPr>
          <a:xfrm>
            <a:off x="3563888" y="160340"/>
            <a:ext cx="2952330" cy="547278"/>
          </a:xfrm>
          <a:prstGeom prst="roundRect">
            <a:avLst/>
          </a:prstGeom>
          <a:noFill/>
          <a:ln w="28575">
            <a:no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chemeClr val="accent2">
                    <a:lumMod val="75000"/>
                  </a:schemeClr>
                </a:solidFill>
                <a:latin typeface="Times New Roman" panose="02020603050405020304" pitchFamily="18" charset="0"/>
                <a:ea typeface="AvantGarde" panose="00000400000000000000" pitchFamily="2" charset="0"/>
                <a:cs typeface="Times New Roman" panose="02020603050405020304" pitchFamily="18" charset="0"/>
              </a:rPr>
              <a:t>Ngày em vào đội</a:t>
            </a:r>
            <a:endParaRPr lang="en-US" sz="2400" b="1" dirty="0">
              <a:solidFill>
                <a:schemeClr val="accent2">
                  <a:lumMod val="75000"/>
                </a:schemeClr>
              </a:solidFill>
              <a:latin typeface="Times New Roman" panose="02020603050405020304" pitchFamily="18" charset="0"/>
              <a:ea typeface="AvantGarde" panose="00000400000000000000" pitchFamily="2" charset="0"/>
              <a:cs typeface="Times New Roman" panose="02020603050405020304" pitchFamily="18" charset="0"/>
            </a:endParaRPr>
          </a:p>
        </p:txBody>
      </p:sp>
      <p:pic>
        <p:nvPicPr>
          <p:cNvPr id="3" name="Picture 2">
            <a:extLst>
              <a:ext uri="{FF2B5EF4-FFF2-40B4-BE49-F238E27FC236}">
                <a16:creationId xmlns:a16="http://schemas.microsoft.com/office/drawing/2014/main" id="{BECF6520-068C-D14B-813C-7F32224E3A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40397"/>
            <a:ext cx="9144000" cy="4350110"/>
          </a:xfrm>
          <a:prstGeom prst="rect">
            <a:avLst/>
          </a:prstGeom>
        </p:spPr>
      </p:pic>
    </p:spTree>
    <p:extLst>
      <p:ext uri="{BB962C8B-B14F-4D97-AF65-F5344CB8AC3E}">
        <p14:creationId xmlns:p14="http://schemas.microsoft.com/office/powerpoint/2010/main" val="67629032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0D0F18E5-03C3-6C0F-030F-FAF241425691}"/>
              </a:ext>
            </a:extLst>
          </p:cNvPr>
          <p:cNvGrpSpPr/>
          <p:nvPr/>
        </p:nvGrpSpPr>
        <p:grpSpPr>
          <a:xfrm>
            <a:off x="0" y="66385"/>
            <a:ext cx="9434612" cy="3152512"/>
            <a:chOff x="2069703" y="350279"/>
            <a:chExt cx="9504392" cy="3152512"/>
          </a:xfrm>
        </p:grpSpPr>
        <p:sp>
          <p:nvSpPr>
            <p:cNvPr id="4" name="TextBox 3">
              <a:extLst>
                <a:ext uri="{FF2B5EF4-FFF2-40B4-BE49-F238E27FC236}">
                  <a16:creationId xmlns:a16="http://schemas.microsoft.com/office/drawing/2014/main" id="{209A76B6-AA05-66A8-672A-3AFD14ED0D27}"/>
                </a:ext>
              </a:extLst>
            </p:cNvPr>
            <p:cNvSpPr txBox="1"/>
            <p:nvPr/>
          </p:nvSpPr>
          <p:spPr>
            <a:xfrm>
              <a:off x="3023487" y="455803"/>
              <a:ext cx="8550608" cy="3046988"/>
            </a:xfrm>
            <a:prstGeom prst="rect">
              <a:avLst/>
            </a:prstGeom>
            <a:gradFill flip="none" rotWithShape="1">
              <a:gsLst>
                <a:gs pos="0">
                  <a:schemeClr val="accent1">
                    <a:lumMod val="5000"/>
                    <a:lumOff val="95000"/>
                    <a:alpha val="20000"/>
                  </a:schemeClr>
                </a:gs>
                <a:gs pos="74000">
                  <a:srgbClr val="66CCFF"/>
                </a:gs>
                <a:gs pos="83000">
                  <a:srgbClr val="66CCFF"/>
                </a:gs>
                <a:gs pos="100000">
                  <a:schemeClr val="bg1"/>
                </a:gs>
              </a:gsLst>
              <a:lin ang="10800000" scaled="1"/>
              <a:tileRect/>
            </a:gradFill>
          </p:spPr>
          <p:txBody>
            <a:bodyPr wrap="square" rtlCol="0">
              <a:spAutoFit/>
            </a:bodyPr>
            <a:lstStyle/>
            <a:p>
              <a:pPr algn="just"/>
              <a:r>
                <a:rPr lang="vi-VN" sz="3200">
                  <a:effectLst/>
                  <a:latin typeface="Times New Roman" panose="02020603050405020304" pitchFamily="18" charset="0"/>
                  <a:ea typeface="Times New Roman" panose="02020603050405020304" pitchFamily="18" charset="0"/>
                  <a:cs typeface="Times New Roman" panose="02020603050405020304" pitchFamily="18" charset="0"/>
                </a:rPr>
                <a:t>Theo em chị muốn nói gì qua 2 câu thơ sau:</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32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Màu khăn đỏ dắt em</a:t>
              </a:r>
              <a:endParaRPr lang="en-US" sz="320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320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Bước qua thời thơ dại.</a:t>
              </a:r>
              <a:endParaRPr lang="en-US" sz="3200">
                <a:solidFill>
                  <a:schemeClr val="accent6">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vi-VN" sz="3200">
                  <a:effectLst/>
                  <a:latin typeface="Times New Roman" panose="02020603050405020304" pitchFamily="18" charset="0"/>
                  <a:ea typeface="Times New Roman" panose="02020603050405020304" pitchFamily="18" charset="0"/>
                  <a:cs typeface="Times New Roman" panose="02020603050405020304" pitchFamily="18" charset="0"/>
                </a:rPr>
                <a:t>a. Đeo khăn quàng đỏ sẽ giúp em khôn lớn</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vi-VN" sz="3200">
                  <a:effectLst/>
                  <a:latin typeface="Times New Roman" panose="02020603050405020304" pitchFamily="18" charset="0"/>
                  <a:ea typeface="Times New Roman" panose="02020603050405020304" pitchFamily="18" charset="0"/>
                  <a:cs typeface="Times New Roman" panose="02020603050405020304" pitchFamily="18" charset="0"/>
                </a:rPr>
                <a:t>b. Em trưởng thành hơn khi được kết nạp vào đội.</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vi-VN" sz="3200">
                  <a:effectLst/>
                  <a:latin typeface="Times New Roman" panose="02020603050405020304" pitchFamily="18" charset="0"/>
                  <a:ea typeface="Times New Roman" panose="02020603050405020304" pitchFamily="18" charset="0"/>
                  <a:cs typeface="Times New Roman" panose="02020603050405020304" pitchFamily="18" charset="0"/>
                </a:rPr>
                <a:t>c. Nêu ý kiến khác của em.</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5" name="Group 4">
              <a:extLst>
                <a:ext uri="{FF2B5EF4-FFF2-40B4-BE49-F238E27FC236}">
                  <a16:creationId xmlns:a16="http://schemas.microsoft.com/office/drawing/2014/main" id="{22DC0C44-5C2B-C585-EADE-AC7C2244D2B1}"/>
                </a:ext>
              </a:extLst>
            </p:cNvPr>
            <p:cNvGrpSpPr/>
            <p:nvPr/>
          </p:nvGrpSpPr>
          <p:grpSpPr>
            <a:xfrm>
              <a:off x="2069703" y="350279"/>
              <a:ext cx="953784" cy="965338"/>
              <a:chOff x="4413509" y="750346"/>
              <a:chExt cx="644279" cy="652084"/>
            </a:xfrm>
          </p:grpSpPr>
          <p:sp>
            <p:nvSpPr>
              <p:cNvPr id="6" name="Oval 5">
                <a:extLst>
                  <a:ext uri="{FF2B5EF4-FFF2-40B4-BE49-F238E27FC236}">
                    <a16:creationId xmlns:a16="http://schemas.microsoft.com/office/drawing/2014/main" id="{F1D70973-92BB-710B-39C2-4B52960DCD0B}"/>
                  </a:ext>
                </a:extLst>
              </p:cNvPr>
              <p:cNvSpPr/>
              <p:nvPr/>
            </p:nvSpPr>
            <p:spPr>
              <a:xfrm>
                <a:off x="4413509" y="750346"/>
                <a:ext cx="644279" cy="652084"/>
              </a:xfrm>
              <a:prstGeom prst="ellipse">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latin typeface="UTM Avo" panose="02040603050506020204" pitchFamily="18" charset="0"/>
                </a:endParaRPr>
              </a:p>
            </p:txBody>
          </p:sp>
          <p:sp>
            <p:nvSpPr>
              <p:cNvPr id="7" name="Oval 6">
                <a:extLst>
                  <a:ext uri="{FF2B5EF4-FFF2-40B4-BE49-F238E27FC236}">
                    <a16:creationId xmlns:a16="http://schemas.microsoft.com/office/drawing/2014/main" id="{4DFF00E3-5DB1-E897-E16C-7097BE401BC6}"/>
                  </a:ext>
                </a:extLst>
              </p:cNvPr>
              <p:cNvSpPr/>
              <p:nvPr/>
            </p:nvSpPr>
            <p:spPr>
              <a:xfrm>
                <a:off x="4477098" y="829130"/>
                <a:ext cx="496667" cy="496089"/>
              </a:xfrm>
              <a:prstGeom prst="ellipse">
                <a:avLst/>
              </a:prstGeom>
              <a:solidFill>
                <a:srgbClr val="00B0F0"/>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FF00"/>
                    </a:solidFill>
                    <a:latin typeface="Times New Roman" panose="02020603050405020304" pitchFamily="18" charset="0"/>
                    <a:ea typeface="AvantGarde" panose="00000400000000000000" pitchFamily="2" charset="0"/>
                    <a:cs typeface="Times New Roman" panose="02020603050405020304" pitchFamily="18" charset="0"/>
                  </a:rPr>
                  <a:t>1</a:t>
                </a:r>
              </a:p>
            </p:txBody>
          </p:sp>
        </p:grpSp>
      </p:grpSp>
      <p:sp>
        <p:nvSpPr>
          <p:cNvPr id="9" name="TextBox 8">
            <a:extLst>
              <a:ext uri="{FF2B5EF4-FFF2-40B4-BE49-F238E27FC236}">
                <a16:creationId xmlns:a16="http://schemas.microsoft.com/office/drawing/2014/main" id="{EF1C63ED-9ABC-F742-1ECB-EAFFEE7EB39E}"/>
              </a:ext>
            </a:extLst>
          </p:cNvPr>
          <p:cNvSpPr txBox="1"/>
          <p:nvPr/>
        </p:nvSpPr>
        <p:spPr>
          <a:xfrm>
            <a:off x="946780" y="2108706"/>
            <a:ext cx="8487831" cy="584775"/>
          </a:xfrm>
          <a:prstGeom prst="rect">
            <a:avLst/>
          </a:prstGeom>
          <a:noFill/>
        </p:spPr>
        <p:txBody>
          <a:bodyPr wrap="square">
            <a:spAutoFit/>
          </a:bodyPr>
          <a:lstStyle/>
          <a:p>
            <a:pPr algn="just"/>
            <a:r>
              <a:rPr lang="vi-VN" sz="32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b. Em trưởng thành hơn khi được kết nạp vào đội.</a:t>
            </a:r>
            <a:endParaRPr lang="en-US" sz="32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239626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BFB9C4DB-27F8-4114-CC40-DBB29198BC27}"/>
              </a:ext>
            </a:extLst>
          </p:cNvPr>
          <p:cNvGrpSpPr/>
          <p:nvPr/>
        </p:nvGrpSpPr>
        <p:grpSpPr>
          <a:xfrm>
            <a:off x="107504" y="24052"/>
            <a:ext cx="9001000" cy="1077218"/>
            <a:chOff x="2087470" y="198692"/>
            <a:chExt cx="9927479" cy="1077218"/>
          </a:xfrm>
        </p:grpSpPr>
        <p:sp>
          <p:nvSpPr>
            <p:cNvPr id="4" name="TextBox 3">
              <a:extLst>
                <a:ext uri="{FF2B5EF4-FFF2-40B4-BE49-F238E27FC236}">
                  <a16:creationId xmlns:a16="http://schemas.microsoft.com/office/drawing/2014/main" id="{017505D2-8FE4-2BEB-C8C9-42781B00838A}"/>
                </a:ext>
              </a:extLst>
            </p:cNvPr>
            <p:cNvSpPr txBox="1"/>
            <p:nvPr/>
          </p:nvSpPr>
          <p:spPr>
            <a:xfrm>
              <a:off x="2997152" y="198692"/>
              <a:ext cx="9017797" cy="1077218"/>
            </a:xfrm>
            <a:prstGeom prst="rect">
              <a:avLst/>
            </a:prstGeom>
            <a:gradFill flip="none" rotWithShape="1">
              <a:gsLst>
                <a:gs pos="0">
                  <a:schemeClr val="accent1">
                    <a:lumMod val="5000"/>
                    <a:lumOff val="95000"/>
                    <a:alpha val="20000"/>
                  </a:schemeClr>
                </a:gs>
                <a:gs pos="74000">
                  <a:srgbClr val="66CCFF"/>
                </a:gs>
                <a:gs pos="83000">
                  <a:srgbClr val="66CCFF"/>
                </a:gs>
                <a:gs pos="100000">
                  <a:schemeClr val="bg1"/>
                </a:gs>
              </a:gsLst>
              <a:lin ang="10800000" scaled="1"/>
              <a:tileRect/>
            </a:gradFill>
          </p:spPr>
          <p:txBody>
            <a:bodyPr wrap="square" rtlCol="0">
              <a:spAutoFit/>
            </a:bodyPr>
            <a:lstStyle/>
            <a:p>
              <a:pPr algn="just"/>
              <a:r>
                <a:rPr lang="vi-VN" sz="3200">
                  <a:effectLst/>
                  <a:latin typeface="Times New Roman" panose="02020603050405020304" pitchFamily="18" charset="0"/>
                  <a:ea typeface="Times New Roman" panose="02020603050405020304" pitchFamily="18" charset="0"/>
                </a:rPr>
                <a:t>Chi tiết nào cho thấy chiếc khăn quàng gắn bó thân thương với nguời đội viên? </a:t>
              </a:r>
              <a:endParaRPr lang="en-US" sz="3200">
                <a:effectLst/>
                <a:latin typeface="Times New Roman" panose="02020603050405020304" pitchFamily="18" charset="0"/>
                <a:ea typeface="Times New Roman" panose="02020603050405020304" pitchFamily="18" charset="0"/>
              </a:endParaRPr>
            </a:p>
          </p:txBody>
        </p:sp>
        <p:grpSp>
          <p:nvGrpSpPr>
            <p:cNvPr id="5" name="Group 4">
              <a:extLst>
                <a:ext uri="{FF2B5EF4-FFF2-40B4-BE49-F238E27FC236}">
                  <a16:creationId xmlns:a16="http://schemas.microsoft.com/office/drawing/2014/main" id="{54044621-2CBD-F36A-41E9-47FAE46F3CC3}"/>
                </a:ext>
              </a:extLst>
            </p:cNvPr>
            <p:cNvGrpSpPr/>
            <p:nvPr/>
          </p:nvGrpSpPr>
          <p:grpSpPr>
            <a:xfrm>
              <a:off x="2087470" y="388378"/>
              <a:ext cx="759681" cy="838046"/>
              <a:chOff x="4425512" y="776082"/>
              <a:chExt cx="513163" cy="566099"/>
            </a:xfrm>
          </p:grpSpPr>
          <p:sp>
            <p:nvSpPr>
              <p:cNvPr id="6" name="Oval 5">
                <a:extLst>
                  <a:ext uri="{FF2B5EF4-FFF2-40B4-BE49-F238E27FC236}">
                    <a16:creationId xmlns:a16="http://schemas.microsoft.com/office/drawing/2014/main" id="{35291EEA-DAD7-CE72-4CC2-DD479BAEE74C}"/>
                  </a:ext>
                </a:extLst>
              </p:cNvPr>
              <p:cNvSpPr/>
              <p:nvPr/>
            </p:nvSpPr>
            <p:spPr>
              <a:xfrm>
                <a:off x="4425512" y="776082"/>
                <a:ext cx="513163" cy="566099"/>
              </a:xfrm>
              <a:prstGeom prst="ellipse">
                <a:avLst/>
              </a:prstGeom>
              <a:solidFill>
                <a:schemeClr val="bg1"/>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UTM Avo" panose="02040603050506020204" pitchFamily="18" charset="0"/>
                </a:endParaRPr>
              </a:p>
            </p:txBody>
          </p:sp>
          <p:sp>
            <p:nvSpPr>
              <p:cNvPr id="7" name="Oval 6">
                <a:extLst>
                  <a:ext uri="{FF2B5EF4-FFF2-40B4-BE49-F238E27FC236}">
                    <a16:creationId xmlns:a16="http://schemas.microsoft.com/office/drawing/2014/main" id="{2BFEB973-FB79-E02C-DE1D-A93C02E92950}"/>
                  </a:ext>
                </a:extLst>
              </p:cNvPr>
              <p:cNvSpPr/>
              <p:nvPr/>
            </p:nvSpPr>
            <p:spPr>
              <a:xfrm>
                <a:off x="4470449" y="841210"/>
                <a:ext cx="425494" cy="434190"/>
              </a:xfrm>
              <a:prstGeom prst="ellipse">
                <a:avLst/>
              </a:prstGeom>
              <a:solidFill>
                <a:srgbClr val="00B0F0"/>
              </a:solid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FF00"/>
                    </a:solidFill>
                    <a:latin typeface="Times New Roman" panose="02020603050405020304" pitchFamily="18" charset="0"/>
                    <a:ea typeface="AvantGarde" panose="00000400000000000000" pitchFamily="2" charset="0"/>
                    <a:cs typeface="Times New Roman" panose="02020603050405020304" pitchFamily="18" charset="0"/>
                  </a:rPr>
                  <a:t>2</a:t>
                </a:r>
              </a:p>
            </p:txBody>
          </p:sp>
        </p:grpSp>
      </p:grpSp>
      <p:sp>
        <p:nvSpPr>
          <p:cNvPr id="11" name="TextBox 10">
            <a:extLst>
              <a:ext uri="{FF2B5EF4-FFF2-40B4-BE49-F238E27FC236}">
                <a16:creationId xmlns:a16="http://schemas.microsoft.com/office/drawing/2014/main" id="{0A64DE7A-99FA-E4DB-AC8F-F8377C00B645}"/>
              </a:ext>
            </a:extLst>
          </p:cNvPr>
          <p:cNvSpPr txBox="1"/>
          <p:nvPr/>
        </p:nvSpPr>
        <p:spPr>
          <a:xfrm>
            <a:off x="107504" y="1081862"/>
            <a:ext cx="9108504" cy="3539430"/>
          </a:xfrm>
          <a:prstGeom prst="rect">
            <a:avLst/>
          </a:prstGeom>
          <a:noFill/>
        </p:spPr>
        <p:txBody>
          <a:bodyPr wrap="square">
            <a:spAutoFit/>
          </a:bodyPr>
          <a:lstStyle/>
          <a:p>
            <a:pPr algn="just"/>
            <a:r>
              <a:rPr lang="en-US" sz="2800">
                <a:effectLst/>
                <a:latin typeface="Times New Roman" panose="02020603050405020304" pitchFamily="18" charset="0"/>
                <a:ea typeface="Times New Roman" panose="02020603050405020304" pitchFamily="18" charset="0"/>
              </a:rPr>
              <a:t>-</a:t>
            </a:r>
            <a:r>
              <a:rPr lang="vi-VN" sz="2800">
                <a:effectLst/>
                <a:latin typeface="Times New Roman" panose="02020603050405020304" pitchFamily="18" charset="0"/>
                <a:ea typeface="Times New Roman" panose="02020603050405020304" pitchFamily="18" charset="0"/>
              </a:rPr>
              <a:t> Những </a:t>
            </a:r>
            <a:r>
              <a:rPr lang="en-US" sz="2800">
                <a:effectLst/>
                <a:latin typeface="Times New Roman" panose="02020603050405020304" pitchFamily="18" charset="0"/>
                <a:ea typeface="Times New Roman" panose="02020603050405020304" pitchFamily="18" charset="0"/>
              </a:rPr>
              <a:t>c</a:t>
            </a:r>
            <a:r>
              <a:rPr lang="vi-VN" sz="2800">
                <a:effectLst/>
                <a:latin typeface="Times New Roman" panose="02020603050405020304" pitchFamily="18" charset="0"/>
                <a:ea typeface="Times New Roman" panose="02020603050405020304" pitchFamily="18" charset="0"/>
              </a:rPr>
              <a:t>hi tiết cho thấy chiếc khăn quàng gắn bó thân thương với nguời đội viên là:</a:t>
            </a:r>
            <a:endParaRPr lang="en-US" sz="2800">
              <a:effectLst/>
              <a:latin typeface="Times New Roman" panose="02020603050405020304" pitchFamily="18" charset="0"/>
              <a:ea typeface="Times New Roman" panose="02020603050405020304" pitchFamily="18" charset="0"/>
            </a:endParaRPr>
          </a:p>
          <a:p>
            <a:pPr indent="561340" algn="just"/>
            <a:r>
              <a:rPr lang="vi-VN" sz="2800">
                <a:effectLst/>
                <a:latin typeface="Times New Roman" panose="02020603050405020304" pitchFamily="18" charset="0"/>
                <a:ea typeface="Times New Roman" panose="02020603050405020304" pitchFamily="18" charset="0"/>
              </a:rPr>
              <a:t>Màu khăn tuổi thiếu niên</a:t>
            </a:r>
            <a:endParaRPr lang="en-US" sz="2800">
              <a:effectLst/>
              <a:latin typeface="Times New Roman" panose="02020603050405020304" pitchFamily="18" charset="0"/>
              <a:ea typeface="Times New Roman" panose="02020603050405020304" pitchFamily="18" charset="0"/>
            </a:endParaRPr>
          </a:p>
          <a:p>
            <a:pPr indent="561340" algn="just"/>
            <a:r>
              <a:rPr lang="vi-VN" sz="2800">
                <a:effectLst/>
                <a:latin typeface="Times New Roman" panose="02020603050405020304" pitchFamily="18" charset="0"/>
                <a:ea typeface="Times New Roman" panose="02020603050405020304" pitchFamily="18" charset="0"/>
              </a:rPr>
              <a:t>Suốt đời tươi thăm mãi</a:t>
            </a:r>
            <a:endParaRPr lang="en-US" sz="2800">
              <a:effectLst/>
              <a:latin typeface="Times New Roman" panose="02020603050405020304" pitchFamily="18" charset="0"/>
              <a:ea typeface="Times New Roman" panose="02020603050405020304" pitchFamily="18" charset="0"/>
            </a:endParaRPr>
          </a:p>
          <a:p>
            <a:pPr indent="561340" algn="just"/>
            <a:r>
              <a:rPr lang="vi-VN" sz="2800">
                <a:effectLst/>
                <a:latin typeface="Times New Roman" panose="02020603050405020304" pitchFamily="18" charset="0"/>
                <a:ea typeface="Times New Roman" panose="02020603050405020304" pitchFamily="18" charset="0"/>
              </a:rPr>
              <a:t>Như lời ru vời vợi</a:t>
            </a:r>
            <a:endParaRPr lang="en-US" sz="2800">
              <a:effectLst/>
              <a:latin typeface="Times New Roman" panose="02020603050405020304" pitchFamily="18" charset="0"/>
              <a:ea typeface="Times New Roman" panose="02020603050405020304" pitchFamily="18" charset="0"/>
            </a:endParaRPr>
          </a:p>
          <a:p>
            <a:pPr indent="561340" algn="just"/>
            <a:r>
              <a:rPr lang="vi-VN" sz="2800">
                <a:effectLst/>
                <a:latin typeface="Times New Roman" panose="02020603050405020304" pitchFamily="18" charset="0"/>
                <a:ea typeface="Times New Roman" panose="02020603050405020304" pitchFamily="18" charset="0"/>
              </a:rPr>
              <a:t>Chẳng bao giờ cách xa.</a:t>
            </a:r>
            <a:endParaRPr lang="en-US" sz="2800">
              <a:effectLst/>
              <a:latin typeface="Times New Roman" panose="02020603050405020304" pitchFamily="18" charset="0"/>
              <a:ea typeface="Times New Roman" panose="02020603050405020304" pitchFamily="18" charset="0"/>
            </a:endParaRPr>
          </a:p>
          <a:p>
            <a:pPr algn="just"/>
            <a:r>
              <a:rPr lang="vi-VN" sz="2800">
                <a:effectLst/>
                <a:latin typeface="Times New Roman" panose="02020603050405020304" pitchFamily="18" charset="0"/>
                <a:ea typeface="Times New Roman" panose="02020603050405020304" pitchFamily="18" charset="0"/>
              </a:rPr>
              <a:t>Vì nó như lời ru vời vợi của bà, của mẹ, luôn thấm thía trong lòng mỗi người chẳng bao giờ cách xa.</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2792227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SCORM_RATE_SLIDES" val="1"/>
  <p:tag name="ISPRING_SCORM_RATE_QUIZZES" val="0"/>
  <p:tag name="ISPRING_SCORM_PASSING_SCORE" val="100.0000000000"/>
  <p:tag name="GENSWF_OUTPUT_FILE_NAME" val="8701"/>
  <p:tag name="ISPRING_RESOURCE_PATHS_HASH_2" val="ea938b51eb40c54240a7b0e27a8e31ff9a4061eb"/>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765</TotalTime>
  <Words>360</Words>
  <Application>Microsoft Office PowerPoint</Application>
  <PresentationFormat>On-screen Show (16:9)</PresentationFormat>
  <Paragraphs>63</Paragraphs>
  <Slides>12</Slides>
  <Notes>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宋体</vt:lpstr>
      <vt:lpstr>宋体</vt:lpstr>
      <vt:lpstr>Arial</vt:lpstr>
      <vt:lpstr>Arial-Rounded</vt:lpstr>
      <vt:lpstr>AvantGarde</vt:lpstr>
      <vt:lpstr>Calibri</vt:lpstr>
      <vt:lpstr>Impact</vt:lpstr>
      <vt:lpstr>Times New Roman</vt:lpstr>
      <vt:lpstr>UTM Avo</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微软中国</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cp:lastModifiedBy>
  <cp:revision>73</cp:revision>
  <dcterms:created xsi:type="dcterms:W3CDTF">2015-02-26T08:23:36Z</dcterms:created>
  <dcterms:modified xsi:type="dcterms:W3CDTF">2025-10-27T01:55:11Z</dcterms:modified>
</cp:coreProperties>
</file>