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1"/>
  </p:notesMasterIdLst>
  <p:sldIdLst>
    <p:sldId id="318" r:id="rId2"/>
    <p:sldId id="321" r:id="rId3"/>
    <p:sldId id="322" r:id="rId4"/>
    <p:sldId id="323" r:id="rId5"/>
    <p:sldId id="331" r:id="rId6"/>
    <p:sldId id="332" r:id="rId7"/>
    <p:sldId id="329" r:id="rId8"/>
    <p:sldId id="330" r:id="rId9"/>
    <p:sldId id="328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6F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700" autoAdjust="0"/>
  </p:normalViewPr>
  <p:slideViewPr>
    <p:cSldViewPr snapToGrid="0">
      <p:cViewPr>
        <p:scale>
          <a:sx n="125" d="100"/>
          <a:sy n="125" d="100"/>
        </p:scale>
        <p:origin x="618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1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9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5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0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4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1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4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0" Type="http://schemas.openxmlformats.org/officeDocument/2006/relationships/image" Target="../media/image17.gif"/><Relationship Id="rId4" Type="http://schemas.openxmlformats.org/officeDocument/2006/relationships/image" Target="../media/image13.gif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2381" y="2606279"/>
            <a:ext cx="9178529" cy="2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pic>
        <p:nvPicPr>
          <p:cNvPr id="17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3" y="169000"/>
            <a:ext cx="7927844" cy="4359654"/>
          </a:xfrm>
          <a:prstGeom prst="rect">
            <a:avLst/>
          </a:prstGeom>
        </p:spPr>
      </p:pic>
      <p:pic>
        <p:nvPicPr>
          <p:cNvPr id="16" name="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35" y="2701301"/>
            <a:ext cx="1259133" cy="2104013"/>
          </a:xfrm>
          <a:prstGeom prst="rect">
            <a:avLst/>
          </a:prstGeom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34" y="3628869"/>
            <a:ext cx="53101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981175" y="2277788"/>
            <a:ext cx="568455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MÔN TOÁN LỚP 3: TIẾT SỐ </a:t>
            </a:r>
            <a:r>
              <a:rPr lang="en-US" altLang="zh-CN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118</a:t>
            </a:r>
            <a:endParaRPr lang="en-US" altLang="zh-CN" sz="2400" b="1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华康海报体W12" panose="040B0C09000000000000"/>
              <a:cs typeface="Arial" panose="020B0604020202020204" pitchFamily="34" charset="0"/>
            </a:endParaRPr>
          </a:p>
          <a:p>
            <a:r>
              <a:rPr lang="en-US" altLang="zh-CN" sz="2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BÀI </a:t>
            </a:r>
            <a:r>
              <a:rPr lang="en-US" altLang="zh-CN" sz="2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56: NHÂN SỐ CÓ 4 CHỮ SỐ </a:t>
            </a:r>
          </a:p>
          <a:p>
            <a:r>
              <a:rPr lang="en-US" altLang="zh-CN" sz="2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              VỚI SỐ CÓ MỘT CHỮ SỐ (3 </a:t>
            </a:r>
            <a:r>
              <a:rPr lang="en-US" altLang="zh-CN" sz="2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TIẾT)</a:t>
            </a:r>
            <a:endParaRPr lang="zh-CN" altLang="en-US" sz="22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华康海报体W12" panose="040B0C09000000000000"/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413705" y="3465657"/>
            <a:ext cx="2783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smtClean="0">
                <a:solidFill>
                  <a:schemeClr val="accent1"/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TIẾT 2: LUYỆN TẬP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华康海报体W12" panose="040B0C09000000000000"/>
              <a:cs typeface="Arial" panose="020B0604020202020204" pitchFamily="34" charset="0"/>
            </a:endParaRPr>
          </a:p>
        </p:txBody>
      </p:sp>
      <p:pic>
        <p:nvPicPr>
          <p:cNvPr id="20" name="Picture 25" descr="Photobuck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7069651" y="973202"/>
            <a:ext cx="1689034" cy="15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Photobuck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-145306" y="1152790"/>
            <a:ext cx="1689034" cy="15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3" y="2458855"/>
            <a:ext cx="16037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smtClean="0"/>
              <a:t>Ư</a:t>
            </a:r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3014553" y="1683743"/>
            <a:ext cx="4042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smtClean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22232" y="1694892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KHỞI </a:t>
            </a:r>
            <a:r>
              <a:rPr lang="en-US" altLang="zh-CN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ĐỘNG: </a:t>
            </a:r>
          </a:p>
          <a:p>
            <a:r>
              <a:rPr lang="en-US" altLang="zh-CN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 CHƠI “AI NHANH NHẤT”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8" name="229"/>
          <p:cNvGrpSpPr/>
          <p:nvPr/>
        </p:nvGrpSpPr>
        <p:grpSpPr>
          <a:xfrm>
            <a:off x="3956460" y="3149213"/>
            <a:ext cx="511791" cy="511791"/>
            <a:chOff x="2822348" y="3744846"/>
            <a:chExt cx="682388" cy="682388"/>
          </a:xfrm>
        </p:grpSpPr>
        <p:grpSp>
          <p:nvGrpSpPr>
            <p:cNvPr id="15" name="组合 14"/>
            <p:cNvGrpSpPr/>
            <p:nvPr/>
          </p:nvGrpSpPr>
          <p:grpSpPr>
            <a:xfrm>
              <a:off x="2822348" y="3744846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6" name="225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2964635" y="3890345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964636" y="3890345"/>
              <a:ext cx="392218" cy="3922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2" name="椭圆 67"/>
            <p:cNvSpPr/>
            <p:nvPr/>
          </p:nvSpPr>
          <p:spPr>
            <a:xfrm>
              <a:off x="3038464" y="3915399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1"/>
          <p:cNvGrpSpPr/>
          <p:nvPr/>
        </p:nvGrpSpPr>
        <p:grpSpPr>
          <a:xfrm>
            <a:off x="3973787" y="3815908"/>
            <a:ext cx="511791" cy="511791"/>
            <a:chOff x="2845451" y="5151933"/>
            <a:chExt cx="682388" cy="682388"/>
          </a:xfrm>
        </p:grpSpPr>
        <p:grpSp>
          <p:nvGrpSpPr>
            <p:cNvPr id="31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32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51" name="2"/>
          <p:cNvSpPr txBox="1"/>
          <p:nvPr/>
        </p:nvSpPr>
        <p:spPr>
          <a:xfrm>
            <a:off x="4893679" y="3227138"/>
            <a:ext cx="1367926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4000 x 2 = ?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4"/>
          <p:cNvSpPr txBox="1"/>
          <p:nvPr/>
        </p:nvSpPr>
        <p:spPr>
          <a:xfrm>
            <a:off x="4893679" y="3893834"/>
            <a:ext cx="1367926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3012 x 3 = ?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506" y="1795785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4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1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9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0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1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2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4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6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9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 tmFilter="0,0; .5, 1; 1, 1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60"/>
                                </p:stCondLst>
                                <p:childTnLst>
                                  <p:par>
                                    <p:cTn id="10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51" grpId="0" animBg="1"/>
          <p:bldP spid="5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4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1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9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0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1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2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4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6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9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 tmFilter="0,0; .5, 1; 1, 1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60"/>
                                </p:stCondLst>
                                <p:childTnLst>
                                  <p:par>
                                    <p:cTn id="10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51" grpId="0" animBg="1"/>
          <p:bldP spid="5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3014553" y="1683743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4097692" y="1818002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</a:t>
            </a:r>
            <a:r>
              <a:rPr lang="en-US" altLang="zh-CN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506" y="1795785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9459" y="2304138"/>
            <a:ext cx="1729015" cy="231469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grpSp>
        <p:nvGrpSpPr>
          <p:cNvPr id="14" name="1"/>
          <p:cNvGrpSpPr/>
          <p:nvPr/>
        </p:nvGrpSpPr>
        <p:grpSpPr>
          <a:xfrm>
            <a:off x="1702940" y="504542"/>
            <a:ext cx="1597916" cy="1597916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2" name="4"/>
          <p:cNvSpPr txBox="1"/>
          <p:nvPr/>
        </p:nvSpPr>
        <p:spPr>
          <a:xfrm>
            <a:off x="3477676" y="1161017"/>
            <a:ext cx="4118328" cy="338554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Tính.</a:t>
            </a:r>
            <a:endParaRPr lang="en-US" altLang="zh-CN" sz="160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0828" y="11245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b="8172"/>
          <a:stretch/>
        </p:blipFill>
        <p:spPr>
          <a:xfrm>
            <a:off x="3477676" y="1654944"/>
            <a:ext cx="4112653" cy="966336"/>
          </a:xfrm>
          <a:prstGeom prst="rect">
            <a:avLst/>
          </a:prstGeom>
          <a:effectLst/>
        </p:spPr>
      </p:pic>
      <p:sp>
        <p:nvSpPr>
          <p:cNvPr id="25" name="4"/>
          <p:cNvSpPr txBox="1"/>
          <p:nvPr/>
        </p:nvSpPr>
        <p:spPr>
          <a:xfrm>
            <a:off x="3676494" y="2336430"/>
            <a:ext cx="949546" cy="30777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7 296</a:t>
            </a:r>
            <a:endParaRPr lang="en-US" altLang="zh-CN" sz="14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4"/>
          <p:cNvSpPr txBox="1"/>
          <p:nvPr/>
        </p:nvSpPr>
        <p:spPr>
          <a:xfrm>
            <a:off x="5093814" y="2342918"/>
            <a:ext cx="949546" cy="30777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9 640</a:t>
            </a:r>
            <a:endParaRPr lang="en-US" altLang="zh-CN" sz="14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4"/>
          <p:cNvSpPr txBox="1"/>
          <p:nvPr/>
        </p:nvSpPr>
        <p:spPr>
          <a:xfrm>
            <a:off x="6511134" y="2342918"/>
            <a:ext cx="949546" cy="30777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9 856</a:t>
            </a:r>
            <a:endParaRPr lang="en-US" altLang="zh-CN" sz="14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5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5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6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6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6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6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  <p:bldP spid="25" grpId="0" animBg="1"/>
          <p:bldP spid="28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  <p:bldP spid="25" grpId="0" animBg="1"/>
          <p:bldP spid="28" grpId="0" animBg="1"/>
          <p:bldP spid="2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2339" y="2736260"/>
            <a:ext cx="1416594" cy="189644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grpSp>
        <p:nvGrpSpPr>
          <p:cNvPr id="14" name="1"/>
          <p:cNvGrpSpPr/>
          <p:nvPr/>
        </p:nvGrpSpPr>
        <p:grpSpPr>
          <a:xfrm>
            <a:off x="1702940" y="504542"/>
            <a:ext cx="1597916" cy="1597916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2" name="4"/>
          <p:cNvSpPr txBox="1"/>
          <p:nvPr/>
        </p:nvSpPr>
        <p:spPr>
          <a:xfrm>
            <a:off x="3477676" y="1161017"/>
            <a:ext cx="4118328" cy="338554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Đặt tính rồi tính.</a:t>
            </a:r>
            <a:endParaRPr lang="en-US" altLang="zh-CN" sz="160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0828" y="11245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235" y="1608913"/>
            <a:ext cx="4136267" cy="6952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57236" y="2256921"/>
            <a:ext cx="1031128" cy="1174250"/>
            <a:chOff x="3457236" y="2256921"/>
            <a:chExt cx="1031128" cy="1174250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4102559" y="2304106"/>
              <a:ext cx="136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/>
                <a:t>1</a:t>
              </a:r>
              <a:endParaRPr lang="en-US" altLang="en-US" sz="2400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57236" y="2545581"/>
              <a:ext cx="144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/>
                <a:t>x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841654" y="22569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/>
                <a:t>2</a:t>
              </a:r>
              <a:endParaRPr lang="en-US" altLang="en-US" sz="2400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4094232" y="3057676"/>
              <a:ext cx="144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9</a:t>
              </a:r>
              <a:endParaRPr lang="en-US" altLang="en-US" sz="240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4320441" y="2723218"/>
              <a:ext cx="156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/>
                <a:t>7</a:t>
              </a:r>
              <a:endParaRPr lang="en-US" altLang="en-US" sz="240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4280196" y="22569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/>
                <a:t>3</a:t>
              </a:r>
              <a:endParaRPr lang="en-US" altLang="en-US" sz="240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310727" y="3057676"/>
              <a:ext cx="1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1</a:t>
              </a:r>
              <a:endParaRPr lang="en-US" altLang="en-US" sz="2400"/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3577974" y="22569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/>
                <a:t>1</a:t>
              </a:r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 flipV="1">
              <a:off x="3579361" y="3029920"/>
              <a:ext cx="874307" cy="138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626546" y="3061839"/>
              <a:ext cx="142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8</a:t>
              </a:r>
              <a:endParaRPr lang="en-US" altLang="en-US" sz="2400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3879124" y="3061839"/>
              <a:ext cx="142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4</a:t>
              </a:r>
              <a:endParaRPr lang="en-US" altLang="en-US" sz="24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99720" y="2256921"/>
            <a:ext cx="1031128" cy="1174250"/>
            <a:chOff x="3609636" y="2409321"/>
            <a:chExt cx="1031128" cy="1174250"/>
          </a:xfrm>
        </p:grpSpPr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4254959" y="2456506"/>
              <a:ext cx="136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/>
                <a:t>8</a:t>
              </a: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3609636" y="2697981"/>
              <a:ext cx="144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/>
                <a:t>x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3994054" y="24093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 smtClean="0"/>
                <a:t>1</a:t>
              </a:r>
              <a:endParaRPr lang="en-US" altLang="en-US" sz="240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4246632" y="3210076"/>
              <a:ext cx="144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4</a:t>
              </a:r>
              <a:endParaRPr lang="en-US" altLang="en-US" sz="2400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4472841" y="2875618"/>
              <a:ext cx="156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3</a:t>
              </a:r>
              <a:endParaRPr lang="en-US" altLang="en-US" sz="2400"/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432596" y="24093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 smtClean="0"/>
                <a:t>0</a:t>
              </a:r>
              <a:endParaRPr lang="en-US" altLang="en-US" sz="2400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4463127" y="3210076"/>
              <a:ext cx="1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0</a:t>
              </a:r>
              <a:endParaRPr lang="en-US" altLang="en-US" sz="2400"/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3730374" y="24093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 smtClean="0"/>
                <a:t>2</a:t>
              </a:r>
              <a:endParaRPr lang="en-US" altLang="en-US" sz="2400"/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 flipV="1">
              <a:off x="3731761" y="3182320"/>
              <a:ext cx="874307" cy="138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3778946" y="3214239"/>
              <a:ext cx="142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/>
                <a:t>6</a:t>
              </a:r>
              <a:endParaRPr lang="en-US" altLang="en-US" sz="2400"/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4031524" y="3214239"/>
              <a:ext cx="142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5</a:t>
              </a:r>
              <a:endParaRPr lang="en-US" altLang="en-US" sz="24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434034" y="2256921"/>
            <a:ext cx="1031128" cy="1174250"/>
            <a:chOff x="3609636" y="2409321"/>
            <a:chExt cx="1031128" cy="1174250"/>
          </a:xfrm>
        </p:grpSpPr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4254959" y="2456506"/>
              <a:ext cx="1360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1</a:t>
              </a:r>
              <a:endParaRPr lang="en-US" altLang="en-US" sz="2400"/>
            </a:p>
          </p:txBody>
        </p:sp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3609636" y="2697981"/>
              <a:ext cx="144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/>
                <a:t>x</a:t>
              </a:r>
            </a:p>
          </p:txBody>
        </p:sp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3994054" y="24093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 smtClean="0"/>
                <a:t>9</a:t>
              </a:r>
              <a:endParaRPr lang="en-US" altLang="en-US" sz="2400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4246632" y="3210076"/>
              <a:ext cx="144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6</a:t>
              </a:r>
              <a:endParaRPr lang="en-US" altLang="en-US" sz="2400"/>
            </a:p>
          </p:txBody>
        </p:sp>
        <p:sp>
          <p:nvSpPr>
            <p:cNvPr id="53" name="Rectangle 11"/>
            <p:cNvSpPr>
              <a:spLocks noChangeArrowheads="1"/>
            </p:cNvSpPr>
            <p:nvPr/>
          </p:nvSpPr>
          <p:spPr bwMode="auto">
            <a:xfrm>
              <a:off x="4472841" y="2875618"/>
              <a:ext cx="156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/>
                <a:t>4</a:t>
              </a:r>
              <a:endParaRPr lang="en-US" altLang="en-US" sz="2400"/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4432596" y="24093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 smtClean="0"/>
                <a:t>6</a:t>
              </a:r>
              <a:endParaRPr lang="en-US" altLang="en-US" sz="2400"/>
            </a:p>
          </p:txBody>
        </p:sp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4463127" y="3210076"/>
              <a:ext cx="1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4</a:t>
              </a:r>
              <a:endParaRPr lang="en-US" altLang="en-US" sz="2400"/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3730374" y="2409321"/>
              <a:ext cx="208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/>
                <a:t>1</a:t>
              </a:r>
              <a:endParaRPr lang="en-US" altLang="en-US" sz="2400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V="1">
              <a:off x="3731761" y="3182320"/>
              <a:ext cx="874307" cy="138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3786566" y="3214239"/>
              <a:ext cx="142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7</a:t>
              </a:r>
              <a:endParaRPr lang="en-US" altLang="en-US" sz="2400"/>
            </a:p>
          </p:txBody>
        </p:sp>
        <p:sp>
          <p:nvSpPr>
            <p:cNvPr id="61" name="Rectangle 20"/>
            <p:cNvSpPr>
              <a:spLocks noChangeArrowheads="1"/>
            </p:cNvSpPr>
            <p:nvPr/>
          </p:nvSpPr>
          <p:spPr bwMode="auto">
            <a:xfrm>
              <a:off x="4031524" y="3214239"/>
              <a:ext cx="142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2400" smtClean="0"/>
                <a:t>6</a:t>
              </a: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967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9" accel="55333" fill="hold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5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5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9" accel="55333" fill="hold" nodeType="withEffect" p14:presetBounceEnd="67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5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5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9" accel="55333" fill="hold" nodeType="withEffect" p14:presetBounceEnd="67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6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6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9" accel="5533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9" accel="5533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9" accel="55333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5699" y="3021895"/>
            <a:ext cx="1203233" cy="1610814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grpSp>
        <p:nvGrpSpPr>
          <p:cNvPr id="14" name="1"/>
          <p:cNvGrpSpPr/>
          <p:nvPr/>
        </p:nvGrpSpPr>
        <p:grpSpPr>
          <a:xfrm>
            <a:off x="1702940" y="504542"/>
            <a:ext cx="1597916" cy="1597916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30828" y="11245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2"/>
          <p:cNvSpPr txBox="1"/>
          <p:nvPr/>
        </p:nvSpPr>
        <p:spPr>
          <a:xfrm>
            <a:off x="3477676" y="980015"/>
            <a:ext cx="2283044" cy="338554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LÀM VIỆC CÁ NHÂN: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4"/>
          <p:cNvSpPr txBox="1"/>
          <p:nvPr/>
        </p:nvSpPr>
        <p:spPr>
          <a:xfrm>
            <a:off x="3503533" y="1409820"/>
            <a:ext cx="4543187" cy="830997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Bác Sáu có 3 tàu đánh cá, bác cần 3 050 </a:t>
            </a:r>
            <a:r>
              <a:rPr lang="en-US" altLang="zh-CN" sz="1600" i="1" smtClean="0">
                <a:solidFill>
                  <a:schemeClr val="bg1"/>
                </a:solidFill>
                <a:latin typeface="HP001 4 hang 1 ô ly" panose="020B06030503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 </a:t>
            </a:r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dầu cho mỗi tàu. Hỏi bác Sáu cần tất cả bao nhiêu lít dầu cho 3 tàu đánh cá đó</a:t>
            </a:r>
            <a:r>
              <a:rPr lang="en-US" altLang="zh-CN" sz="1600" i="1">
                <a:solidFill>
                  <a:schemeClr val="bg1"/>
                </a:solidFill>
                <a:latin typeface="HP001 4 hang 1 ô ly" panose="020B06030503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lang="en-US" altLang="zh-CN" sz="160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4"/>
          <p:cNvSpPr txBox="1"/>
          <p:nvPr/>
        </p:nvSpPr>
        <p:spPr>
          <a:xfrm>
            <a:off x="3503532" y="2354015"/>
            <a:ext cx="4543187" cy="95410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 giải:</a:t>
            </a:r>
          </a:p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 dầu bác Sáu cần chuẩn bị là:</a:t>
            </a:r>
          </a:p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3 050 x 3 = 9150 (</a:t>
            </a:r>
            <a:r>
              <a:rPr lang="en-US" altLang="zh-CN" sz="1400" i="1" smtClean="0">
                <a:solidFill>
                  <a:schemeClr val="bg1"/>
                </a:solidFill>
                <a:latin typeface="HP001 4 hang 1 ô ly" panose="020B06030503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 </a:t>
            </a:r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 Đáp số</a:t>
            </a:r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9 150 </a:t>
            </a:r>
            <a:r>
              <a:rPr lang="en-US" altLang="zh-CN" sz="1400" i="1">
                <a:solidFill>
                  <a:schemeClr val="bg1"/>
                </a:solidFill>
                <a:latin typeface="HP001 4 hang 1 ô ly" panose="020B06030503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</a:t>
            </a:r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dầu.</a:t>
            </a:r>
            <a:endParaRPr lang="en-US" altLang="zh-CN" sz="14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 tmFilter="0,0; .5, 1; 1, 1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49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5" grpId="0" animBg="1"/>
          <p:bldP spid="6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 tmFilter="0,0; .5, 1; 1, 1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49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5" grpId="0" animBg="1"/>
          <p:bldP spid="6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3014553" y="1683743"/>
            <a:ext cx="4908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smtClean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828835" y="1708526"/>
            <a:ext cx="3314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</a:t>
            </a:r>
            <a:r>
              <a:rPr lang="en-US" altLang="zh-CN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Trò chơi “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Nối </a:t>
            </a:r>
            <a:r>
              <a:rPr lang="en-US" altLang="zh-CN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nhanh, 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nối đúng”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506" y="1795785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397" y="3088200"/>
            <a:ext cx="4139569" cy="15371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03420" y="3817620"/>
            <a:ext cx="815340" cy="61795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03420" y="3817620"/>
            <a:ext cx="815340" cy="32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96511" y="4126597"/>
            <a:ext cx="815340" cy="32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6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6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3014553" y="1683743"/>
            <a:ext cx="4908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smtClean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4029782" y="1892356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 - DẶN DÒ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506" y="1795785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2381" y="2606279"/>
            <a:ext cx="9178529" cy="2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c1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6" y="2149079"/>
            <a:ext cx="16513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5" y="1232821"/>
            <a:ext cx="3401043" cy="3470030"/>
          </a:xfrm>
          <a:prstGeom prst="rect">
            <a:avLst/>
          </a:prstGeom>
        </p:spPr>
      </p:pic>
      <p:pic>
        <p:nvPicPr>
          <p:cNvPr id="49" name="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 rot="462139">
            <a:off x="3148975" y="2078473"/>
            <a:ext cx="4467029" cy="505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3731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1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Tiết học đến đây là kết thúc! </a:t>
            </a:r>
          </a:p>
        </p:txBody>
      </p:sp>
      <p:pic>
        <p:nvPicPr>
          <p:cNvPr id="31" name="Picture 19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384" y="3390383"/>
            <a:ext cx="1027510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70" y="954894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8" y="942048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9" y="3882033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4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70" y="3882033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Froc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07" y="436443"/>
            <a:ext cx="1485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TIEDY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58" y="836493"/>
            <a:ext cx="63103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 descr="Asian li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0" y="463081"/>
            <a:ext cx="1543050" cy="15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44686" y="2734557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9005" y="1844130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5" descr="Photobuck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2819091" y="1430315"/>
            <a:ext cx="1689034" cy="15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 descr="Photobuck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3462671" y="2515221"/>
            <a:ext cx="1026319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5" descr="Photobuck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5143120" y="1805610"/>
            <a:ext cx="1026319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5" descr="Photobuck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5165830" y="2782758"/>
            <a:ext cx="1026319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212</Words>
  <Application>Microsoft Office PowerPoint</Application>
  <PresentationFormat>On-screen Show (16:9)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Malgun Gothic</vt:lpstr>
      <vt:lpstr>微软雅黑</vt:lpstr>
      <vt:lpstr>宋体</vt:lpstr>
      <vt:lpstr>Arial</vt:lpstr>
      <vt:lpstr>Calibri</vt:lpstr>
      <vt:lpstr>Calibri Light</vt:lpstr>
      <vt:lpstr>HP001 4 hang 1 ô ly</vt:lpstr>
      <vt:lpstr>Impact</vt:lpstr>
      <vt:lpstr>Tahoma</vt:lpstr>
      <vt:lpstr>Times New Roman</vt:lpstr>
      <vt:lpstr>华康海报体W12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2017-09-19T21:46:02Z</dcterms:created>
  <dcterms:modified xsi:type="dcterms:W3CDTF">2022-06-27T15:16:37Z</dcterms:modified>
</cp:coreProperties>
</file>