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2"/>
  </p:notesMasterIdLst>
  <p:sldIdLst>
    <p:sldId id="318" r:id="rId2"/>
    <p:sldId id="321" r:id="rId3"/>
    <p:sldId id="322" r:id="rId4"/>
    <p:sldId id="323" r:id="rId5"/>
    <p:sldId id="332" r:id="rId6"/>
    <p:sldId id="331" r:id="rId7"/>
    <p:sldId id="333" r:id="rId8"/>
    <p:sldId id="329" r:id="rId9"/>
    <p:sldId id="330" r:id="rId10"/>
    <p:sldId id="328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6F"/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700" autoAdjust="0"/>
  </p:normalViewPr>
  <p:slideViewPr>
    <p:cSldViewPr snapToGrid="0">
      <p:cViewPr varScale="1">
        <p:scale>
          <a:sx n="118" d="100"/>
          <a:sy n="118" d="100"/>
        </p:scale>
        <p:origin x="108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65E3-F375-40ED-B1B5-6AD16705FE4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FB77-EF15-449C-9908-6055D3588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0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4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9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0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4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4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4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0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0.gif"/><Relationship Id="rId5" Type="http://schemas.openxmlformats.org/officeDocument/2006/relationships/image" Target="../media/image16.png"/><Relationship Id="rId10" Type="http://schemas.openxmlformats.org/officeDocument/2006/relationships/image" Target="../media/image19.gif"/><Relationship Id="rId4" Type="http://schemas.openxmlformats.org/officeDocument/2006/relationships/image" Target="../media/image15.gif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pic>
        <p:nvPicPr>
          <p:cNvPr id="17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3" y="169000"/>
            <a:ext cx="7927844" cy="4359654"/>
          </a:xfrm>
          <a:prstGeom prst="rect">
            <a:avLst/>
          </a:prstGeom>
        </p:spPr>
      </p:pic>
      <p:pic>
        <p:nvPicPr>
          <p:cNvPr id="16" name="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35" y="2701301"/>
            <a:ext cx="1259133" cy="2104013"/>
          </a:xfrm>
          <a:prstGeom prst="rect">
            <a:avLst/>
          </a:prstGeom>
        </p:spPr>
      </p:pic>
      <p:pic>
        <p:nvPicPr>
          <p:cNvPr id="6" name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4" y="3628869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981175" y="2277788"/>
            <a:ext cx="56845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MÔN TOÁN LỚP 3: TIẾT SỐ 118</a:t>
            </a:r>
          </a:p>
          <a:p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BÀI 56: NHÂN SỐ CÓ 4 CHỮ SỐ </a:t>
            </a:r>
          </a:p>
          <a:p>
            <a:r>
              <a:rPr lang="en-US" altLang="zh-CN" sz="22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              VỚI SỐ CÓ MỘT CHỮ SỐ (3 TIẾT)</a:t>
            </a:r>
            <a:endParaRPr lang="zh-CN" altLang="en-US" sz="22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13705" y="3465657"/>
            <a:ext cx="2783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smtClean="0">
                <a:solidFill>
                  <a:schemeClr val="accent1"/>
                </a:solidFill>
                <a:latin typeface="Arial" panose="020B0604020202020204" pitchFamily="34" charset="0"/>
                <a:ea typeface="华康海报体W12" panose="040B0C09000000000000"/>
                <a:cs typeface="Arial" panose="020B0604020202020204" pitchFamily="34" charset="0"/>
              </a:rPr>
              <a:t>TIẾT 3: LUYỆN TẬP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华康海报体W12" panose="040B0C09000000000000"/>
              <a:cs typeface="Arial" panose="020B0604020202020204" pitchFamily="34" charset="0"/>
            </a:endParaRPr>
          </a:p>
        </p:txBody>
      </p:sp>
      <p:pic>
        <p:nvPicPr>
          <p:cNvPr id="20" name="Picture 25" descr="Photobuck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7069651" y="973202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Photobuck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-145306" y="1152790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3" y="2458855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2381" y="2606279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1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6" y="2149079"/>
            <a:ext cx="165139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" y="1232821"/>
            <a:ext cx="3401043" cy="3470030"/>
          </a:xfrm>
          <a:prstGeom prst="rect">
            <a:avLst/>
          </a:prstGeom>
        </p:spPr>
      </p:pic>
      <p:pic>
        <p:nvPicPr>
          <p:cNvPr id="49" name="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 rot="462139">
            <a:off x="3148975" y="2078473"/>
            <a:ext cx="4467029" cy="505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731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1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Tiết học đến đây là kết thúc! </a:t>
            </a:r>
          </a:p>
        </p:txBody>
      </p:sp>
      <p:pic>
        <p:nvPicPr>
          <p:cNvPr id="31" name="Picture 19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384" y="3390383"/>
            <a:ext cx="1027510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0" y="954894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8" y="942048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3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9" y="3882033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4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70" y="3882033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Froc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7" y="436443"/>
            <a:ext cx="1485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TIEDY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58" y="836493"/>
            <a:ext cx="63103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4" descr="Asian lil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40" y="463081"/>
            <a:ext cx="1543050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44686" y="2734557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0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9005" y="1844130"/>
            <a:ext cx="1357313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2819091" y="1430315"/>
            <a:ext cx="1689034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3462671" y="2515221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5143120" y="1805610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5" descr="Photobuck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462">
            <a:off x="5165830" y="2782758"/>
            <a:ext cx="1026319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smtClean="0"/>
              <a:t>Ư</a:t>
            </a:r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042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922232" y="1694892"/>
            <a:ext cx="309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KHỞI ĐỘNG: </a:t>
            </a:r>
          </a:p>
          <a:p>
            <a:r>
              <a:rPr lang="en-US" altLang="zh-CN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 CHƠI “AI NHANH NHẤT”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229"/>
          <p:cNvGrpSpPr/>
          <p:nvPr/>
        </p:nvGrpSpPr>
        <p:grpSpPr>
          <a:xfrm>
            <a:off x="3956460" y="3149213"/>
            <a:ext cx="511791" cy="511791"/>
            <a:chOff x="2822348" y="3744846"/>
            <a:chExt cx="682388" cy="682388"/>
          </a:xfrm>
        </p:grpSpPr>
        <p:grpSp>
          <p:nvGrpSpPr>
            <p:cNvPr id="15" name="组合 14"/>
            <p:cNvGrpSpPr/>
            <p:nvPr/>
          </p:nvGrpSpPr>
          <p:grpSpPr>
            <a:xfrm>
              <a:off x="2822348" y="3744846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6" name="225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2964635" y="3890345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964636" y="3890345"/>
              <a:ext cx="392218" cy="3922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2" name="椭圆 67"/>
            <p:cNvSpPr/>
            <p:nvPr/>
          </p:nvSpPr>
          <p:spPr>
            <a:xfrm>
              <a:off x="3038464" y="3915399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1"/>
          <p:cNvGrpSpPr/>
          <p:nvPr/>
        </p:nvGrpSpPr>
        <p:grpSpPr>
          <a:xfrm>
            <a:off x="3973787" y="3815908"/>
            <a:ext cx="511791" cy="511791"/>
            <a:chOff x="2845451" y="5151933"/>
            <a:chExt cx="682388" cy="682388"/>
          </a:xfrm>
        </p:grpSpPr>
        <p:grpSp>
          <p:nvGrpSpPr>
            <p:cNvPr id="31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32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51" name="2"/>
          <p:cNvSpPr txBox="1"/>
          <p:nvPr/>
        </p:nvSpPr>
        <p:spPr>
          <a:xfrm>
            <a:off x="4893679" y="3227138"/>
            <a:ext cx="1367926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4000 x 2 = ?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4"/>
          <p:cNvSpPr txBox="1"/>
          <p:nvPr/>
        </p:nvSpPr>
        <p:spPr>
          <a:xfrm>
            <a:off x="4893679" y="3893834"/>
            <a:ext cx="1367926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3012 x 3 = ?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10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1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9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0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1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2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4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6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9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 tmFilter="0,0; .5, 1; 1, 1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10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51" grpId="0" animBg="1"/>
          <p:bldP spid="5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748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97692" y="1818002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78" y="2606870"/>
            <a:ext cx="1502786" cy="2011837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7676" y="1161017"/>
            <a:ext cx="5050374" cy="33855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Đặt tính rồi tính.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4"/>
          <p:cNvSpPr txBox="1"/>
          <p:nvPr/>
        </p:nvSpPr>
        <p:spPr>
          <a:xfrm>
            <a:off x="3581244" y="2985624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6 246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676" y="1707698"/>
            <a:ext cx="5116890" cy="424296"/>
          </a:xfrm>
          <a:prstGeom prst="rect">
            <a:avLst/>
          </a:prstGeom>
        </p:spPr>
      </p:pic>
      <p:grpSp>
        <p:nvGrpSpPr>
          <p:cNvPr id="23" name="Google Shape;3350;p22"/>
          <p:cNvGrpSpPr/>
          <p:nvPr/>
        </p:nvGrpSpPr>
        <p:grpSpPr>
          <a:xfrm>
            <a:off x="3593186" y="2125537"/>
            <a:ext cx="1311979" cy="784790"/>
            <a:chOff x="1615915" y="2095726"/>
            <a:chExt cx="1436967" cy="784790"/>
          </a:xfrm>
        </p:grpSpPr>
        <p:grpSp>
          <p:nvGrpSpPr>
            <p:cNvPr id="24" name="Google Shape;3351;p22"/>
            <p:cNvGrpSpPr/>
            <p:nvPr/>
          </p:nvGrpSpPr>
          <p:grpSpPr>
            <a:xfrm>
              <a:off x="1615915" y="2095726"/>
              <a:ext cx="1436967" cy="784790"/>
              <a:chOff x="1746456" y="2095726"/>
              <a:chExt cx="1436967" cy="784790"/>
            </a:xfrm>
          </p:grpSpPr>
          <p:sp>
            <p:nvSpPr>
              <p:cNvPr id="27" name="Google Shape;3352;p22"/>
              <p:cNvSpPr txBox="1"/>
              <p:nvPr/>
            </p:nvSpPr>
            <p:spPr>
              <a:xfrm>
                <a:off x="1934771" y="2095726"/>
                <a:ext cx="1248652" cy="784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1 041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6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353;p22"/>
              <p:cNvSpPr txBox="1"/>
              <p:nvPr/>
            </p:nvSpPr>
            <p:spPr>
              <a:xfrm>
                <a:off x="1746456" y="2266494"/>
                <a:ext cx="376630" cy="438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sz="1500"/>
              </a:p>
            </p:txBody>
          </p:sp>
        </p:grpSp>
        <p:cxnSp>
          <p:nvCxnSpPr>
            <p:cNvPr id="26" name="Google Shape;3354;p22"/>
            <p:cNvCxnSpPr/>
            <p:nvPr/>
          </p:nvCxnSpPr>
          <p:spPr>
            <a:xfrm>
              <a:off x="1797684" y="2880516"/>
              <a:ext cx="64950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" name="Google Shape;3350;p22"/>
          <p:cNvGrpSpPr/>
          <p:nvPr/>
        </p:nvGrpSpPr>
        <p:grpSpPr>
          <a:xfrm>
            <a:off x="4903851" y="2102458"/>
            <a:ext cx="1311979" cy="784790"/>
            <a:chOff x="1615915" y="2095726"/>
            <a:chExt cx="1436967" cy="784790"/>
          </a:xfrm>
        </p:grpSpPr>
        <p:grpSp>
          <p:nvGrpSpPr>
            <p:cNvPr id="32" name="Google Shape;3351;p22"/>
            <p:cNvGrpSpPr/>
            <p:nvPr/>
          </p:nvGrpSpPr>
          <p:grpSpPr>
            <a:xfrm>
              <a:off x="1615915" y="2095726"/>
              <a:ext cx="1436967" cy="784790"/>
              <a:chOff x="1746456" y="2095726"/>
              <a:chExt cx="1436967" cy="784790"/>
            </a:xfrm>
          </p:grpSpPr>
          <p:sp>
            <p:nvSpPr>
              <p:cNvPr id="34" name="Google Shape;3352;p22"/>
              <p:cNvSpPr txBox="1"/>
              <p:nvPr/>
            </p:nvSpPr>
            <p:spPr>
              <a:xfrm>
                <a:off x="1934771" y="2095726"/>
                <a:ext cx="1248652" cy="784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1 008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9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353;p22"/>
              <p:cNvSpPr txBox="1"/>
              <p:nvPr/>
            </p:nvSpPr>
            <p:spPr>
              <a:xfrm>
                <a:off x="1746456" y="2266494"/>
                <a:ext cx="376630" cy="438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sz="1500"/>
              </a:p>
            </p:txBody>
          </p:sp>
        </p:grpSp>
        <p:cxnSp>
          <p:nvCxnSpPr>
            <p:cNvPr id="33" name="Google Shape;3354;p22"/>
            <p:cNvCxnSpPr/>
            <p:nvPr/>
          </p:nvCxnSpPr>
          <p:spPr>
            <a:xfrm>
              <a:off x="1797684" y="2880516"/>
              <a:ext cx="64950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" name="Google Shape;3350;p22"/>
          <p:cNvGrpSpPr/>
          <p:nvPr/>
        </p:nvGrpSpPr>
        <p:grpSpPr>
          <a:xfrm>
            <a:off x="6214516" y="2079379"/>
            <a:ext cx="1311979" cy="784790"/>
            <a:chOff x="1615915" y="2095726"/>
            <a:chExt cx="1436967" cy="784790"/>
          </a:xfrm>
        </p:grpSpPr>
        <p:grpSp>
          <p:nvGrpSpPr>
            <p:cNvPr id="37" name="Google Shape;3351;p22"/>
            <p:cNvGrpSpPr/>
            <p:nvPr/>
          </p:nvGrpSpPr>
          <p:grpSpPr>
            <a:xfrm>
              <a:off x="1615915" y="2095726"/>
              <a:ext cx="1436967" cy="784790"/>
              <a:chOff x="1746456" y="2095726"/>
              <a:chExt cx="1436967" cy="784790"/>
            </a:xfrm>
          </p:grpSpPr>
          <p:sp>
            <p:nvSpPr>
              <p:cNvPr id="39" name="Google Shape;3352;p22"/>
              <p:cNvSpPr txBox="1"/>
              <p:nvPr/>
            </p:nvSpPr>
            <p:spPr>
              <a:xfrm>
                <a:off x="1934771" y="2095726"/>
                <a:ext cx="1248652" cy="784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1 107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8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353;p22"/>
              <p:cNvSpPr txBox="1"/>
              <p:nvPr/>
            </p:nvSpPr>
            <p:spPr>
              <a:xfrm>
                <a:off x="1746456" y="2266494"/>
                <a:ext cx="376630" cy="438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sz="1500"/>
              </a:p>
            </p:txBody>
          </p:sp>
        </p:grpSp>
        <p:cxnSp>
          <p:nvCxnSpPr>
            <p:cNvPr id="38" name="Google Shape;3354;p22"/>
            <p:cNvCxnSpPr/>
            <p:nvPr/>
          </p:nvCxnSpPr>
          <p:spPr>
            <a:xfrm>
              <a:off x="1797684" y="2880516"/>
              <a:ext cx="64950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" name="Google Shape;3350;p22"/>
          <p:cNvGrpSpPr/>
          <p:nvPr/>
        </p:nvGrpSpPr>
        <p:grpSpPr>
          <a:xfrm>
            <a:off x="7525181" y="2056300"/>
            <a:ext cx="1311979" cy="784790"/>
            <a:chOff x="1615915" y="2095726"/>
            <a:chExt cx="1436967" cy="784790"/>
          </a:xfrm>
        </p:grpSpPr>
        <p:grpSp>
          <p:nvGrpSpPr>
            <p:cNvPr id="42" name="Google Shape;3351;p22"/>
            <p:cNvGrpSpPr/>
            <p:nvPr/>
          </p:nvGrpSpPr>
          <p:grpSpPr>
            <a:xfrm>
              <a:off x="1615915" y="2095726"/>
              <a:ext cx="1436967" cy="784790"/>
              <a:chOff x="1746456" y="2095726"/>
              <a:chExt cx="1436967" cy="784790"/>
            </a:xfrm>
          </p:grpSpPr>
          <p:sp>
            <p:nvSpPr>
              <p:cNvPr id="44" name="Google Shape;3352;p22"/>
              <p:cNvSpPr txBox="1"/>
              <p:nvPr/>
            </p:nvSpPr>
            <p:spPr>
              <a:xfrm>
                <a:off x="1934771" y="2095726"/>
                <a:ext cx="1248652" cy="7847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1 619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5</a:t>
                </a:r>
                <a:endParaRPr sz="15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3353;p22"/>
              <p:cNvSpPr txBox="1"/>
              <p:nvPr/>
            </p:nvSpPr>
            <p:spPr>
              <a:xfrm>
                <a:off x="1746456" y="2266494"/>
                <a:ext cx="376630" cy="438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sz="1500"/>
              </a:p>
            </p:txBody>
          </p:sp>
        </p:grpSp>
        <p:cxnSp>
          <p:nvCxnSpPr>
            <p:cNvPr id="43" name="Google Shape;3354;p22"/>
            <p:cNvCxnSpPr/>
            <p:nvPr/>
          </p:nvCxnSpPr>
          <p:spPr>
            <a:xfrm>
              <a:off x="1797684" y="2880516"/>
              <a:ext cx="64950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6" name="4"/>
          <p:cNvSpPr txBox="1"/>
          <p:nvPr/>
        </p:nvSpPr>
        <p:spPr>
          <a:xfrm>
            <a:off x="4891544" y="2979830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9 072</a:t>
            </a:r>
          </a:p>
        </p:txBody>
      </p:sp>
      <p:sp>
        <p:nvSpPr>
          <p:cNvPr id="47" name="4"/>
          <p:cNvSpPr txBox="1"/>
          <p:nvPr/>
        </p:nvSpPr>
        <p:spPr>
          <a:xfrm>
            <a:off x="6201844" y="2974036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8 856</a:t>
            </a:r>
          </a:p>
        </p:txBody>
      </p:sp>
      <p:sp>
        <p:nvSpPr>
          <p:cNvPr id="48" name="4"/>
          <p:cNvSpPr txBox="1"/>
          <p:nvPr/>
        </p:nvSpPr>
        <p:spPr>
          <a:xfrm>
            <a:off x="7512144" y="2968242"/>
            <a:ext cx="949546" cy="307777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8 095</a:t>
            </a:r>
          </a:p>
        </p:txBody>
      </p:sp>
    </p:spTree>
    <p:extLst>
      <p:ext uri="{BB962C8B-B14F-4D97-AF65-F5344CB8AC3E}">
        <p14:creationId xmlns:p14="http://schemas.microsoft.com/office/powerpoint/2010/main" val="1183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7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7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7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7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84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8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9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9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25" grpId="0" animBg="1"/>
          <p:bldP spid="46" grpId="0" animBg="1"/>
          <p:bldP spid="47" grpId="0" animBg="1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25" grpId="0" animBg="1"/>
          <p:bldP spid="46" grpId="0" animBg="1"/>
          <p:bldP spid="47" grpId="0" animBg="1"/>
          <p:bldP spid="4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2"/>
          <p:cNvSpPr txBox="1"/>
          <p:nvPr/>
        </p:nvSpPr>
        <p:spPr>
          <a:xfrm>
            <a:off x="3477676" y="980015"/>
            <a:ext cx="2283044" cy="338554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 VIỆC CÁ NHÂN: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677" y="1432726"/>
            <a:ext cx="5163404" cy="66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676" y="2168981"/>
            <a:ext cx="5162712" cy="2247391"/>
          </a:xfrm>
          <a:prstGeom prst="rect">
            <a:avLst/>
          </a:prstGeom>
        </p:spPr>
      </p:pic>
      <p:sp>
        <p:nvSpPr>
          <p:cNvPr id="70" name="4"/>
          <p:cNvSpPr txBox="1"/>
          <p:nvPr/>
        </p:nvSpPr>
        <p:spPr>
          <a:xfrm>
            <a:off x="3489126" y="2190573"/>
            <a:ext cx="5151262" cy="1384995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 giải: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 đầu sư đoàn có số người là: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1 300 x 4 = 5 200 (người)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Sau khi bổ sung thêm 450 người, sư đoàn có số người là: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5 200 + 450 = 5 650 (người)</a:t>
            </a:r>
          </a:p>
          <a:p>
            <a:pPr algn="ctr"/>
            <a:r>
              <a:rPr lang="en-US" altLang="zh-CN" sz="14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Đáp số: 5 650 người.</a:t>
            </a:r>
          </a:p>
        </p:txBody>
      </p:sp>
    </p:spTree>
    <p:extLst>
      <p:ext uri="{BB962C8B-B14F-4D97-AF65-F5344CB8AC3E}">
        <p14:creationId xmlns:p14="http://schemas.microsoft.com/office/powerpoint/2010/main" val="22808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 tmFilter="0,0; .5, 1; 1, 1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9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99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5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 tmFilter="0,0; .5, 1; 1, 1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9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990"/>
                                </p:stCondLst>
                                <p:childTnLst>
                                  <p:par>
                                    <p:cTn id="4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65" grpId="0" animBg="1"/>
          <p:bldP spid="7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7675" y="1161017"/>
            <a:ext cx="5018619" cy="33855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8672"/>
          <a:stretch/>
        </p:blipFill>
        <p:spPr>
          <a:xfrm>
            <a:off x="3477677" y="1570157"/>
            <a:ext cx="5018618" cy="1866464"/>
          </a:xfrm>
          <a:prstGeom prst="rect">
            <a:avLst/>
          </a:prstGeom>
        </p:spPr>
      </p:pic>
      <p:sp>
        <p:nvSpPr>
          <p:cNvPr id="62" name="4"/>
          <p:cNvSpPr txBox="1"/>
          <p:nvPr/>
        </p:nvSpPr>
        <p:spPr>
          <a:xfrm>
            <a:off x="2495346" y="3776780"/>
            <a:ext cx="6227528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Mỗi bên tạ của mèo cân nặng ………. g. Mèo nâng được ………. g.</a:t>
            </a:r>
          </a:p>
          <a:p>
            <a:pPr marL="342900" indent="-342900" algn="just">
              <a:buAutoNum type="alphaLcParenR"/>
            </a:pPr>
            <a:endParaRPr lang="en-US" altLang="zh-CN" sz="15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lphaLcParenR"/>
            </a:pP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Mỗi </a:t>
            </a:r>
            <a:r>
              <a:rPr lang="en-US" altLang="zh-CN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bên tạ của </a:t>
            </a: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rùa </a:t>
            </a:r>
            <a:r>
              <a:rPr lang="en-US" altLang="zh-CN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cân nặng </a:t>
            </a: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……...... g</a:t>
            </a:r>
            <a:r>
              <a:rPr lang="en-US" altLang="zh-CN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Rùa </a:t>
            </a:r>
            <a:r>
              <a:rPr lang="en-US" altLang="zh-CN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nâng được </a:t>
            </a:r>
            <a:r>
              <a:rPr lang="en-US" altLang="zh-CN" sz="15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………. </a:t>
            </a:r>
            <a:r>
              <a:rPr lang="en-US" altLang="zh-CN" sz="1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g.</a:t>
            </a:r>
          </a:p>
          <a:p>
            <a:pPr marL="342900" indent="-342900" algn="just">
              <a:buAutoNum type="alphaLcParenR"/>
            </a:pPr>
            <a:endParaRPr lang="en-US" altLang="zh-CN" sz="15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4"/>
          <p:cNvSpPr txBox="1"/>
          <p:nvPr/>
        </p:nvSpPr>
        <p:spPr>
          <a:xfrm>
            <a:off x="5516880" y="3722549"/>
            <a:ext cx="563880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3 100</a:t>
            </a:r>
          </a:p>
        </p:txBody>
      </p:sp>
      <p:sp>
        <p:nvSpPr>
          <p:cNvPr id="64" name="4"/>
          <p:cNvSpPr txBox="1"/>
          <p:nvPr/>
        </p:nvSpPr>
        <p:spPr>
          <a:xfrm>
            <a:off x="7825740" y="3722548"/>
            <a:ext cx="563880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6 200</a:t>
            </a:r>
          </a:p>
        </p:txBody>
      </p:sp>
      <p:sp>
        <p:nvSpPr>
          <p:cNvPr id="65" name="4"/>
          <p:cNvSpPr txBox="1"/>
          <p:nvPr/>
        </p:nvSpPr>
        <p:spPr>
          <a:xfrm>
            <a:off x="5524500" y="4185967"/>
            <a:ext cx="563880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1 600</a:t>
            </a:r>
          </a:p>
        </p:txBody>
      </p:sp>
      <p:sp>
        <p:nvSpPr>
          <p:cNvPr id="66" name="4"/>
          <p:cNvSpPr txBox="1"/>
          <p:nvPr/>
        </p:nvSpPr>
        <p:spPr>
          <a:xfrm>
            <a:off x="7825740" y="4178347"/>
            <a:ext cx="563880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3 200</a:t>
            </a:r>
          </a:p>
        </p:txBody>
      </p:sp>
    </p:spTree>
    <p:extLst>
      <p:ext uri="{BB962C8B-B14F-4D97-AF65-F5344CB8AC3E}">
        <p14:creationId xmlns:p14="http://schemas.microsoft.com/office/powerpoint/2010/main" val="14967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5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7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74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62" grpId="0"/>
          <p:bldP spid="63" grpId="0" animBg="1"/>
          <p:bldP spid="64" grpId="0" animBg="1"/>
          <p:bldP spid="65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62" grpId="0"/>
          <p:bldP spid="63" grpId="0" animBg="1"/>
          <p:bldP spid="64" grpId="0" animBg="1"/>
          <p:bldP spid="65" grpId="0" animBg="1"/>
          <p:bldP spid="6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2339" y="2736260"/>
            <a:ext cx="1416594" cy="189644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  <p:grpSp>
        <p:nvGrpSpPr>
          <p:cNvPr id="14" name="1"/>
          <p:cNvGrpSpPr/>
          <p:nvPr/>
        </p:nvGrpSpPr>
        <p:grpSpPr>
          <a:xfrm>
            <a:off x="1702940" y="504542"/>
            <a:ext cx="1597916" cy="1597916"/>
            <a:chOff x="2845451" y="5151933"/>
            <a:chExt cx="682388" cy="682388"/>
          </a:xfrm>
        </p:grpSpPr>
        <p:grpSp>
          <p:nvGrpSpPr>
            <p:cNvPr id="15" name="组合 30"/>
            <p:cNvGrpSpPr/>
            <p:nvPr/>
          </p:nvGrpSpPr>
          <p:grpSpPr>
            <a:xfrm>
              <a:off x="2845451" y="5151933"/>
              <a:ext cx="682388" cy="682388"/>
              <a:chOff x="4993868" y="2326869"/>
              <a:chExt cx="2204264" cy="2204264"/>
            </a:xfrm>
            <a:effectLst>
              <a:outerShdw blurRad="292100" dist="1143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9" name="任意多边形 31"/>
              <p:cNvSpPr/>
              <p:nvPr/>
            </p:nvSpPr>
            <p:spPr>
              <a:xfrm>
                <a:off x="4993868" y="2326869"/>
                <a:ext cx="2204264" cy="2204264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32"/>
              <p:cNvSpPr/>
              <p:nvPr/>
            </p:nvSpPr>
            <p:spPr>
              <a:xfrm>
                <a:off x="5305426" y="2638424"/>
                <a:ext cx="1581148" cy="1581148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33"/>
              <p:cNvSpPr/>
              <p:nvPr/>
            </p:nvSpPr>
            <p:spPr>
              <a:xfrm>
                <a:off x="5370108" y="2708872"/>
                <a:ext cx="1451781" cy="145178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椭圆 35"/>
            <p:cNvSpPr/>
            <p:nvPr/>
          </p:nvSpPr>
          <p:spPr>
            <a:xfrm>
              <a:off x="2987738" y="5297432"/>
              <a:ext cx="392218" cy="392218"/>
            </a:xfrm>
            <a:prstGeom prst="ellipse">
              <a:avLst/>
            </a:prstGeom>
            <a:gradFill>
              <a:gsLst>
                <a:gs pos="100000">
                  <a:srgbClr val="01ACBE"/>
                </a:gs>
                <a:gs pos="53000">
                  <a:srgbClr val="01C4D9"/>
                </a:gs>
                <a:gs pos="0">
                  <a:srgbClr val="5EEFFE"/>
                </a:gs>
              </a:gsLst>
              <a:lin ang="5400000" scaled="1"/>
            </a:gradFill>
            <a:ln>
              <a:noFill/>
            </a:ln>
            <a:effectLst>
              <a:outerShdw blurRad="152400" dist="762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椭圆 36"/>
            <p:cNvSpPr/>
            <p:nvPr/>
          </p:nvSpPr>
          <p:spPr>
            <a:xfrm>
              <a:off x="2987739" y="5297432"/>
              <a:ext cx="392218" cy="3922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04800" dist="63500" dir="5400000">
                <a:srgbClr val="AC6600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67"/>
            <p:cNvSpPr/>
            <p:nvPr/>
          </p:nvSpPr>
          <p:spPr>
            <a:xfrm>
              <a:off x="3061567" y="5322486"/>
              <a:ext cx="244560" cy="91486"/>
            </a:xfrm>
            <a:custGeom>
              <a:avLst/>
              <a:gdLst>
                <a:gd name="connsiteX0" fmla="*/ 0 w 812800"/>
                <a:gd name="connsiteY0" fmla="*/ 406400 h 812800"/>
                <a:gd name="connsiteX1" fmla="*/ 406400 w 812800"/>
                <a:gd name="connsiteY1" fmla="*/ 0 h 812800"/>
                <a:gd name="connsiteX2" fmla="*/ 812800 w 812800"/>
                <a:gd name="connsiteY2" fmla="*/ 406400 h 812800"/>
                <a:gd name="connsiteX3" fmla="*/ 406400 w 812800"/>
                <a:gd name="connsiteY3" fmla="*/ 812800 h 812800"/>
                <a:gd name="connsiteX4" fmla="*/ 0 w 812800"/>
                <a:gd name="connsiteY4" fmla="*/ 406400 h 812800"/>
                <a:gd name="connsiteX0" fmla="*/ 0 w 812800"/>
                <a:gd name="connsiteY0" fmla="*/ 406400 h 457199"/>
                <a:gd name="connsiteX1" fmla="*/ 406400 w 812800"/>
                <a:gd name="connsiteY1" fmla="*/ 0 h 457199"/>
                <a:gd name="connsiteX2" fmla="*/ 812800 w 812800"/>
                <a:gd name="connsiteY2" fmla="*/ 406400 h 457199"/>
                <a:gd name="connsiteX3" fmla="*/ 0 w 812800"/>
                <a:gd name="connsiteY3" fmla="*/ 406400 h 457199"/>
                <a:gd name="connsiteX0" fmla="*/ 0 w 812800"/>
                <a:gd name="connsiteY0" fmla="*/ 406400 h 421420"/>
                <a:gd name="connsiteX1" fmla="*/ 406400 w 812800"/>
                <a:gd name="connsiteY1" fmla="*/ 0 h 421420"/>
                <a:gd name="connsiteX2" fmla="*/ 812800 w 812800"/>
                <a:gd name="connsiteY2" fmla="*/ 406400 h 421420"/>
                <a:gd name="connsiteX3" fmla="*/ 0 w 812800"/>
                <a:gd name="connsiteY3" fmla="*/ 406400 h 42142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  <a:gd name="connsiteX0" fmla="*/ 0 w 812800"/>
                <a:gd name="connsiteY0" fmla="*/ 406400 h 406400"/>
                <a:gd name="connsiteX1" fmla="*/ 406400 w 812800"/>
                <a:gd name="connsiteY1" fmla="*/ 0 h 406400"/>
                <a:gd name="connsiteX2" fmla="*/ 812800 w 812800"/>
                <a:gd name="connsiteY2" fmla="*/ 406400 h 406400"/>
                <a:gd name="connsiteX3" fmla="*/ 0 w 812800"/>
                <a:gd name="connsiteY3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800" h="406400">
                  <a:moveTo>
                    <a:pt x="0" y="406400"/>
                  </a:moveTo>
                  <a:cubicBezTo>
                    <a:pt x="0" y="181951"/>
                    <a:pt x="181951" y="0"/>
                    <a:pt x="406400" y="0"/>
                  </a:cubicBezTo>
                  <a:cubicBezTo>
                    <a:pt x="630849" y="0"/>
                    <a:pt x="812800" y="181951"/>
                    <a:pt x="812800" y="406400"/>
                  </a:cubicBezTo>
                  <a:cubicBezTo>
                    <a:pt x="501227" y="268393"/>
                    <a:pt x="281093" y="253153"/>
                    <a:pt x="0" y="40640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2" name="4"/>
          <p:cNvSpPr txBox="1"/>
          <p:nvPr/>
        </p:nvSpPr>
        <p:spPr>
          <a:xfrm>
            <a:off x="3477676" y="1161017"/>
            <a:ext cx="4416877" cy="338554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Tìm chữ số thích hợp.</a:t>
            </a:r>
            <a:endParaRPr lang="en-US" altLang="zh-CN" sz="160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0828" y="11245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040" y="1979048"/>
            <a:ext cx="4416877" cy="1187829"/>
          </a:xfrm>
          <a:prstGeom prst="rect">
            <a:avLst/>
          </a:prstGeom>
        </p:spPr>
      </p:pic>
      <p:sp>
        <p:nvSpPr>
          <p:cNvPr id="65" name="4"/>
          <p:cNvSpPr txBox="1"/>
          <p:nvPr/>
        </p:nvSpPr>
        <p:spPr>
          <a:xfrm>
            <a:off x="3939366" y="2042611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4"/>
          <p:cNvSpPr txBox="1"/>
          <p:nvPr/>
        </p:nvSpPr>
        <p:spPr>
          <a:xfrm>
            <a:off x="3669699" y="2840702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4"/>
          <p:cNvSpPr txBox="1"/>
          <p:nvPr/>
        </p:nvSpPr>
        <p:spPr>
          <a:xfrm>
            <a:off x="4179411" y="2840702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4"/>
          <p:cNvSpPr txBox="1"/>
          <p:nvPr/>
        </p:nvSpPr>
        <p:spPr>
          <a:xfrm>
            <a:off x="4472740" y="2840702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4"/>
          <p:cNvSpPr txBox="1"/>
          <p:nvPr/>
        </p:nvSpPr>
        <p:spPr>
          <a:xfrm>
            <a:off x="6684285" y="2040100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4"/>
          <p:cNvSpPr txBox="1"/>
          <p:nvPr/>
        </p:nvSpPr>
        <p:spPr>
          <a:xfrm>
            <a:off x="7215370" y="2030217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4"/>
          <p:cNvSpPr txBox="1"/>
          <p:nvPr/>
        </p:nvSpPr>
        <p:spPr>
          <a:xfrm>
            <a:off x="6954580" y="2840701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4"/>
          <p:cNvSpPr txBox="1"/>
          <p:nvPr/>
        </p:nvSpPr>
        <p:spPr>
          <a:xfrm>
            <a:off x="7485037" y="2840701"/>
            <a:ext cx="269667" cy="276999"/>
          </a:xfrm>
          <a:prstGeom prst="rect">
            <a:avLst/>
          </a:prstGeom>
          <a:solidFill>
            <a:srgbClr val="00826F"/>
          </a:solidFill>
          <a:ln>
            <a:solidFill>
              <a:srgbClr val="00826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endParaRPr lang="en-US" altLang="zh-CN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3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54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59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0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65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66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71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7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7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7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83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84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89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90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9" accel="55333" fill="hold" grpId="0" nodeType="clickEffect" p14:presetBounceEnd="6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333">
                                          <p:cBhvr additive="base">
                                            <p:cTn id="95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333">
                                          <p:cBhvr additive="base">
                                            <p:cTn id="96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65" grpId="0" animBg="1"/>
          <p:bldP spid="66" grpId="0" animBg="1"/>
          <p:bldP spid="67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7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" tmFilter="0, 0; 0.125,0.2665; 0.25,0.4; 0.375,0.465; 0.5,0.5;  0.625,0.535; 0.75,0.6; 0.875,0.7335; 1,1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" tmFilter="0, 0; 0.125,0.2665; 0.25,0.4; 0.375,0.465; 0.5,0.5;  0.625,0.535; 0.75,0.6; 0.875,0.7335; 1,1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25" tmFilter="0, 0; 0.125,0.2665; 0.25,0.4; 0.375,0.465; 0.5,0.5;  0.625,0.535; 0.75,0.6; 0.875,0.7335; 1,1">
                                              <p:stCondLst>
                                                <p:cond delay="24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8" dur="4">
                                              <p:stCondLst>
                                                <p:cond delay="98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9" dur="25" decel="50000">
                                              <p:stCondLst>
                                                <p:cond delay="1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4">
                                              <p:stCondLst>
                                                <p:cond delay="197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1" dur="25" decel="50000">
                                              <p:stCondLst>
                                                <p:cond delay="20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4">
                                              <p:stCondLst>
                                                <p:cond delay="246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3" dur="25" decel="50000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4" dur="4">
                                              <p:stCondLst>
                                                <p:cond delay="271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5" dur="25" decel="50000">
                                              <p:stCondLst>
                                                <p:cond delay="27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9" accel="5533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" grpId="0"/>
          <p:bldP spid="65" grpId="0" animBg="1"/>
          <p:bldP spid="66" grpId="0" animBg="1"/>
          <p:bldP spid="67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908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3828835" y="1708526"/>
            <a:ext cx="3045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Trò chơi </a:t>
            </a:r>
            <a:r>
              <a:rPr lang="en-US" altLang="zh-CN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“Ai nhanh, ai đúng”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6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362801" y="681540"/>
            <a:ext cx="8475674" cy="4109441"/>
          </a:xfrm>
          <a:prstGeom prst="roundRect">
            <a:avLst>
              <a:gd name="adj" fmla="val 4166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226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8" name="227"/>
          <p:cNvSpPr>
            <a:spLocks noChangeAspect="1"/>
          </p:cNvSpPr>
          <p:nvPr/>
        </p:nvSpPr>
        <p:spPr>
          <a:xfrm>
            <a:off x="2270692" y="1108814"/>
            <a:ext cx="1890000" cy="189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228"/>
          <p:cNvSpPr>
            <a:spLocks noChangeAspect="1"/>
          </p:cNvSpPr>
          <p:nvPr/>
        </p:nvSpPr>
        <p:spPr>
          <a:xfrm>
            <a:off x="2480692" y="1318814"/>
            <a:ext cx="1470000" cy="147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0" name="226"/>
          <p:cNvSpPr/>
          <p:nvPr/>
        </p:nvSpPr>
        <p:spPr>
          <a:xfrm>
            <a:off x="3152081" y="1465814"/>
            <a:ext cx="4018052" cy="1166042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1" name="22"/>
          <p:cNvSpPr>
            <a:spLocks noChangeAspect="1"/>
          </p:cNvSpPr>
          <p:nvPr/>
        </p:nvSpPr>
        <p:spPr>
          <a:xfrm>
            <a:off x="2627692" y="1465814"/>
            <a:ext cx="1176000" cy="1176000"/>
          </a:xfrm>
          <a:prstGeom prst="ellipse">
            <a:avLst/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12" name="223"/>
          <p:cNvSpPr txBox="1"/>
          <p:nvPr/>
        </p:nvSpPr>
        <p:spPr>
          <a:xfrm>
            <a:off x="3014553" y="1683743"/>
            <a:ext cx="4908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smtClean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45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224"/>
          <p:cNvSpPr txBox="1"/>
          <p:nvPr/>
        </p:nvSpPr>
        <p:spPr>
          <a:xfrm>
            <a:off x="4029782" y="1892356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- DẶN DÒ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506" y="1795785"/>
            <a:ext cx="1971848" cy="263978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" y="752218"/>
            <a:ext cx="1995518" cy="2632976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8" y="0"/>
            <a:ext cx="9156078" cy="12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48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FD2775-7754-4701-99DB-64791898A5E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On-screen Show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Malgun Gothic</vt:lpstr>
      <vt:lpstr>微软雅黑</vt:lpstr>
      <vt:lpstr>宋体</vt:lpstr>
      <vt:lpstr>Arial</vt:lpstr>
      <vt:lpstr>Calibri</vt:lpstr>
      <vt:lpstr>Calibri Light</vt:lpstr>
      <vt:lpstr>Impact</vt:lpstr>
      <vt:lpstr>Tahoma</vt:lpstr>
      <vt:lpstr>Times New Roman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2017-09-19T21:46:02Z</dcterms:created>
  <dcterms:modified xsi:type="dcterms:W3CDTF">2022-07-25T09:37:41Z</dcterms:modified>
</cp:coreProperties>
</file>