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</p:sldMasterIdLst>
  <p:notesMasterIdLst>
    <p:notesMasterId r:id="rId15"/>
  </p:notesMasterIdLst>
  <p:handoutMasterIdLst>
    <p:handoutMasterId r:id="rId16"/>
  </p:handoutMasterIdLst>
  <p:sldIdLst>
    <p:sldId id="3240" r:id="rId3"/>
    <p:sldId id="3192" r:id="rId4"/>
    <p:sldId id="3241" r:id="rId5"/>
    <p:sldId id="3174" r:id="rId6"/>
    <p:sldId id="3177" r:id="rId7"/>
    <p:sldId id="3242" r:id="rId8"/>
    <p:sldId id="3173" r:id="rId9"/>
    <p:sldId id="3171" r:id="rId10"/>
    <p:sldId id="3243" r:id="rId11"/>
    <p:sldId id="3176" r:id="rId12"/>
    <p:sldId id="3246" r:id="rId13"/>
    <p:sldId id="3256" r:id="rId14"/>
  </p:sldIdLst>
  <p:sldSz cx="12858750" cy="7232650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/>
        <a:cs typeface="Arial" charset="0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/>
        <a:cs typeface="Arial" charset="0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/>
        <a:cs typeface="Arial" charset="0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SimSun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SimSun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SimSun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SimSun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1"/>
    <p:penClr>
      <a:srgbClr val="FF0000"/>
    </p:penClr>
  </p:showPr>
  <p:clrMru>
    <a:srgbClr val="0A1A3B"/>
    <a:srgbClr val="BD8769"/>
    <a:srgbClr val="F16904"/>
    <a:srgbClr val="223D5E"/>
    <a:srgbClr val="EC206C"/>
    <a:srgbClr val="BC148E"/>
    <a:srgbClr val="CE000D"/>
    <a:srgbClr val="FE67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66" autoAdjust="0"/>
    <p:restoredTop sz="92986" autoAdjust="0"/>
  </p:normalViewPr>
  <p:slideViewPr>
    <p:cSldViewPr>
      <p:cViewPr varScale="1">
        <p:scale>
          <a:sx n="77" d="100"/>
          <a:sy n="77" d="100"/>
        </p:scale>
        <p:origin x="-552" y="-96"/>
      </p:cViewPr>
      <p:guideLst>
        <p:guide orient="horz" pos="328"/>
        <p:guide orient="horz" pos="4155"/>
        <p:guide pos="4034"/>
        <p:guide pos="7588"/>
        <p:guide pos="372"/>
        <p:guide pos="1374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B3C4DA86-7B2F-4897-AAFA-724FCFD11F15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FE4B3038-7D69-4687-A92E-A2A6B82FDB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1F9ECB99-5D38-407E-9ADC-82AE78B381F1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8917BCC4-DBB4-44FE-9F92-67BA8EDD62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SimSun"/>
        <a:cs typeface="SimSun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SimSun"/>
        <a:cs typeface="SimSun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SimSun"/>
        <a:cs typeface="SimSun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SimSun"/>
        <a:cs typeface="SimSun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SimSun"/>
        <a:cs typeface="SimSun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FA724A24-FABC-4D63-B802-1E4EA792AFBF}" type="slidenum">
              <a:rPr lang="zh-CN" altLang="en-US" smtClean="0">
                <a:ea typeface="SimSun"/>
                <a:cs typeface="SimSun"/>
              </a:rPr>
              <a:pPr/>
              <a:t>1</a:t>
            </a:fld>
            <a:endParaRPr lang="en-US" altLang="zh-CN" smtClean="0">
              <a:ea typeface="SimSun"/>
              <a:cs typeface="SimSu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6A473635-3885-4BB7-9B36-4B4607023B01}" type="slidenum">
              <a:rPr lang="zh-CN" altLang="en-US" smtClean="0">
                <a:ea typeface="SimSun"/>
                <a:cs typeface="SimSun"/>
              </a:rPr>
              <a:pPr/>
              <a:t>10</a:t>
            </a:fld>
            <a:endParaRPr lang="en-US" altLang="zh-CN" smtClean="0">
              <a:ea typeface="SimSun"/>
              <a:cs typeface="SimSu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AA04D8CF-8900-4B72-86F8-A3BBFFCB3B7F}" type="slidenum">
              <a:rPr lang="zh-CN" altLang="en-US" smtClean="0">
                <a:ea typeface="SimSun"/>
                <a:cs typeface="SimSun"/>
              </a:rPr>
              <a:pPr/>
              <a:t>11</a:t>
            </a:fld>
            <a:endParaRPr lang="en-US" altLang="zh-CN" smtClean="0">
              <a:ea typeface="SimSun"/>
              <a:cs typeface="SimSu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35CE83B6-73AD-4559-AC97-E6B0B39D83A4}" type="slidenum">
              <a:rPr lang="zh-CN" altLang="en-US" smtClean="0">
                <a:ea typeface="SimSun"/>
                <a:cs typeface="SimSun"/>
              </a:rPr>
              <a:pPr/>
              <a:t>2</a:t>
            </a:fld>
            <a:endParaRPr lang="en-US" altLang="zh-CN" smtClean="0">
              <a:ea typeface="SimSun"/>
              <a:cs typeface="SimSu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8C57D585-2C04-45C1-92D6-401CEBC1CF4F}" type="slidenum">
              <a:rPr lang="zh-CN" altLang="en-US" smtClean="0">
                <a:ea typeface="SimSun"/>
                <a:cs typeface="SimSun"/>
              </a:rPr>
              <a:pPr/>
              <a:t>3</a:t>
            </a:fld>
            <a:endParaRPr lang="en-US" altLang="zh-CN" smtClean="0">
              <a:ea typeface="SimSun"/>
              <a:cs typeface="SimSu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7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SimSun"/>
                <a:cs typeface="SimSun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EDFF0E02-27FB-4FEA-9A45-51DF5A90780A}" type="slidenum">
              <a:rPr lang="zh-CN" altLang="en-US" smtClean="0">
                <a:ea typeface="SimSun"/>
                <a:cs typeface="SimSun"/>
              </a:rPr>
              <a:pPr/>
              <a:t>5</a:t>
            </a:fld>
            <a:endParaRPr lang="en-US" altLang="zh-CN" smtClean="0">
              <a:ea typeface="SimSun"/>
              <a:cs typeface="SimSu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E845C3FB-69A5-42CE-9547-96950D693C47}" type="slidenum">
              <a:rPr lang="zh-CN" altLang="en-US" smtClean="0">
                <a:ea typeface="SimSun"/>
                <a:cs typeface="SimSun"/>
              </a:rPr>
              <a:pPr/>
              <a:t>6</a:t>
            </a:fld>
            <a:endParaRPr lang="en-US" altLang="zh-CN" smtClean="0">
              <a:ea typeface="SimSun"/>
              <a:cs typeface="SimSu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E2D14188-C68F-463C-97F7-59C221360285}" type="slidenum">
              <a:rPr lang="en-GB" smtClean="0">
                <a:ea typeface="SimSun"/>
                <a:cs typeface="SimSun"/>
              </a:rPr>
              <a:pPr/>
              <a:t>7</a:t>
            </a:fld>
            <a:endParaRPr lang="en-GB" smtClean="0">
              <a:ea typeface="SimSun"/>
              <a:cs typeface="SimSu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F0A504AF-2118-48E0-9FFD-06A7FCA701CB}" type="slidenum">
              <a:rPr lang="zh-CN" altLang="en-US" smtClean="0">
                <a:ea typeface="SimSun"/>
                <a:cs typeface="SimSun"/>
              </a:rPr>
              <a:pPr/>
              <a:t>8</a:t>
            </a:fld>
            <a:endParaRPr lang="en-US" altLang="zh-CN" smtClean="0">
              <a:ea typeface="SimSun"/>
              <a:cs typeface="SimSu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EAE4A2C5-2983-4759-B8D9-F3D01774381C}" type="slidenum">
              <a:rPr lang="zh-CN" altLang="en-US" smtClean="0">
                <a:ea typeface="SimSun"/>
                <a:cs typeface="SimSun"/>
              </a:rPr>
              <a:pPr/>
              <a:t>9</a:t>
            </a:fld>
            <a:endParaRPr lang="en-US" altLang="zh-CN" smtClean="0">
              <a:ea typeface="SimSun"/>
              <a:cs typeface="SimSu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4FDB-80B0-4019-9BCB-3745F6640C69}" type="datetimeFigureOut">
              <a:rPr lang="en-US"/>
              <a:pPr>
                <a:defRPr/>
              </a:pPr>
              <a:t>23/7/2022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4CA6-D0B1-419A-9C09-04AF629B2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1071-698A-4E45-BC17-109375763088}" type="datetimeFigureOut">
              <a:rPr lang="en-US"/>
              <a:pPr>
                <a:defRPr/>
              </a:pPr>
              <a:t>23/7/2022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834CE-AD16-40DF-89B5-5768ADBF6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;p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363" y="-95250"/>
            <a:ext cx="13303251" cy="748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18;p7"/>
          <p:cNvSpPr/>
          <p:nvPr/>
        </p:nvSpPr>
        <p:spPr>
          <a:xfrm>
            <a:off x="2773363" y="2036763"/>
            <a:ext cx="898525" cy="898525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lIns="96419" tIns="48196" rIns="96419" bIns="48196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900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Oval 1"/>
          <p:cNvSpPr/>
          <p:nvPr userDrawn="1"/>
        </p:nvSpPr>
        <p:spPr>
          <a:xfrm>
            <a:off x="11807825" y="0"/>
            <a:ext cx="1211263" cy="161131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00"/>
          </a:p>
        </p:txBody>
      </p:sp>
      <p:sp>
        <p:nvSpPr>
          <p:cNvPr id="5" name="Google Shape;15;p7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EF728603-6B0A-4821-9588-3D9BA526620D}" type="datetimeFigureOut">
              <a:rPr lang="en-US"/>
              <a:pPr>
                <a:defRPr/>
              </a:pPr>
              <a:t>23/7/2022</a:t>
            </a:fld>
            <a:endParaRPr lang="en-US" dirty="0"/>
          </a:p>
        </p:txBody>
      </p:sp>
      <p:sp>
        <p:nvSpPr>
          <p:cNvPr id="6" name="Google Shape;16;p7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dirty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" name="Google Shape;17;p7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D6341345-7C49-4B02-B999-599BB3257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;p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363" y="-95250"/>
            <a:ext cx="13303251" cy="748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18;p7"/>
          <p:cNvSpPr/>
          <p:nvPr/>
        </p:nvSpPr>
        <p:spPr>
          <a:xfrm>
            <a:off x="2773363" y="2036763"/>
            <a:ext cx="898525" cy="898525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lIns="96419" tIns="48196" rIns="96419" bIns="48196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Oval 8"/>
          <p:cNvSpPr/>
          <p:nvPr userDrawn="1"/>
        </p:nvSpPr>
        <p:spPr>
          <a:xfrm>
            <a:off x="2773363" y="2036763"/>
            <a:ext cx="898525" cy="8985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00"/>
          </a:p>
        </p:txBody>
      </p:sp>
      <p:sp>
        <p:nvSpPr>
          <p:cNvPr id="7" name="Oval 9"/>
          <p:cNvSpPr/>
          <p:nvPr userDrawn="1"/>
        </p:nvSpPr>
        <p:spPr>
          <a:xfrm>
            <a:off x="11807825" y="0"/>
            <a:ext cx="1211263" cy="161131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00"/>
          </a:p>
        </p:txBody>
      </p:sp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33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30"/>
            </a:lvl1pPr>
            <a:lvl2pPr lvl="1" algn="ctr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10"/>
            </a:lvl2pPr>
            <a:lvl3pPr lvl="2" algn="ctr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/>
            </a:lvl3pPr>
            <a:lvl4pPr lvl="3" algn="ctr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/>
            </a:lvl4pPr>
            <a:lvl5pPr lvl="4" algn="ctr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/>
            </a:lvl5pPr>
            <a:lvl6pPr lvl="5" algn="ctr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/>
            </a:lvl6pPr>
            <a:lvl7pPr lvl="6" algn="ctr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/>
            </a:lvl7pPr>
            <a:lvl8pPr lvl="7" algn="ctr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/>
            </a:lvl8pPr>
            <a:lvl9pPr lvl="8" algn="ctr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Google Shape;15;p7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F3945C60-4738-44F1-B0BB-C38FDFF85F59}" type="datetimeFigureOut">
              <a:rPr lang="en-US"/>
              <a:pPr>
                <a:defRPr/>
              </a:pPr>
              <a:t>23/7/2022</a:t>
            </a:fld>
            <a:endParaRPr lang="en-US"/>
          </a:p>
        </p:txBody>
      </p:sp>
      <p:sp>
        <p:nvSpPr>
          <p:cNvPr id="9" name="Google Shape;16;p7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Google Shape;17;p7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286F89AC-433D-49ED-AB60-B7D6E261A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0;p8"/>
          <p:cNvPicPr preferRelativeResize="0"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12850813" cy="71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23;p8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2D202BB3-078B-4091-8FC1-17016ACC4057}" type="datetimeFigureOut">
              <a:rPr lang="en-US"/>
              <a:pPr>
                <a:defRPr/>
              </a:pPr>
              <a:t>23/7/2022</a:t>
            </a:fld>
            <a:endParaRPr lang="en-US"/>
          </a:p>
        </p:txBody>
      </p:sp>
      <p:sp>
        <p:nvSpPr>
          <p:cNvPr id="4" name="Google Shape;24;p8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25;p8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226BBC6B-A7D5-4EF3-BF62-C6425610E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;p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88"/>
            <a:ext cx="12831763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30;p9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2385C026-5707-4C47-97C8-CC75A07A7501}" type="datetimeFigureOut">
              <a:rPr lang="en-US"/>
              <a:pPr>
                <a:defRPr/>
              </a:pPr>
              <a:t>23/7/2022</a:t>
            </a:fld>
            <a:endParaRPr lang="en-US"/>
          </a:p>
        </p:txBody>
      </p:sp>
      <p:sp>
        <p:nvSpPr>
          <p:cNvPr id="4" name="Google Shape;31;p9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32;p9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5E877DB-0B6D-4423-9E8A-374516216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;p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88"/>
            <a:ext cx="12831763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4;p1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88"/>
            <a:ext cx="12831763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37;p10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9FF21DF1-A2B3-4C52-8CBB-00D19163F93F}" type="datetimeFigureOut">
              <a:rPr lang="en-US"/>
              <a:pPr>
                <a:defRPr/>
              </a:pPr>
              <a:t>23/7/2022</a:t>
            </a:fld>
            <a:endParaRPr lang="en-US"/>
          </a:p>
        </p:txBody>
      </p:sp>
      <p:sp>
        <p:nvSpPr>
          <p:cNvPr id="4" name="Google Shape;38;p10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39;p10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C1E78508-C39A-4483-A8A0-CF6E5C51A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49;p1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12858750" cy="719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0"/>
          <p:cNvSpPr/>
          <p:nvPr userDrawn="1"/>
        </p:nvSpPr>
        <p:spPr>
          <a:xfrm>
            <a:off x="11480800" y="73025"/>
            <a:ext cx="1212850" cy="161131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00"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85714" y="1773004"/>
            <a:ext cx="5439853" cy="86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81965" lvl="0" indent="-241300" algn="l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30" b="1"/>
            </a:lvl1pPr>
            <a:lvl2pPr marL="964565" lvl="1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10" b="1"/>
            </a:lvl2pPr>
            <a:lvl3pPr marL="1446530" lvl="2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 b="1"/>
            </a:lvl3pPr>
            <a:lvl4pPr marL="1928495" lvl="3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4pPr>
            <a:lvl5pPr marL="2411095" lvl="4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5pPr>
            <a:lvl6pPr marL="2893060" lvl="5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6pPr>
            <a:lvl7pPr marL="3375025" lvl="6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7pPr>
            <a:lvl8pPr marL="3857625" lvl="7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8pPr>
            <a:lvl9pPr marL="4339590" lvl="8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85714" y="2641926"/>
            <a:ext cx="5439853" cy="388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81965" lvl="0" indent="-361315" algn="l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64565" lvl="1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46530" lvl="2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28495" lvl="3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411095" lvl="4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93060" lvl="5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75025" lvl="6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57625" lvl="7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39590" lvl="8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509742" y="1773004"/>
            <a:ext cx="5466644" cy="86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81965" lvl="0" indent="-241300" algn="l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30" b="1"/>
            </a:lvl1pPr>
            <a:lvl2pPr marL="964565" lvl="1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10" b="1"/>
            </a:lvl2pPr>
            <a:lvl3pPr marL="1446530" lvl="2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 b="1"/>
            </a:lvl3pPr>
            <a:lvl4pPr marL="1928495" lvl="3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4pPr>
            <a:lvl5pPr marL="2411095" lvl="4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5pPr>
            <a:lvl6pPr marL="2893060" lvl="5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6pPr>
            <a:lvl7pPr marL="3375025" lvl="6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7pPr>
            <a:lvl8pPr marL="3857625" lvl="7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8pPr>
            <a:lvl9pPr marL="4339590" lvl="8" indent="-241300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509742" y="2641926"/>
            <a:ext cx="5466644" cy="388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81965" lvl="0" indent="-361315" algn="l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64565" lvl="1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46530" lvl="2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28495" lvl="3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411095" lvl="4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93060" lvl="5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75025" lvl="6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57625" lvl="7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39590" lvl="8" indent="-361315" algn="l">
              <a:lnSpc>
                <a:spcPct val="90000"/>
              </a:lnSpc>
              <a:spcBef>
                <a:spcPct val="106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46;p11"/>
          <p:cNvSpPr txBox="1">
            <a:spLocks noGrp="1"/>
          </p:cNvSpPr>
          <p:nvPr>
            <p:ph type="dt" idx="10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mtClean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D46AA7B5-2C34-4429-91ED-27A39B41001B}" type="datetimeFigureOut">
              <a:rPr lang="en-US"/>
              <a:pPr>
                <a:defRPr/>
              </a:pPr>
              <a:t>23/7/2022</a:t>
            </a:fld>
            <a:endParaRPr lang="en-US"/>
          </a:p>
        </p:txBody>
      </p:sp>
      <p:sp>
        <p:nvSpPr>
          <p:cNvPr id="10" name="Google Shape;47;p11"/>
          <p:cNvSpPr txBox="1">
            <a:spLocks noGrp="1"/>
          </p:cNvSpPr>
          <p:nvPr>
            <p:ph type="ftr" idx="11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Google Shape;48;p11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52BF3524-9A63-4A86-8CD2-7882C8B93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3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0"/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7625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B375-8337-4597-B8B3-A6DDA7C40BB9}" type="datetimeFigureOut">
              <a:rPr lang="en-US"/>
              <a:pPr>
                <a:defRPr/>
              </a:pPr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11EC-E17F-4F63-812A-055D8575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84238" y="385763"/>
            <a:ext cx="11090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84238" y="1925638"/>
            <a:ext cx="1109027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D26EE0D1-43A3-4519-9E10-7E8248C14360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0FD7572B-9492-4FF4-9A8C-5EF5DBAAA0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 advTm="3000"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/>
          <a:cs typeface="SimSun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/>
          <a:cs typeface="SimSun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/>
          <a:cs typeface="SimSun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/>
          <a:cs typeface="SimSun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/>
          <a:cs typeface="SimSun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/>
          <a:cs typeface="SimSun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/>
          <a:cs typeface="SimSun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/>
          <a:cs typeface="SimSun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/>
          <a:cs typeface="SimSun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SimSun"/>
          <a:cs typeface="SimSun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imSun"/>
          <a:cs typeface="SimSun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SimSun"/>
          <a:cs typeface="SimSun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/>
          <a:cs typeface="SimSun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/>
          <a:cs typeface="SimSu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 smtClean="0">
                <a:solidFill>
                  <a:schemeClr val="tx1">
                    <a:tint val="75000"/>
                  </a:schemeClr>
                </a:solidFill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8EC25615-D6BE-4041-98DD-B5CDF74E707D}" type="datetimeFigureOut">
              <a:rPr lang="en-US"/>
              <a:pPr>
                <a:defRPr/>
              </a:pPr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 smtClean="0">
                <a:solidFill>
                  <a:schemeClr val="tx1">
                    <a:tint val="75000"/>
                  </a:schemeClr>
                </a:solidFill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5605EFEC-0BE0-49EC-A8DF-B16A45AEA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3" r:id="rId7"/>
    <p:sldLayoutId id="2147483662" r:id="rId8"/>
    <p:sldLayoutId id="2147483661" r:id="rId9"/>
    <p:sldLayoutId id="2147483672" r:id="rId10"/>
  </p:sldLayoutIdLst>
  <p:txStyles>
    <p:titleStyle>
      <a:lvl1pPr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2pPr>
      <a:lvl3pPr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3pPr>
      <a:lvl4pPr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4pPr>
      <a:lvl5pPr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5pPr>
      <a:lvl6pPr marL="4572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6pPr>
      <a:lvl7pPr marL="9144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7pPr>
      <a:lvl8pPr marL="13716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8pPr>
      <a:lvl9pPr marL="18288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  <a:ea typeface="等线 Light"/>
          <a:cs typeface="等线 Light"/>
        </a:defRPr>
      </a:lvl9pPr>
    </p:titleStyle>
    <p:bodyStyle>
      <a:lvl1pPr marL="241300" indent="-241300" algn="l" defTabSz="963613" rtl="0" fontAlgn="base">
        <a:lnSpc>
          <a:spcPct val="90000"/>
        </a:lnSpc>
        <a:spcBef>
          <a:spcPts val="105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等线"/>
        </a:defRPr>
      </a:lvl1pPr>
      <a:lvl2pPr marL="722313" indent="-241300" algn="l" defTabSz="963613" rtl="0" fontAlgn="base">
        <a:lnSpc>
          <a:spcPct val="90000"/>
        </a:lnSpc>
        <a:spcBef>
          <a:spcPct val="106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等线"/>
        </a:defRPr>
      </a:lvl2pPr>
      <a:lvl3pPr marL="1204913" indent="-241300" algn="l" defTabSz="963613" rtl="0" fontAlgn="base">
        <a:lnSpc>
          <a:spcPct val="90000"/>
        </a:lnSpc>
        <a:spcBef>
          <a:spcPct val="106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等线"/>
        </a:defRPr>
      </a:lvl3pPr>
      <a:lvl4pPr marL="1687513" indent="-241300" algn="l" defTabSz="963613" rtl="0" fontAlgn="base">
        <a:lnSpc>
          <a:spcPct val="90000"/>
        </a:lnSpc>
        <a:spcBef>
          <a:spcPct val="106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等线"/>
        </a:defRPr>
      </a:lvl4pPr>
      <a:lvl5pPr marL="2168525" indent="-241300" algn="l" defTabSz="963613" rtl="0" fontAlgn="base">
        <a:lnSpc>
          <a:spcPct val="90000"/>
        </a:lnSpc>
        <a:spcBef>
          <a:spcPct val="106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等线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85875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t="48009"/>
          <a:stretch>
            <a:fillRect/>
          </a:stretch>
        </p:blipFill>
        <p:spPr bwMode="auto">
          <a:xfrm>
            <a:off x="0" y="3471863"/>
            <a:ext cx="128587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124575" y="-9017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六边形 113"/>
          <p:cNvSpPr/>
          <p:nvPr/>
        </p:nvSpPr>
        <p:spPr>
          <a:xfrm>
            <a:off x="3837497" y="1024120"/>
            <a:ext cx="6145758" cy="656562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TOÁN 3 - KẾT NỐI TRI THỨC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310964" y="293699"/>
            <a:ext cx="2235200" cy="70675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/>
                <a:ea typeface="Microsoft YaHei" panose="020B0503020204020204" pitchFamily="34" charset="-122"/>
                <a:cs typeface="+mn-cs"/>
              </a:rPr>
              <a:t>KHÁM PHÁ</a:t>
            </a:r>
          </a:p>
        </p:txBody>
      </p:sp>
      <p:pic>
        <p:nvPicPr>
          <p:cNvPr id="17416" name="Picture 7"/>
          <p:cNvPicPr>
            <a:picLocks noChangeAspect="1"/>
          </p:cNvPicPr>
          <p:nvPr/>
        </p:nvPicPr>
        <p:blipFill>
          <a:blip r:embed="rId7"/>
          <a:srcRect l="65726" t="-656"/>
          <a:stretch>
            <a:fillRect/>
          </a:stretch>
        </p:blipFill>
        <p:spPr bwMode="auto">
          <a:xfrm>
            <a:off x="2468563" y="293688"/>
            <a:ext cx="7064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5"/>
          <p:cNvSpPr>
            <a:spLocks noChangeArrowheads="1"/>
          </p:cNvSpPr>
          <p:nvPr/>
        </p:nvSpPr>
        <p:spPr bwMode="auto">
          <a:xfrm>
            <a:off x="2578100" y="2032000"/>
            <a:ext cx="9429750" cy="1506538"/>
          </a:xfrm>
          <a:prstGeom prst="roundRect">
            <a:avLst>
              <a:gd name="adj" fmla="val 50000"/>
            </a:avLst>
          </a:prstGeom>
          <a:solidFill>
            <a:srgbClr val="FDE03B"/>
          </a:solidFill>
          <a:ln w="762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altLang="zh-CN" sz="3200" b="1">
                <a:latin typeface="Times New Roman" pitchFamily="18" charset="0"/>
                <a:ea typeface="Microsoft YaHei"/>
                <a:cs typeface="Times New Roman" pitchFamily="18" charset="0"/>
              </a:rPr>
              <a:t>BÀI 57: CHIA SỐ CÓ BỐN CHỮ SỐ CHO SỐ CÓ MỘT CHỮ SỐ.(tiết 1)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3"/>
          <p:cNvSpPr txBox="1">
            <a:spLocks noChangeArrowheads="1"/>
          </p:cNvSpPr>
          <p:nvPr/>
        </p:nvSpPr>
        <p:spPr bwMode="auto">
          <a:xfrm rot="10800000" flipV="1">
            <a:off x="381000" y="160338"/>
            <a:ext cx="29591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GB" sz="5400">
                <a:solidFill>
                  <a:schemeClr val="accent1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Bài 3 </a:t>
            </a:r>
          </a:p>
        </p:txBody>
      </p:sp>
      <p:sp>
        <p:nvSpPr>
          <p:cNvPr id="35842" name="TextBox 23"/>
          <p:cNvSpPr txBox="1">
            <a:spLocks noChangeArrowheads="1"/>
          </p:cNvSpPr>
          <p:nvPr/>
        </p:nvSpPr>
        <p:spPr bwMode="auto">
          <a:xfrm rot="10800000" flipV="1">
            <a:off x="4700588" y="392113"/>
            <a:ext cx="29606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GB" sz="4400" u="sng">
                <a:solidFill>
                  <a:schemeClr val="accent1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Bài giải</a:t>
            </a:r>
            <a:r>
              <a:rPr lang="vi-VN" altLang="en-GB" sz="4400">
                <a:solidFill>
                  <a:schemeClr val="accent1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 :  </a:t>
            </a:r>
          </a:p>
        </p:txBody>
      </p:sp>
      <p:sp>
        <p:nvSpPr>
          <p:cNvPr id="34" name="Rectangles 33"/>
          <p:cNvSpPr/>
          <p:nvPr/>
        </p:nvSpPr>
        <p:spPr>
          <a:xfrm>
            <a:off x="2108200" y="2392363"/>
            <a:ext cx="8591550" cy="4203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Trang trại thứ hai có số con vịt là</a:t>
            </a:r>
          </a:p>
          <a:p>
            <a:pPr algn="ctr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4 500 : 3 = 1 500 (con vịt)</a:t>
            </a:r>
          </a:p>
          <a:p>
            <a:pPr algn="ctr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Cả hai trang trại có số con vịt là</a:t>
            </a:r>
          </a:p>
          <a:p>
            <a:pPr algn="ctr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4 500 + 1 500 = 6 000 (con vịt)</a:t>
            </a:r>
          </a:p>
          <a:p>
            <a:pPr algn="ctr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Đáp số: a) 1 500 con vịt</a:t>
            </a:r>
          </a:p>
          <a:p>
            <a:pPr algn="ctr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b) 6 000 con vịt</a:t>
            </a:r>
          </a:p>
          <a:p>
            <a:pPr algn="ctr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/>
          </a:p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75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48009"/>
          <a:stretch>
            <a:fillRect/>
          </a:stretch>
        </p:blipFill>
        <p:spPr bwMode="auto">
          <a:xfrm>
            <a:off x="0" y="3471863"/>
            <a:ext cx="128587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044825" y="3036888"/>
            <a:ext cx="67691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endParaRPr lang="da-DK" altLang="id-ID" sz="900" dirty="0">
              <a:solidFill>
                <a:srgbClr val="FA1414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da-DK" altLang="id-ID" sz="900" dirty="0">
              <a:solidFill>
                <a:srgbClr val="FA1414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541588" y="520700"/>
            <a:ext cx="6983412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6000" kern="2000" dirty="0">
                <a:solidFill>
                  <a:srgbClr val="FA1414"/>
                </a:solidFill>
                <a:latin typeface="Times New Roman" panose="02020603050405020304" pitchFamily="18" charset="0"/>
                <a:ea typeface="方正正准黑简体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CỦNG CỐ DẶN DÒ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163" y="612775"/>
            <a:ext cx="98806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Google Shape;290;p7"/>
          <p:cNvSpPr txBox="1"/>
          <p:nvPr/>
        </p:nvSpPr>
        <p:spPr>
          <a:xfrm>
            <a:off x="3744195" y="1960528"/>
            <a:ext cx="5753698" cy="2433955"/>
          </a:xfrm>
          <a:prstGeom prst="rect">
            <a:avLst/>
          </a:prstGeom>
          <a:noFill/>
          <a:ln>
            <a:noFill/>
          </a:ln>
        </p:spPr>
        <p:txBody>
          <a:bodyPr spcFirstLastPara="1" lIns="96419" tIns="48196" rIns="96419" bIns="48196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  <a:defRPr/>
            </a:pPr>
            <a:r>
              <a:rPr lang="vi-VN" altLang="en-US" sz="759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Tiết học kết thúc</a:t>
            </a:r>
          </a:p>
        </p:txBody>
      </p:sp>
      <p:pic>
        <p:nvPicPr>
          <p:cNvPr id="3994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5439">
            <a:off x="879475" y="4938713"/>
            <a:ext cx="33242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19675" y="1895475"/>
            <a:ext cx="10842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622" tIns="50622" rIns="50622" bIns="50622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800">
              <a:solidFill>
                <a:schemeClr val="accent1"/>
              </a:solidFill>
              <a:latin typeface="Arial" charset="0"/>
              <a:ea typeface="Microsoft YaHei"/>
              <a:cs typeface="Microsoft YaHei"/>
              <a:sym typeface="Arial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2143125" y="4978400"/>
            <a:ext cx="6254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622" tIns="50622" rIns="50622" bIns="5062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>
                <a:solidFill>
                  <a:schemeClr val="accent1"/>
                </a:solidFill>
                <a:latin typeface="Arial" charset="0"/>
                <a:ea typeface="Microsoft YaHei"/>
                <a:cs typeface="Microsoft YaHei"/>
                <a:sym typeface="Arial" charset="0"/>
              </a:rPr>
              <a:t>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6357938" y="2463800"/>
            <a:ext cx="7445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622" tIns="50622" rIns="50622" bIns="5062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>
                <a:solidFill>
                  <a:schemeClr val="accent1"/>
                </a:solidFill>
                <a:latin typeface="Arial" charset="0"/>
                <a:ea typeface="Microsoft YaHei"/>
                <a:cs typeface="Microsoft YaHei"/>
                <a:sym typeface="Arial" charset="0"/>
              </a:rPr>
              <a:t>。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3829050" y="1816100"/>
            <a:ext cx="2586038" cy="64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en-GB" sz="2400" dirty="0">
                <a:solidFill>
                  <a:schemeClr val="accent1"/>
                </a:solidFill>
                <a:latin typeface="Impact" panose="020B0806030902050204" pitchFamily="34" charset="0"/>
                <a:ea typeface="Microsoft YaHei" panose="020B0503020204020204" pitchFamily="34" charset="-122"/>
                <a:cs typeface="+mn-ea"/>
                <a:sym typeface="+mn-lt"/>
              </a:rPr>
              <a:t>  6      4       0        8 </a:t>
            </a: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812800" y="879475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vi-VN" altLang="zh-CN" sz="2000" b="1">
                <a:solidFill>
                  <a:srgbClr val="000000"/>
                </a:solidFill>
                <a:latin typeface="Times New Roman" pitchFamily="18" charset="0"/>
                <a:ea typeface="Microsoft YaHei"/>
                <a:cs typeface="Microsoft YaHei"/>
              </a:rPr>
              <a:t>a) Chia đều 6408 chiếc bút chì vào 2 thùng.Hỏi mỗi thùng có bao nhiêu chiếc bút chỉ 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754495" y="1960245"/>
            <a:ext cx="388620" cy="5835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vi-V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SimSun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3" name="Rectangles 2"/>
          <p:cNvSpPr/>
          <p:nvPr/>
        </p:nvSpPr>
        <p:spPr>
          <a:xfrm>
            <a:off x="3981450" y="2543175"/>
            <a:ext cx="466725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" name="Rectangles 4"/>
          <p:cNvSpPr/>
          <p:nvPr/>
        </p:nvSpPr>
        <p:spPr>
          <a:xfrm>
            <a:off x="4484688" y="2543175"/>
            <a:ext cx="468312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ectangles 5"/>
          <p:cNvSpPr/>
          <p:nvPr/>
        </p:nvSpPr>
        <p:spPr>
          <a:xfrm>
            <a:off x="4484688" y="3209925"/>
            <a:ext cx="468312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Rectangles 6"/>
          <p:cNvSpPr/>
          <p:nvPr/>
        </p:nvSpPr>
        <p:spPr>
          <a:xfrm>
            <a:off x="5019675" y="3905250"/>
            <a:ext cx="468313" cy="600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Rectangles 7"/>
          <p:cNvSpPr/>
          <p:nvPr/>
        </p:nvSpPr>
        <p:spPr>
          <a:xfrm>
            <a:off x="5019675" y="3209925"/>
            <a:ext cx="46831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Rectangles 8"/>
          <p:cNvSpPr/>
          <p:nvPr/>
        </p:nvSpPr>
        <p:spPr>
          <a:xfrm>
            <a:off x="5565775" y="3921125"/>
            <a:ext cx="466725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ectangles 9"/>
          <p:cNvSpPr/>
          <p:nvPr/>
        </p:nvSpPr>
        <p:spPr>
          <a:xfrm>
            <a:off x="5565775" y="4552950"/>
            <a:ext cx="466725" cy="582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6500813" y="2608263"/>
            <a:ext cx="468312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7005638" y="2625725"/>
            <a:ext cx="468312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7508875" y="2611438"/>
            <a:ext cx="468313" cy="582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8013700" y="2611438"/>
            <a:ext cx="468313" cy="582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29375" y="1528763"/>
            <a:ext cx="0" cy="165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57938" y="2536825"/>
            <a:ext cx="2951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s 3"/>
          <p:cNvSpPr/>
          <p:nvPr/>
        </p:nvSpPr>
        <p:spPr>
          <a:xfrm>
            <a:off x="3044825" y="5632450"/>
            <a:ext cx="612457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5400"/>
              <a:t>6408: 2 = 3204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8" grpId="0"/>
      <p:bldP spid="2" grpId="0"/>
      <p:bldP spid="2" grpId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75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rcRect t="48009"/>
          <a:stretch>
            <a:fillRect/>
          </a:stretch>
        </p:blipFill>
        <p:spPr bwMode="auto">
          <a:xfrm>
            <a:off x="0" y="4691063"/>
            <a:ext cx="1285875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 rot="-5400000">
            <a:off x="1767682" y="1443831"/>
            <a:ext cx="61436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Arial" charset="0"/>
              </a:rPr>
              <a:t>CÁCH</a:t>
            </a:r>
            <a:r>
              <a:rPr lang="vi-VN" altLang="en-US" sz="4000">
                <a:solidFill>
                  <a:schemeClr val="accent1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Arial" charset="0"/>
              </a:rPr>
              <a:t> </a:t>
            </a:r>
            <a:r>
              <a:rPr lang="vi-VN" altLang="en-US" sz="400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Arial" charset="0"/>
              </a:rPr>
              <a:t>CHIA </a:t>
            </a: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083175" y="1176338"/>
            <a:ext cx="841375" cy="841375"/>
            <a:chOff x="3529981" y="507683"/>
            <a:chExt cx="598350" cy="598350"/>
          </a:xfrm>
        </p:grpSpPr>
        <p:sp>
          <p:nvSpPr>
            <p:cNvPr id="7" name="椭圆 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429375" y="1323975"/>
            <a:ext cx="4016375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6 chia 3 được 3,viết 3.  </a:t>
            </a:r>
          </a:p>
          <a:p>
            <a:r>
              <a:rPr lang="vi-VN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3 nhân 2 bằng 6;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vi-VN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6 trừ 6 bằng 0.     </a:t>
            </a:r>
          </a:p>
        </p:txBody>
      </p:sp>
      <p:sp>
        <p:nvSpPr>
          <p:cNvPr id="10" name="矩形 9"/>
          <p:cNvSpPr/>
          <p:nvPr/>
        </p:nvSpPr>
        <p:spPr>
          <a:xfrm>
            <a:off x="6429375" y="2361925"/>
            <a:ext cx="3699510" cy="70675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vi-VN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Hạ 4; 4 chia 2 được 2,viết 2</a:t>
            </a:r>
          </a:p>
          <a:p>
            <a:pPr>
              <a:defRPr/>
            </a:pPr>
            <a:r>
              <a:rPr lang="vi-VN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 nhân 2 bằng 4 ; 4 trừ 4 bằng 0.</a:t>
            </a:r>
          </a:p>
        </p:txBody>
      </p:sp>
      <p:sp>
        <p:nvSpPr>
          <p:cNvPr id="11" name="矩形 10"/>
          <p:cNvSpPr/>
          <p:nvPr/>
        </p:nvSpPr>
        <p:spPr>
          <a:xfrm>
            <a:off x="6388100" y="4500563"/>
            <a:ext cx="3698875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Hạ 8; 8 chia 2 được 4,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vi-VN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viết 4.</a:t>
            </a:r>
          </a:p>
          <a:p>
            <a:r>
              <a:rPr lang="vi-VN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4 nhân 2 bằng 8;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vi-VN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8 trừ 8 bằng 0.</a:t>
            </a: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132388" y="2284413"/>
            <a:ext cx="841375" cy="841375"/>
            <a:chOff x="3529981" y="507683"/>
            <a:chExt cx="598350" cy="598350"/>
          </a:xfrm>
        </p:grpSpPr>
        <p:sp>
          <p:nvSpPr>
            <p:cNvPr id="13" name="椭圆 1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5140325" y="4383088"/>
            <a:ext cx="841375" cy="841375"/>
            <a:chOff x="3529981" y="507683"/>
            <a:chExt cx="598350" cy="598350"/>
          </a:xfrm>
        </p:grpSpPr>
        <p:sp>
          <p:nvSpPr>
            <p:cNvPr id="16" name="椭圆 15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5129213" y="3341688"/>
            <a:ext cx="841375" cy="841375"/>
            <a:chOff x="3529981" y="507683"/>
            <a:chExt cx="598350" cy="598350"/>
          </a:xfrm>
        </p:grpSpPr>
        <p:sp>
          <p:nvSpPr>
            <p:cNvPr id="19" name="椭圆 18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388100" y="3441700"/>
            <a:ext cx="3698875" cy="1006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Hạ 0; 0 chia 2 được 0,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vi-VN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viết 0.</a:t>
            </a:r>
          </a:p>
          <a:p>
            <a:r>
              <a:rPr lang="vi-VN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/>
                <a:cs typeface="Times New Roman" pitchFamily="18" charset="0"/>
              </a:rPr>
              <a:t>0 nhân 2 bằng 0; 0 trừ 0 bằng 0.</a:t>
            </a:r>
          </a:p>
          <a:p>
            <a:endParaRPr lang="vi-VN" altLang="zh-CN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7893050" y="3544888"/>
            <a:ext cx="4681538" cy="8858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vi-V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Hạ 5,được 15, 15 chia 3 được 5,viết 5.</a:t>
            </a:r>
          </a:p>
          <a:p>
            <a:pPr>
              <a:lnSpc>
                <a:spcPct val="120000"/>
              </a:lnSpc>
              <a:defRPr/>
            </a:pPr>
            <a:r>
              <a:rPr lang="vi-V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 nhân 3 bằng 15; 15 trừ 15 bằng 0.</a:t>
            </a:r>
            <a:endParaRPr lang="vi-V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941310" y="2320290"/>
            <a:ext cx="4233545" cy="885825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  <a:defRPr/>
            </a:pPr>
            <a:r>
              <a:rPr lang="vi-V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Hạ 7; 7 chia 3 được 2,viết 2.</a:t>
            </a:r>
          </a:p>
          <a:p>
            <a:pPr>
              <a:lnSpc>
                <a:spcPct val="120000"/>
              </a:lnSpc>
              <a:defRPr/>
            </a:pPr>
            <a:r>
              <a:rPr lang="vi-V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nhân 3 bằng 6; 7 trừ 6 bằng 1.  </a:t>
            </a:r>
          </a:p>
        </p:txBody>
      </p:sp>
      <p:sp>
        <p:nvSpPr>
          <p:cNvPr id="174" name="TextBox 173"/>
          <p:cNvSpPr txBox="1"/>
          <p:nvPr/>
        </p:nvSpPr>
        <p:spPr>
          <a:xfrm flipH="1">
            <a:off x="7897813" y="1235075"/>
            <a:ext cx="4676775" cy="885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vi-V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12 chia 3 được 4,viết 4</a:t>
            </a:r>
          </a:p>
          <a:p>
            <a:pPr>
              <a:lnSpc>
                <a:spcPct val="120000"/>
              </a:lnSpc>
              <a:defRPr/>
            </a:pPr>
            <a:r>
              <a:rPr lang="vi-V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4 nhân 3 bằng 12; 12 trừ 12 bằng 0.</a:t>
            </a:r>
          </a:p>
        </p:txBody>
      </p:sp>
      <p:sp>
        <p:nvSpPr>
          <p:cNvPr id="237" name="TextBox 228"/>
          <p:cNvSpPr txBox="1"/>
          <p:nvPr/>
        </p:nvSpPr>
        <p:spPr>
          <a:xfrm>
            <a:off x="452438" y="520700"/>
            <a:ext cx="796925" cy="738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vi-VN" altLang="en-US" sz="4000" dirty="0">
                <a:solidFill>
                  <a:schemeClr val="bg1">
                    <a:lumMod val="65000"/>
                  </a:schemeClr>
                </a:solidFill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vi-VN" altLang="en-US" sz="4000" dirty="0">
                <a:solidFill>
                  <a:srgbClr val="FF0000"/>
                </a:solidFill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b)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4414838" y="844550"/>
            <a:ext cx="506412" cy="5905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vi-VN" altLang="en-US" sz="3200" dirty="0">
                <a:solidFill>
                  <a:srgbClr val="0A1A3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 3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309563" y="44450"/>
            <a:ext cx="1514475" cy="64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231"/>
          <p:cNvSpPr txBox="1"/>
          <p:nvPr/>
        </p:nvSpPr>
        <p:spPr>
          <a:xfrm>
            <a:off x="1533525" y="844550"/>
            <a:ext cx="2390775" cy="5905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vi-V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vi-VN" altLang="en-US" sz="3200" dirty="0">
                <a:solidFill>
                  <a:srgbClr val="0A1A3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1   2   7    5</a:t>
            </a:r>
          </a:p>
        </p:txBody>
      </p:sp>
      <p:sp>
        <p:nvSpPr>
          <p:cNvPr id="9" name="Rectangles 8"/>
          <p:cNvSpPr/>
          <p:nvPr/>
        </p:nvSpPr>
        <p:spPr>
          <a:xfrm>
            <a:off x="2036763" y="1455738"/>
            <a:ext cx="534987" cy="942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/>
              <a:t>0</a:t>
            </a:r>
          </a:p>
        </p:txBody>
      </p:sp>
      <p:sp>
        <p:nvSpPr>
          <p:cNvPr id="10" name="Rectangles 9"/>
          <p:cNvSpPr/>
          <p:nvPr/>
        </p:nvSpPr>
        <p:spPr>
          <a:xfrm>
            <a:off x="2613025" y="1455738"/>
            <a:ext cx="534988" cy="942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/>
              <a:t>7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3189288" y="2482850"/>
            <a:ext cx="534987" cy="942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/>
              <a:t>5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2613025" y="2482850"/>
            <a:ext cx="534988" cy="942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/>
              <a:t>1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4414838" y="1435100"/>
            <a:ext cx="534987" cy="942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3189288" y="3544888"/>
            <a:ext cx="534987" cy="942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/>
              <a:t>0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5564188" y="1455738"/>
            <a:ext cx="534987" cy="942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4989513" y="1435100"/>
            <a:ext cx="534987" cy="942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268788" y="736600"/>
            <a:ext cx="0" cy="180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8788" y="1384300"/>
            <a:ext cx="2376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s 18"/>
          <p:cNvSpPr/>
          <p:nvPr/>
        </p:nvSpPr>
        <p:spPr>
          <a:xfrm>
            <a:off x="3260725" y="5561013"/>
            <a:ext cx="40576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600"/>
              <a:t>1275 : 3 = 425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173" grpId="0"/>
      <p:bldP spid="173" grpId="1"/>
      <p:bldP spid="174" grpId="0"/>
      <p:bldP spid="174" grpId="1"/>
      <p:bldP spid="237" grpId="0" animBg="1"/>
      <p:bldP spid="237" grpId="1" animBg="1"/>
      <p:bldP spid="240" grpId="0"/>
      <p:bldP spid="240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167188" y="3551238"/>
            <a:ext cx="184150" cy="241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08854" y="88417"/>
            <a:ext cx="3240360" cy="1014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zh-CN" sz="4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+mn-lt"/>
              </a:rPr>
              <a:t>HOẠT ĐỘNG</a:t>
            </a:r>
            <a:r>
              <a:rPr lang="vi-VN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+mn-lt"/>
              </a:rPr>
              <a:t> </a:t>
            </a:r>
          </a:p>
        </p:txBody>
      </p:sp>
      <p:sp>
        <p:nvSpPr>
          <p:cNvPr id="4" name="Rectangles 3"/>
          <p:cNvSpPr/>
          <p:nvPr/>
        </p:nvSpPr>
        <p:spPr>
          <a:xfrm>
            <a:off x="452438" y="1239838"/>
            <a:ext cx="22796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Tính.</a:t>
            </a:r>
          </a:p>
        </p:txBody>
      </p:sp>
      <p:sp>
        <p:nvSpPr>
          <p:cNvPr id="6" name="Rectangles 5"/>
          <p:cNvSpPr/>
          <p:nvPr/>
        </p:nvSpPr>
        <p:spPr>
          <a:xfrm>
            <a:off x="2624773" y="1528445"/>
            <a:ext cx="213677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4000">
                <a:highlight>
                  <a:srgbClr val="FFFF00"/>
                </a:highlight>
              </a:rPr>
              <a:t>6393 : 3</a:t>
            </a:r>
          </a:p>
        </p:txBody>
      </p:sp>
      <p:sp>
        <p:nvSpPr>
          <p:cNvPr id="7" name="Rectangles 6"/>
          <p:cNvSpPr/>
          <p:nvPr/>
        </p:nvSpPr>
        <p:spPr>
          <a:xfrm>
            <a:off x="5892165" y="1528445"/>
            <a:ext cx="213677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600">
                <a:highlight>
                  <a:srgbClr val="FFFF00"/>
                </a:highlight>
              </a:rPr>
              <a:t>6606 : 6</a:t>
            </a:r>
          </a:p>
        </p:txBody>
      </p:sp>
      <p:sp>
        <p:nvSpPr>
          <p:cNvPr id="8" name="Rectangles 7"/>
          <p:cNvSpPr/>
          <p:nvPr/>
        </p:nvSpPr>
        <p:spPr>
          <a:xfrm>
            <a:off x="9957435" y="1528445"/>
            <a:ext cx="213677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600">
                <a:highlight>
                  <a:srgbClr val="FFFF00"/>
                </a:highlight>
              </a:rPr>
              <a:t>3652 : 4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957263" y="2490788"/>
            <a:ext cx="32400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+mn-lt"/>
              </a:rPr>
              <a:t>6  3  9  3    3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89513" y="2536825"/>
            <a:ext cx="32400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+mn-lt"/>
              </a:rPr>
              <a:t>6  6  0  6     6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61400" y="2536825"/>
            <a:ext cx="41687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+mn-lt"/>
              </a:rPr>
              <a:t>    3  6  5  2    4 </a:t>
            </a:r>
          </a:p>
        </p:txBody>
      </p:sp>
      <p:sp>
        <p:nvSpPr>
          <p:cNvPr id="25" name="Rectangles 24"/>
          <p:cNvSpPr/>
          <p:nvPr/>
        </p:nvSpPr>
        <p:spPr>
          <a:xfrm>
            <a:off x="884238" y="3184525"/>
            <a:ext cx="458787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0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2720975" y="3321050"/>
            <a:ext cx="458788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Rectangles 27"/>
          <p:cNvSpPr/>
          <p:nvPr/>
        </p:nvSpPr>
        <p:spPr>
          <a:xfrm>
            <a:off x="4124325" y="3328988"/>
            <a:ext cx="458788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Rectangles 28"/>
          <p:cNvSpPr/>
          <p:nvPr/>
        </p:nvSpPr>
        <p:spPr>
          <a:xfrm>
            <a:off x="3621088" y="3328988"/>
            <a:ext cx="458787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Rectangles 29"/>
          <p:cNvSpPr/>
          <p:nvPr/>
        </p:nvSpPr>
        <p:spPr>
          <a:xfrm>
            <a:off x="3152775" y="3328988"/>
            <a:ext cx="458788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Rectangles 30"/>
          <p:cNvSpPr/>
          <p:nvPr/>
        </p:nvSpPr>
        <p:spPr>
          <a:xfrm>
            <a:off x="1374775" y="3184525"/>
            <a:ext cx="457200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3</a:t>
            </a:r>
          </a:p>
        </p:txBody>
      </p:sp>
      <p:sp>
        <p:nvSpPr>
          <p:cNvPr id="32" name="Rectangles 31"/>
          <p:cNvSpPr/>
          <p:nvPr/>
        </p:nvSpPr>
        <p:spPr>
          <a:xfrm>
            <a:off x="1868488" y="3976688"/>
            <a:ext cx="458787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9</a:t>
            </a:r>
          </a:p>
        </p:txBody>
      </p:sp>
      <p:sp>
        <p:nvSpPr>
          <p:cNvPr id="33" name="Rectangles 32"/>
          <p:cNvSpPr/>
          <p:nvPr/>
        </p:nvSpPr>
        <p:spPr>
          <a:xfrm>
            <a:off x="1868488" y="4768850"/>
            <a:ext cx="458787" cy="730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0</a:t>
            </a:r>
          </a:p>
        </p:txBody>
      </p:sp>
      <p:sp>
        <p:nvSpPr>
          <p:cNvPr id="34" name="Rectangles 33"/>
          <p:cNvSpPr/>
          <p:nvPr/>
        </p:nvSpPr>
        <p:spPr>
          <a:xfrm>
            <a:off x="1374775" y="3976688"/>
            <a:ext cx="457200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b="1"/>
              <a:t>0</a:t>
            </a:r>
          </a:p>
        </p:txBody>
      </p:sp>
      <p:sp>
        <p:nvSpPr>
          <p:cNvPr id="39" name="Rectangles 38"/>
          <p:cNvSpPr/>
          <p:nvPr/>
        </p:nvSpPr>
        <p:spPr>
          <a:xfrm>
            <a:off x="2347913" y="4775200"/>
            <a:ext cx="458787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3</a:t>
            </a:r>
          </a:p>
        </p:txBody>
      </p:sp>
      <p:sp>
        <p:nvSpPr>
          <p:cNvPr id="41" name="Rectangles 40"/>
          <p:cNvSpPr/>
          <p:nvPr/>
        </p:nvSpPr>
        <p:spPr>
          <a:xfrm>
            <a:off x="2347913" y="5561013"/>
            <a:ext cx="458787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0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682875" y="2597150"/>
            <a:ext cx="1588" cy="145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613025" y="3255963"/>
            <a:ext cx="2087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s 44"/>
          <p:cNvSpPr/>
          <p:nvPr/>
        </p:nvSpPr>
        <p:spPr>
          <a:xfrm>
            <a:off x="5832475" y="4829175"/>
            <a:ext cx="457200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0</a:t>
            </a:r>
          </a:p>
        </p:txBody>
      </p:sp>
      <p:sp>
        <p:nvSpPr>
          <p:cNvPr id="46" name="Rectangles 45"/>
          <p:cNvSpPr/>
          <p:nvPr/>
        </p:nvSpPr>
        <p:spPr>
          <a:xfrm>
            <a:off x="5842000" y="4060825"/>
            <a:ext cx="458788" cy="730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0</a:t>
            </a:r>
          </a:p>
        </p:txBody>
      </p:sp>
      <p:sp>
        <p:nvSpPr>
          <p:cNvPr id="47" name="Rectangles 46"/>
          <p:cNvSpPr/>
          <p:nvPr/>
        </p:nvSpPr>
        <p:spPr>
          <a:xfrm>
            <a:off x="5373688" y="4035425"/>
            <a:ext cx="458787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0</a:t>
            </a:r>
          </a:p>
        </p:txBody>
      </p:sp>
      <p:sp>
        <p:nvSpPr>
          <p:cNvPr id="54" name="Rectangles 53"/>
          <p:cNvSpPr/>
          <p:nvPr/>
        </p:nvSpPr>
        <p:spPr>
          <a:xfrm>
            <a:off x="5373688" y="3305175"/>
            <a:ext cx="458787" cy="730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6</a:t>
            </a:r>
          </a:p>
        </p:txBody>
      </p:sp>
      <p:sp>
        <p:nvSpPr>
          <p:cNvPr id="55" name="Rectangles 54"/>
          <p:cNvSpPr/>
          <p:nvPr/>
        </p:nvSpPr>
        <p:spPr>
          <a:xfrm>
            <a:off x="6924675" y="3255963"/>
            <a:ext cx="477838" cy="725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Rectangles 55"/>
          <p:cNvSpPr/>
          <p:nvPr/>
        </p:nvSpPr>
        <p:spPr>
          <a:xfrm>
            <a:off x="4983163" y="3306763"/>
            <a:ext cx="458787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0</a:t>
            </a:r>
          </a:p>
        </p:txBody>
      </p:sp>
      <p:sp>
        <p:nvSpPr>
          <p:cNvPr id="57" name="Rectangles 56"/>
          <p:cNvSpPr/>
          <p:nvPr/>
        </p:nvSpPr>
        <p:spPr>
          <a:xfrm>
            <a:off x="7940675" y="3251200"/>
            <a:ext cx="458788" cy="730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8" name="Rectangles 57"/>
          <p:cNvSpPr/>
          <p:nvPr/>
        </p:nvSpPr>
        <p:spPr>
          <a:xfrm>
            <a:off x="7437438" y="3255963"/>
            <a:ext cx="458787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" name="Rectangles 58"/>
          <p:cNvSpPr/>
          <p:nvPr/>
        </p:nvSpPr>
        <p:spPr>
          <a:xfrm>
            <a:off x="6300788" y="4840288"/>
            <a:ext cx="458787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6</a:t>
            </a:r>
          </a:p>
        </p:txBody>
      </p:sp>
      <p:sp>
        <p:nvSpPr>
          <p:cNvPr id="60" name="Rectangles 59"/>
          <p:cNvSpPr/>
          <p:nvPr/>
        </p:nvSpPr>
        <p:spPr>
          <a:xfrm>
            <a:off x="8408988" y="3255963"/>
            <a:ext cx="458787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" name="Rectangles 60"/>
          <p:cNvSpPr/>
          <p:nvPr/>
        </p:nvSpPr>
        <p:spPr>
          <a:xfrm>
            <a:off x="6289675" y="5597525"/>
            <a:ext cx="458788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0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4773613" y="2616200"/>
            <a:ext cx="9525" cy="4313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070975" y="2679700"/>
            <a:ext cx="0" cy="3960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645275" y="2743200"/>
            <a:ext cx="9525" cy="144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573838" y="3255963"/>
            <a:ext cx="2376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s 65"/>
          <p:cNvSpPr/>
          <p:nvPr/>
        </p:nvSpPr>
        <p:spPr>
          <a:xfrm>
            <a:off x="9382125" y="3244850"/>
            <a:ext cx="457200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0</a:t>
            </a:r>
          </a:p>
        </p:txBody>
      </p:sp>
      <p:sp>
        <p:nvSpPr>
          <p:cNvPr id="67" name="Rectangles 66"/>
          <p:cNvSpPr/>
          <p:nvPr/>
        </p:nvSpPr>
        <p:spPr>
          <a:xfrm>
            <a:off x="9839325" y="3244850"/>
            <a:ext cx="458788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5</a:t>
            </a:r>
          </a:p>
        </p:txBody>
      </p:sp>
      <p:sp>
        <p:nvSpPr>
          <p:cNvPr id="68" name="Rectangles 67"/>
          <p:cNvSpPr/>
          <p:nvPr/>
        </p:nvSpPr>
        <p:spPr>
          <a:xfrm>
            <a:off x="9885363" y="3981450"/>
            <a:ext cx="458787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1</a:t>
            </a:r>
          </a:p>
        </p:txBody>
      </p:sp>
      <p:sp>
        <p:nvSpPr>
          <p:cNvPr id="69" name="Rectangles 68"/>
          <p:cNvSpPr/>
          <p:nvPr/>
        </p:nvSpPr>
        <p:spPr>
          <a:xfrm>
            <a:off x="10344150" y="3987800"/>
            <a:ext cx="458788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2</a:t>
            </a:r>
          </a:p>
        </p:txBody>
      </p:sp>
      <p:sp>
        <p:nvSpPr>
          <p:cNvPr id="70" name="Rectangles 69"/>
          <p:cNvSpPr/>
          <p:nvPr/>
        </p:nvSpPr>
        <p:spPr>
          <a:xfrm>
            <a:off x="10344150" y="4719638"/>
            <a:ext cx="458788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/>
              <a:t>0</a:t>
            </a:r>
          </a:p>
        </p:txBody>
      </p:sp>
      <p:sp>
        <p:nvSpPr>
          <p:cNvPr id="73" name="Rectangles 72"/>
          <p:cNvSpPr/>
          <p:nvPr/>
        </p:nvSpPr>
        <p:spPr>
          <a:xfrm>
            <a:off x="10912475" y="3255963"/>
            <a:ext cx="458788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4" name="Rectangles 73"/>
          <p:cNvSpPr/>
          <p:nvPr/>
        </p:nvSpPr>
        <p:spPr>
          <a:xfrm>
            <a:off x="11371263" y="3255963"/>
            <a:ext cx="458787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Rectangles 74"/>
          <p:cNvSpPr/>
          <p:nvPr/>
        </p:nvSpPr>
        <p:spPr>
          <a:xfrm>
            <a:off x="11830050" y="3255963"/>
            <a:ext cx="458788" cy="73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10750550" y="2679700"/>
            <a:ext cx="0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0750550" y="3255963"/>
            <a:ext cx="1582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4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2" dur="1" fill="hold"/>
                                        <p:tgtEl>
                                          <p:spTgt spid="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7" dur="1" fill="hold"/>
                                        <p:tgtEl>
                                          <p:spTgt spid="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2" grpId="0"/>
      <p:bldP spid="22" grpId="1"/>
      <p:bldP spid="23" grpId="0"/>
      <p:bldP spid="23" grpId="1"/>
      <p:bldP spid="24" grpId="0"/>
      <p:bldP spid="24" grpId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1" grpId="0" animBg="1"/>
      <p:bldP spid="41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75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6969"/>
          <a:stretch>
            <a:fillRect/>
          </a:stretch>
        </p:blipFill>
        <p:spPr bwMode="auto">
          <a:xfrm>
            <a:off x="0" y="5229225"/>
            <a:ext cx="128587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3"/>
          <p:cNvSpPr txBox="1"/>
          <p:nvPr/>
        </p:nvSpPr>
        <p:spPr>
          <a:xfrm>
            <a:off x="236538" y="160338"/>
            <a:ext cx="2138362" cy="554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vi-VN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Bài 2</a:t>
            </a:r>
            <a:r>
              <a:rPr lang="vi-VN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2757170" y="520065"/>
            <a:ext cx="9109075" cy="21583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vi-V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Một nhà máy sản xuất được 4575 bánh răng trong 5 ngày.Hỏi mỗi ngày nhà máy sản xuất được bao nhiêu bánh răng ? Biết rằng số bánh răng nhà máy sản xuất trong mỗi ngày là như nhau. 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565650" y="2536825"/>
            <a:ext cx="6530975" cy="19685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lvl="1" indent="0">
              <a:defRPr/>
            </a:pPr>
            <a:r>
              <a:rPr lang="vi-VN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            Tóm tắt :</a:t>
            </a:r>
          </a:p>
          <a:p>
            <a:pPr marL="0" lvl="1" indent="0">
              <a:defRPr/>
            </a:pPr>
            <a:r>
              <a:rPr lang="vi-VN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5 ngày : 4575 bánh răng</a:t>
            </a:r>
          </a:p>
          <a:p>
            <a:pPr marL="0" lvl="1" indent="0">
              <a:defRPr/>
            </a:pPr>
            <a:r>
              <a:rPr lang="vi-VN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1 ngày : ....     bánh răng ?</a:t>
            </a:r>
          </a:p>
          <a:p>
            <a:pPr marL="0" lvl="1" indent="0">
              <a:defRPr/>
            </a:pPr>
            <a:r>
              <a:rPr lang="vi-VN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975" y="2824163"/>
            <a:ext cx="32924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69463" y="3400425"/>
            <a:ext cx="318293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3" grpId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84238" y="1744663"/>
            <a:ext cx="1516062" cy="1516062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4275" y="2041832"/>
              <a:ext cx="288453" cy="29296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7515" y="2271692"/>
              <a:ext cx="92394" cy="108170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402" y="2107185"/>
              <a:ext cx="69860" cy="47324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6956" y="2868880"/>
              <a:ext cx="252396" cy="175776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91" y="2954515"/>
              <a:ext cx="67606" cy="238875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350" y="3004093"/>
              <a:ext cx="67606" cy="189297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2449" y="3051416"/>
              <a:ext cx="81127" cy="148733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1323" y="2145494"/>
              <a:ext cx="139719" cy="132959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970" y="2287468"/>
              <a:ext cx="272679" cy="198311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2303" y="2769725"/>
              <a:ext cx="157748" cy="26817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6528" y="3046909"/>
              <a:ext cx="193804" cy="33804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6528" y="2724654"/>
              <a:ext cx="193804" cy="33802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4275" y="2823810"/>
              <a:ext cx="225354" cy="225354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3150" y="2868880"/>
              <a:ext cx="69859" cy="132958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1365250" y="2781300"/>
            <a:ext cx="2103438" cy="2111375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2300" y="5559674"/>
              <a:ext cx="123949" cy="13524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5540" y="5539389"/>
              <a:ext cx="135216" cy="13524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5540" y="5501069"/>
              <a:ext cx="135216" cy="13524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5540" y="5521356"/>
              <a:ext cx="135216" cy="11269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889" y="5090834"/>
              <a:ext cx="324518" cy="401219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042" y="5084073"/>
              <a:ext cx="430438" cy="369662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7267" y="5365827"/>
              <a:ext cx="18029" cy="40573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4869" y="5277920"/>
              <a:ext cx="175781" cy="173560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31" y="5316238"/>
              <a:ext cx="15774" cy="36065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50922" y="5214807"/>
              <a:ext cx="430437" cy="369662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290" y="4092296"/>
              <a:ext cx="94651" cy="94670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80218" y="4191474"/>
              <a:ext cx="187049" cy="135242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4311" y="4094550"/>
              <a:ext cx="139723" cy="13749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703" y="4238808"/>
              <a:ext cx="277192" cy="202863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163" y="4092296"/>
              <a:ext cx="94651" cy="94670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091" y="4191474"/>
              <a:ext cx="187048" cy="135242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749" y="4083280"/>
              <a:ext cx="301982" cy="344867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749" y="4083280"/>
              <a:ext cx="301982" cy="344867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16680" y="2122462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</a:ln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3743" tIns="41872" rIns="83743" bIns="41872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924550" y="1600200"/>
            <a:ext cx="3529013" cy="1125538"/>
            <a:chOff x="2926721" y="3141417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2926721" y="3141417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defRPr/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705" name="Rectangle 78"/>
            <p:cNvSpPr>
              <a:spLocks noChangeArrowheads="1"/>
            </p:cNvSpPr>
            <p:nvPr/>
          </p:nvSpPr>
          <p:spPr bwMode="auto">
            <a:xfrm>
              <a:off x="3556170" y="3363473"/>
              <a:ext cx="1891275" cy="820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en-GB" sz="3600">
                  <a:solidFill>
                    <a:schemeClr val="bg1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Arial" charset="0"/>
                </a:rPr>
                <a:t>Bài  giải </a:t>
              </a:r>
            </a:p>
          </p:txBody>
        </p:sp>
      </p:grpSp>
      <p:sp>
        <p:nvSpPr>
          <p:cNvPr id="73" name="TextBox 23"/>
          <p:cNvSpPr txBox="1"/>
          <p:nvPr/>
        </p:nvSpPr>
        <p:spPr>
          <a:xfrm>
            <a:off x="596900" y="592138"/>
            <a:ext cx="14716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en-GB" sz="2400" dirty="0">
                <a:solidFill>
                  <a:schemeClr val="accent1"/>
                </a:solidFill>
                <a:latin typeface="Impact" panose="020B0806030902050204" pitchFamily="34" charset="0"/>
                <a:ea typeface="Microsoft YaHei" panose="020B0503020204020204" pitchFamily="34" charset="-122"/>
                <a:cs typeface="+mn-ea"/>
                <a:sym typeface="+mn-lt"/>
              </a:rPr>
              <a:t>Bài 2  </a:t>
            </a:r>
          </a:p>
        </p:txBody>
      </p:sp>
      <p:sp>
        <p:nvSpPr>
          <p:cNvPr id="2" name="Rectangles 1"/>
          <p:cNvSpPr/>
          <p:nvPr/>
        </p:nvSpPr>
        <p:spPr>
          <a:xfrm>
            <a:off x="3908425" y="3040063"/>
            <a:ext cx="7456488" cy="958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Mỗi ngày nhà máy sản xuất được số bánh răng là: </a:t>
            </a:r>
          </a:p>
        </p:txBody>
      </p:sp>
      <p:sp>
        <p:nvSpPr>
          <p:cNvPr id="3" name="Rectangles 2"/>
          <p:cNvSpPr/>
          <p:nvPr/>
        </p:nvSpPr>
        <p:spPr>
          <a:xfrm>
            <a:off x="4773613" y="4110038"/>
            <a:ext cx="615315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4575 : 5 = 915 (bánh răng )</a:t>
            </a:r>
          </a:p>
          <a:p>
            <a:pPr algn="ctr">
              <a:defRPr/>
            </a:pP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915 bánh răng.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327025" y="357188"/>
            <a:ext cx="3222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GB" sz="3600">
                <a:solidFill>
                  <a:schemeClr val="accent1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   Bài 3 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1771650" y="736600"/>
            <a:ext cx="10588625" cy="222567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altLang="en-US" sz="400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Có hai trang trại nuôi vịt,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vi-VN" altLang="en-US" sz="400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trang trại thứ nhất có 4575 con vịt,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vi-VN" altLang="en-US" sz="400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số con vịt ở trang trại thứ hai bằng số con vịt ở trang trại thứ nhất giảm đi 3 lần.</a:t>
            </a:r>
          </a:p>
          <a:p>
            <a:r>
              <a:rPr lang="vi-VN" altLang="en-US" sz="400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81225" y="3255963"/>
            <a:ext cx="85502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GB" sz="3600">
                <a:solidFill>
                  <a:schemeClr val="accent1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   a) Trang trại thứ hai có         con vịt . 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408238" y="4479925"/>
            <a:ext cx="7981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GB" sz="3600">
                <a:solidFill>
                  <a:schemeClr val="accent1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+mn-lt"/>
              </a:rPr>
              <a:t> b) Cả hai trang trại có          con vịt. </a:t>
            </a:r>
          </a:p>
        </p:txBody>
      </p:sp>
      <p:sp>
        <p:nvSpPr>
          <p:cNvPr id="26" name="Rectangles 25"/>
          <p:cNvSpPr/>
          <p:nvPr/>
        </p:nvSpPr>
        <p:spPr>
          <a:xfrm>
            <a:off x="7027863" y="3263900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4000"/>
              <a:t>?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6789738" y="4510088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4000"/>
              <a:t>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9" grpId="0" animBg="1"/>
      <p:bldP spid="19" grpId="1" animBg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0"/>
            <a:ext cx="1285875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3"/>
          <p:cNvSpPr txBox="1"/>
          <p:nvPr/>
        </p:nvSpPr>
        <p:spPr>
          <a:xfrm>
            <a:off x="165100" y="158750"/>
            <a:ext cx="3352800" cy="61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vi-VN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Bài 3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5205413" y="520700"/>
            <a:ext cx="2074862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vi-VN" altLang="zh-CN" sz="4400">
                <a:solidFill>
                  <a:schemeClr val="accent1"/>
                </a:solidFill>
                <a:latin typeface="Arial" charset="0"/>
                <a:ea typeface="Microsoft YaHei"/>
                <a:cs typeface="Microsoft YaHei"/>
                <a:sym typeface="Arial" charset="0"/>
              </a:rPr>
              <a:t>Tóm tắt</a:t>
            </a:r>
          </a:p>
        </p:txBody>
      </p:sp>
      <p:sp>
        <p:nvSpPr>
          <p:cNvPr id="24" name="文本框 9"/>
          <p:cNvSpPr txBox="1">
            <a:spLocks noChangeArrowheads="1"/>
          </p:cNvSpPr>
          <p:nvPr/>
        </p:nvSpPr>
        <p:spPr bwMode="auto">
          <a:xfrm>
            <a:off x="1314450" y="2320925"/>
            <a:ext cx="4178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vi-VN" altLang="zh-CN" sz="4000">
                <a:solidFill>
                  <a:schemeClr val="accent1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Arial" charset="0"/>
              </a:rPr>
              <a:t>Trang trại thứ nhất: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1244600" y="3184525"/>
            <a:ext cx="4259263" cy="615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lvl="1" indent="0">
              <a:defRPr/>
            </a:pPr>
            <a:r>
              <a:rPr lang="vi-VN" altLang="zh-CN" sz="4000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 Trang trại thứ hai : 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5503863" y="2463800"/>
            <a:ext cx="5649912" cy="323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lvl="1" indent="0">
              <a:defRPr/>
            </a:pPr>
            <a:r>
              <a:rPr lang="vi-VN" altLang="zh-CN" sz="2110" dirty="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  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178550" y="2679700"/>
            <a:ext cx="1690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525000" y="2679700"/>
            <a:ext cx="16922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869238" y="2681288"/>
            <a:ext cx="16906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13475" y="2463800"/>
            <a:ext cx="0" cy="387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525000" y="2489200"/>
            <a:ext cx="12700" cy="479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869238" y="2482850"/>
            <a:ext cx="12700" cy="439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204575" y="2536825"/>
            <a:ext cx="12700" cy="385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24588" y="3544888"/>
            <a:ext cx="16906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869238" y="3352800"/>
            <a:ext cx="23812" cy="407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13475" y="3400425"/>
            <a:ext cx="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11312525" y="2008188"/>
            <a:ext cx="384175" cy="23415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7653338" y="1600200"/>
            <a:ext cx="1500187" cy="731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>
                <a:solidFill>
                  <a:srgbClr val="FF0000"/>
                </a:solidFill>
              </a:rPr>
              <a:t>4500 con vịt</a:t>
            </a:r>
          </a:p>
        </p:txBody>
      </p:sp>
      <p:sp>
        <p:nvSpPr>
          <p:cNvPr id="18" name="Rectangles 17"/>
          <p:cNvSpPr/>
          <p:nvPr/>
        </p:nvSpPr>
        <p:spPr>
          <a:xfrm>
            <a:off x="11830050" y="2879725"/>
            <a:ext cx="1336675" cy="666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/>
              <a:t>? con vịt </a:t>
            </a:r>
          </a:p>
        </p:txBody>
      </p:sp>
      <p:sp>
        <p:nvSpPr>
          <p:cNvPr id="19" name="Left Brace 18"/>
          <p:cNvSpPr/>
          <p:nvPr/>
        </p:nvSpPr>
        <p:spPr>
          <a:xfrm rot="16200000" flipV="1">
            <a:off x="6766719" y="3199607"/>
            <a:ext cx="514350" cy="16494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813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8300" y="4479925"/>
            <a:ext cx="13525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" y="4348163"/>
            <a:ext cx="666591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/>
      <p:bldP spid="24" grpId="0"/>
      <p:bldP spid="25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390</Words>
  <Application>WPS Presentation</Application>
  <PresentationFormat>Custom</PresentationFormat>
  <Paragraphs>126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Design Template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Calibri</vt:lpstr>
      <vt:lpstr>SimSun</vt:lpstr>
      <vt:lpstr>Arial</vt:lpstr>
      <vt:lpstr>Calibri Light</vt:lpstr>
      <vt:lpstr>等线 Light</vt:lpstr>
      <vt:lpstr>等线</vt:lpstr>
      <vt:lpstr>UTM Avo</vt:lpstr>
      <vt:lpstr>Times New Roman</vt:lpstr>
      <vt:lpstr>Microsoft YaHei</vt:lpstr>
      <vt:lpstr>Impact</vt:lpstr>
      <vt:lpstr>+mn-lt</vt:lpstr>
      <vt:lpstr>方正正准黑简体</vt:lpstr>
      <vt:lpstr>www.33ppt.com</vt:lpstr>
      <vt:lpstr>Office Theme</vt:lpstr>
      <vt:lpstr>www.33ppt.com</vt:lpstr>
      <vt:lpstr>www.33ppt.com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/>
  <cp:revision>19</cp:revision>
  <dcterms:created xsi:type="dcterms:W3CDTF">2016-10-17T14:00:00Z</dcterms:created>
  <dcterms:modified xsi:type="dcterms:W3CDTF">2022-07-23T06:56:22Z</dcterms:modified>
  <cp:category>www.33ppt.com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37268856D62E4FA6841380ED8EF0A9B6</vt:lpwstr>
  </property>
  <property fmtid="{D5CDD505-2E9C-101B-9397-08002B2CF9AE}" pid="3" name="KSOProductBuildVer">
    <vt:lpwstr>1033-11.2.0.11156</vt:lpwstr>
  </property>
</Properties>
</file>