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  <p:sldMasterId id="2147483737" r:id="rId4"/>
    <p:sldMasterId id="2147483751" r:id="rId5"/>
  </p:sldMasterIdLst>
  <p:notesMasterIdLst>
    <p:notesMasterId r:id="rId17"/>
  </p:notesMasterIdLst>
  <p:sldIdLst>
    <p:sldId id="257" r:id="rId6"/>
    <p:sldId id="283" r:id="rId7"/>
    <p:sldId id="258" r:id="rId8"/>
    <p:sldId id="280" r:id="rId9"/>
    <p:sldId id="284" r:id="rId10"/>
    <p:sldId id="285" r:id="rId11"/>
    <p:sldId id="282" r:id="rId12"/>
    <p:sldId id="281" r:id="rId13"/>
    <p:sldId id="287" r:id="rId14"/>
    <p:sldId id="288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39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394" algn="l" defTabSz="91439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594" algn="l" defTabSz="91439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793" algn="l" defTabSz="91439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991" algn="l" defTabSz="91439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3188" algn="l" defTabSz="91439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00387" algn="l" defTabSz="91439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7584" algn="l" defTabSz="91439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71" autoAdjust="0"/>
  </p:normalViewPr>
  <p:slideViewPr>
    <p:cSldViewPr snapToGrid="0">
      <p:cViewPr varScale="1">
        <p:scale>
          <a:sx n="79" d="100"/>
          <a:sy n="79" d="100"/>
        </p:scale>
        <p:origin x="734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96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394" algn="l" defTabSz="9143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594" algn="l" defTabSz="9143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793" algn="l" defTabSz="9143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991" algn="l" defTabSz="9143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3188" algn="l" defTabSz="9143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387" algn="l" defTabSz="9143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584" algn="l" defTabSz="9143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97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65FA-429F-4373-9479-4C6A1C9316A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394" indent="0" algn="ctr">
              <a:buNone/>
              <a:defRPr/>
            </a:lvl3pPr>
            <a:lvl4pPr marL="1371594" indent="0" algn="ctr">
              <a:buNone/>
              <a:defRPr/>
            </a:lvl4pPr>
            <a:lvl5pPr marL="1828793" indent="0" algn="ctr">
              <a:buNone/>
              <a:defRPr/>
            </a:lvl5pPr>
            <a:lvl6pPr marL="2285991" indent="0" algn="ctr">
              <a:buNone/>
              <a:defRPr/>
            </a:lvl6pPr>
            <a:lvl7pPr marL="2743188" indent="0" algn="ctr">
              <a:buNone/>
              <a:defRPr/>
            </a:lvl7pPr>
            <a:lvl8pPr marL="3200387" indent="0" algn="ctr">
              <a:buNone/>
              <a:defRPr/>
            </a:lvl8pPr>
            <a:lvl9pPr marL="365758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A75276-1AEB-40DE-B709-E2412D253DE8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A75276-1AEB-40DE-B709-E2412D253DE8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/>
            </a:lvl1pPr>
            <a:lvl2pPr marL="457200" indent="0">
              <a:buNone/>
              <a:defRPr sz="1700"/>
            </a:lvl2pPr>
            <a:lvl3pPr marL="914394" indent="0">
              <a:buNone/>
              <a:defRPr sz="1600"/>
            </a:lvl3pPr>
            <a:lvl4pPr marL="1371594" indent="0">
              <a:buNone/>
              <a:defRPr sz="1400"/>
            </a:lvl4pPr>
            <a:lvl5pPr marL="1828793" indent="0">
              <a:buNone/>
              <a:defRPr sz="1400"/>
            </a:lvl5pPr>
            <a:lvl6pPr marL="2285991" indent="0">
              <a:buNone/>
              <a:defRPr sz="1400"/>
            </a:lvl6pPr>
            <a:lvl7pPr marL="2743188" indent="0">
              <a:buNone/>
              <a:defRPr sz="1400"/>
            </a:lvl7pPr>
            <a:lvl8pPr marL="3200387" indent="0">
              <a:buNone/>
              <a:defRPr sz="1400"/>
            </a:lvl8pPr>
            <a:lvl9pPr marL="365758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A75276-1AEB-40DE-B709-E2412D253DE8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A75276-1AEB-40DE-B709-E2412D253DE8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100" b="1"/>
            </a:lvl2pPr>
            <a:lvl3pPr marL="914394" indent="0">
              <a:buNone/>
              <a:defRPr sz="1700" b="1"/>
            </a:lvl3pPr>
            <a:lvl4pPr marL="1371594" indent="0">
              <a:buNone/>
              <a:defRPr sz="1600" b="1"/>
            </a:lvl4pPr>
            <a:lvl5pPr marL="1828793" indent="0">
              <a:buNone/>
              <a:defRPr sz="1600" b="1"/>
            </a:lvl5pPr>
            <a:lvl6pPr marL="2285991" indent="0">
              <a:buNone/>
              <a:defRPr sz="1600" b="1"/>
            </a:lvl6pPr>
            <a:lvl7pPr marL="2743188" indent="0">
              <a:buNone/>
              <a:defRPr sz="1600" b="1"/>
            </a:lvl7pPr>
            <a:lvl8pPr marL="3200387" indent="0">
              <a:buNone/>
              <a:defRPr sz="1600" b="1"/>
            </a:lvl8pPr>
            <a:lvl9pPr marL="365758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6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100" b="1"/>
            </a:lvl2pPr>
            <a:lvl3pPr marL="914394" indent="0">
              <a:buNone/>
              <a:defRPr sz="1700" b="1"/>
            </a:lvl3pPr>
            <a:lvl4pPr marL="1371594" indent="0">
              <a:buNone/>
              <a:defRPr sz="1600" b="1"/>
            </a:lvl4pPr>
            <a:lvl5pPr marL="1828793" indent="0">
              <a:buNone/>
              <a:defRPr sz="1600" b="1"/>
            </a:lvl5pPr>
            <a:lvl6pPr marL="2285991" indent="0">
              <a:buNone/>
              <a:defRPr sz="1600" b="1"/>
            </a:lvl6pPr>
            <a:lvl7pPr marL="2743188" indent="0">
              <a:buNone/>
              <a:defRPr sz="1600" b="1"/>
            </a:lvl7pPr>
            <a:lvl8pPr marL="3200387" indent="0">
              <a:buNone/>
              <a:defRPr sz="1600" b="1"/>
            </a:lvl8pPr>
            <a:lvl9pPr marL="365758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A75276-1AEB-40DE-B709-E2412D253DE8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A75276-1AEB-40DE-B709-E2412D253DE8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A75276-1AEB-40DE-B709-E2412D253DE8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300"/>
            </a:lvl2pPr>
            <a:lvl3pPr marL="914394" indent="0">
              <a:buNone/>
              <a:defRPr sz="1000"/>
            </a:lvl3pPr>
            <a:lvl4pPr marL="1371594" indent="0">
              <a:buNone/>
              <a:defRPr sz="1000"/>
            </a:lvl4pPr>
            <a:lvl5pPr marL="1828793" indent="0">
              <a:buNone/>
              <a:defRPr sz="1000"/>
            </a:lvl5pPr>
            <a:lvl6pPr marL="2285991" indent="0">
              <a:buNone/>
              <a:defRPr sz="1000"/>
            </a:lvl6pPr>
            <a:lvl7pPr marL="2743188" indent="0">
              <a:buNone/>
              <a:defRPr sz="1000"/>
            </a:lvl7pPr>
            <a:lvl8pPr marL="3200387" indent="0">
              <a:buNone/>
              <a:defRPr sz="1000"/>
            </a:lvl8pPr>
            <a:lvl9pPr marL="365758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A75276-1AEB-40DE-B709-E2412D253DE8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1" rIns="91440" bIns="45721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900"/>
            </a:lvl2pPr>
            <a:lvl3pPr marL="914394" indent="0">
              <a:buNone/>
              <a:defRPr sz="2400"/>
            </a:lvl3pPr>
            <a:lvl4pPr marL="1371594" indent="0">
              <a:buNone/>
              <a:defRPr sz="2100"/>
            </a:lvl4pPr>
            <a:lvl5pPr marL="1828793" indent="0">
              <a:buNone/>
              <a:defRPr sz="2100"/>
            </a:lvl5pPr>
            <a:lvl6pPr marL="2285991" indent="0">
              <a:buNone/>
              <a:defRPr sz="2100"/>
            </a:lvl6pPr>
            <a:lvl7pPr marL="2743188" indent="0">
              <a:buNone/>
              <a:defRPr sz="2100"/>
            </a:lvl7pPr>
            <a:lvl8pPr marL="3200387" indent="0">
              <a:buNone/>
              <a:defRPr sz="2100"/>
            </a:lvl8pPr>
            <a:lvl9pPr marL="3657584" indent="0">
              <a:buNone/>
              <a:defRPr sz="2100"/>
            </a:lvl9pPr>
          </a:lstStyle>
          <a:p>
            <a:pPr marL="0" marR="0" lvl="0" indent="0" algn="l" defTabSz="91439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300"/>
            </a:lvl2pPr>
            <a:lvl3pPr marL="914394" indent="0">
              <a:buNone/>
              <a:defRPr sz="1000"/>
            </a:lvl3pPr>
            <a:lvl4pPr marL="1371594" indent="0">
              <a:buNone/>
              <a:defRPr sz="1000"/>
            </a:lvl4pPr>
            <a:lvl5pPr marL="1828793" indent="0">
              <a:buNone/>
              <a:defRPr sz="1000"/>
            </a:lvl5pPr>
            <a:lvl6pPr marL="2285991" indent="0">
              <a:buNone/>
              <a:defRPr sz="1000"/>
            </a:lvl6pPr>
            <a:lvl7pPr marL="2743188" indent="0">
              <a:buNone/>
              <a:defRPr sz="1000"/>
            </a:lvl7pPr>
            <a:lvl8pPr marL="3200387" indent="0">
              <a:buNone/>
              <a:defRPr sz="1000"/>
            </a:lvl8pPr>
            <a:lvl9pPr marL="365758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A75276-1AEB-40DE-B709-E2412D253DE8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A75276-1AEB-40DE-B709-E2412D253DE8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A75276-1AEB-40DE-B709-E2412D253DE8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3" y="617539"/>
            <a:ext cx="1039071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1" rIns="91440" bIns="45721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1" rIns="91440" bIns="45721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1" rIns="91440" bIns="45721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5D2767-D998-468D-9632-EA107E4ADF4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blinds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799" y="5349904"/>
            <a:ext cx="1150620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1" rIns="91440" bIns="45721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8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394" indent="0" algn="ctr">
              <a:buNone/>
            </a:lvl3pPr>
            <a:lvl4pPr marL="1371594" indent="0" algn="ctr">
              <a:buNone/>
            </a:lvl4pPr>
            <a:lvl5pPr marL="1828793" indent="0" algn="ctr">
              <a:buNone/>
            </a:lvl5pPr>
            <a:lvl6pPr marL="2285991" indent="0" algn="ctr">
              <a:buNone/>
            </a:lvl6pPr>
            <a:lvl7pPr marL="2743188" indent="0" algn="ctr">
              <a:buNone/>
            </a:lvl7pPr>
            <a:lvl8pPr marL="3200387" indent="0" algn="ctr">
              <a:buNone/>
            </a:lvl8pPr>
            <a:lvl9pPr marL="3657584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799" y="3444904"/>
            <a:ext cx="1150620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1" rIns="91440" bIns="45721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1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92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1"/>
            <a:ext cx="11480800" cy="882651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65" y="666749"/>
            <a:ext cx="5720741" cy="639763"/>
          </a:xfrm>
        </p:spPr>
        <p:txBody>
          <a:bodyPr anchor="ctr"/>
          <a:lstStyle>
            <a:lvl1pPr marL="0" indent="0">
              <a:buNone/>
              <a:defRPr sz="17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100" b="1"/>
            </a:lvl2pPr>
            <a:lvl3pPr>
              <a:buNone/>
              <a:defRPr sz="17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8" y="666749"/>
            <a:ext cx="5722988" cy="639763"/>
          </a:xfrm>
        </p:spPr>
        <p:txBody>
          <a:bodyPr anchor="ctr"/>
          <a:lstStyle>
            <a:lvl1pPr marL="0" indent="0">
              <a:buNone/>
              <a:defRPr sz="17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100" b="1"/>
            </a:lvl2pPr>
            <a:lvl3pPr>
              <a:buNone/>
              <a:defRPr sz="17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65" y="1316041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8" y="1316041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799" y="6019804"/>
            <a:ext cx="1150620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1" rIns="91440" bIns="45721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9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9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18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78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799" y="5849120"/>
            <a:ext cx="1150620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1" rIns="91440" bIns="45721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3"/>
            <a:ext cx="11277600" cy="520700"/>
          </a:xfrm>
        </p:spPr>
        <p:txBody>
          <a:bodyPr anchor="ctr"/>
          <a:lstStyle>
            <a:lvl1pPr algn="l">
              <a:buNone/>
              <a:defRPr sz="21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3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8" cy="4800600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5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1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22"/>
            <a:ext cx="7823200" cy="768351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3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80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80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7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900"/>
            </a:lvl1pPr>
            <a:lvl2pPr marL="544285" indent="0" algn="ctr">
              <a:buNone/>
              <a:defRPr sz="2400"/>
            </a:lvl2pPr>
            <a:lvl3pPr marL="1088566" indent="0" algn="ctr">
              <a:buNone/>
              <a:defRPr sz="2100"/>
            </a:lvl3pPr>
            <a:lvl4pPr marL="1632840" indent="0" algn="ctr">
              <a:buNone/>
              <a:defRPr sz="1900"/>
            </a:lvl4pPr>
            <a:lvl5pPr marL="2177120" indent="0" algn="ctr">
              <a:buNone/>
              <a:defRPr sz="1900"/>
            </a:lvl5pPr>
            <a:lvl6pPr marL="2721399" indent="0" algn="ctr">
              <a:buNone/>
              <a:defRPr sz="1900"/>
            </a:lvl6pPr>
            <a:lvl7pPr marL="3265679" indent="0" algn="ctr">
              <a:buNone/>
              <a:defRPr sz="1900"/>
            </a:lvl7pPr>
            <a:lvl8pPr marL="3809957" indent="0" algn="ctr">
              <a:buNone/>
              <a:defRPr sz="1900"/>
            </a:lvl8pPr>
            <a:lvl9pPr marL="4354237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FA57A3CB-BD5B-4A4B-A9FA-442831B94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4A387633-5EBE-4774-8AD1-D5DB6144E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186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FA57A3CB-BD5B-4A4B-A9FA-442831B94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4A387633-5EBE-4774-8AD1-D5DB6144E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3563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54"/>
            <a:ext cx="10515600" cy="2852737"/>
          </a:xfrm>
        </p:spPr>
        <p:txBody>
          <a:bodyPr anchor="b"/>
          <a:lstStyle>
            <a:lvl1pPr>
              <a:defRPr sz="7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65"/>
            <a:ext cx="10515600" cy="1500187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/>
                </a:solidFill>
              </a:defRPr>
            </a:lvl1pPr>
            <a:lvl2pPr marL="5442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885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32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77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213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656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099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5423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FA57A3CB-BD5B-4A4B-A9FA-442831B94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4A387633-5EBE-4774-8AD1-D5DB6144E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3983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FA57A3CB-BD5B-4A4B-A9FA-442831B94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4A387633-5EBE-4774-8AD1-D5DB6144E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130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07" y="1681163"/>
            <a:ext cx="5157787" cy="82391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85" indent="0">
              <a:buNone/>
              <a:defRPr sz="2400" b="1"/>
            </a:lvl2pPr>
            <a:lvl3pPr marL="1088566" indent="0">
              <a:buNone/>
              <a:defRPr sz="2100" b="1"/>
            </a:lvl3pPr>
            <a:lvl4pPr marL="1632840" indent="0">
              <a:buNone/>
              <a:defRPr sz="1900" b="1"/>
            </a:lvl4pPr>
            <a:lvl5pPr marL="2177120" indent="0">
              <a:buNone/>
              <a:defRPr sz="1900" b="1"/>
            </a:lvl5pPr>
            <a:lvl6pPr marL="2721399" indent="0">
              <a:buNone/>
              <a:defRPr sz="1900" b="1"/>
            </a:lvl6pPr>
            <a:lvl7pPr marL="3265679" indent="0">
              <a:buNone/>
              <a:defRPr sz="1900" b="1"/>
            </a:lvl7pPr>
            <a:lvl8pPr marL="3809957" indent="0">
              <a:buNone/>
              <a:defRPr sz="1900" b="1"/>
            </a:lvl8pPr>
            <a:lvl9pPr marL="4354237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07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85" indent="0">
              <a:buNone/>
              <a:defRPr sz="2400" b="1"/>
            </a:lvl2pPr>
            <a:lvl3pPr marL="1088566" indent="0">
              <a:buNone/>
              <a:defRPr sz="2100" b="1"/>
            </a:lvl3pPr>
            <a:lvl4pPr marL="1632840" indent="0">
              <a:buNone/>
              <a:defRPr sz="1900" b="1"/>
            </a:lvl4pPr>
            <a:lvl5pPr marL="2177120" indent="0">
              <a:buNone/>
              <a:defRPr sz="1900" b="1"/>
            </a:lvl5pPr>
            <a:lvl6pPr marL="2721399" indent="0">
              <a:buNone/>
              <a:defRPr sz="1900" b="1"/>
            </a:lvl6pPr>
            <a:lvl7pPr marL="3265679" indent="0">
              <a:buNone/>
              <a:defRPr sz="1900" b="1"/>
            </a:lvl7pPr>
            <a:lvl8pPr marL="3809957" indent="0">
              <a:buNone/>
              <a:defRPr sz="1900" b="1"/>
            </a:lvl8pPr>
            <a:lvl9pPr marL="4354237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FA57A3CB-BD5B-4A4B-A9FA-442831B94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4A387633-5EBE-4774-8AD1-D5DB6144E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28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FA57A3CB-BD5B-4A4B-A9FA-442831B94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4A387633-5EBE-4774-8AD1-D5DB6144E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1948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FA57A3CB-BD5B-4A4B-A9FA-442831B94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4A387633-5EBE-4774-8AD1-D5DB6144E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490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206" y="987441"/>
            <a:ext cx="6172201" cy="4873625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3"/>
            <a:ext cx="3932238" cy="3811588"/>
          </a:xfrm>
        </p:spPr>
        <p:txBody>
          <a:bodyPr/>
          <a:lstStyle>
            <a:lvl1pPr marL="0" indent="0">
              <a:buNone/>
              <a:defRPr sz="1900"/>
            </a:lvl1pPr>
            <a:lvl2pPr marL="544285" indent="0">
              <a:buNone/>
              <a:defRPr sz="1700"/>
            </a:lvl2pPr>
            <a:lvl3pPr marL="1088566" indent="0">
              <a:buNone/>
              <a:defRPr sz="1400"/>
            </a:lvl3pPr>
            <a:lvl4pPr marL="1632840" indent="0">
              <a:buNone/>
              <a:defRPr sz="1300"/>
            </a:lvl4pPr>
            <a:lvl5pPr marL="2177120" indent="0">
              <a:buNone/>
              <a:defRPr sz="1300"/>
            </a:lvl5pPr>
            <a:lvl6pPr marL="2721399" indent="0">
              <a:buNone/>
              <a:defRPr sz="1300"/>
            </a:lvl6pPr>
            <a:lvl7pPr marL="3265679" indent="0">
              <a:buNone/>
              <a:defRPr sz="1300"/>
            </a:lvl7pPr>
            <a:lvl8pPr marL="3809957" indent="0">
              <a:buNone/>
              <a:defRPr sz="1300"/>
            </a:lvl8pPr>
            <a:lvl9pPr marL="4354237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FA57A3CB-BD5B-4A4B-A9FA-442831B94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4A387633-5EBE-4774-8AD1-D5DB6144E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3844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206" y="987441"/>
            <a:ext cx="6172201" cy="4873625"/>
          </a:xfrm>
        </p:spPr>
        <p:txBody>
          <a:bodyPr anchor="t"/>
          <a:lstStyle>
            <a:lvl1pPr marL="0" indent="0">
              <a:buNone/>
              <a:defRPr sz="3800"/>
            </a:lvl1pPr>
            <a:lvl2pPr marL="544285" indent="0">
              <a:buNone/>
              <a:defRPr sz="3300"/>
            </a:lvl2pPr>
            <a:lvl3pPr marL="1088566" indent="0">
              <a:buNone/>
              <a:defRPr sz="2900"/>
            </a:lvl3pPr>
            <a:lvl4pPr marL="1632840" indent="0">
              <a:buNone/>
              <a:defRPr sz="2400"/>
            </a:lvl4pPr>
            <a:lvl5pPr marL="2177120" indent="0">
              <a:buNone/>
              <a:defRPr sz="2400"/>
            </a:lvl5pPr>
            <a:lvl6pPr marL="2721399" indent="0">
              <a:buNone/>
              <a:defRPr sz="2400"/>
            </a:lvl6pPr>
            <a:lvl7pPr marL="3265679" indent="0">
              <a:buNone/>
              <a:defRPr sz="2400"/>
            </a:lvl7pPr>
            <a:lvl8pPr marL="3809957" indent="0">
              <a:buNone/>
              <a:defRPr sz="2400"/>
            </a:lvl8pPr>
            <a:lvl9pPr marL="4354237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3"/>
            <a:ext cx="3932238" cy="3811588"/>
          </a:xfrm>
        </p:spPr>
        <p:txBody>
          <a:bodyPr/>
          <a:lstStyle>
            <a:lvl1pPr marL="0" indent="0">
              <a:buNone/>
              <a:defRPr sz="1900"/>
            </a:lvl1pPr>
            <a:lvl2pPr marL="544285" indent="0">
              <a:buNone/>
              <a:defRPr sz="1700"/>
            </a:lvl2pPr>
            <a:lvl3pPr marL="1088566" indent="0">
              <a:buNone/>
              <a:defRPr sz="1400"/>
            </a:lvl3pPr>
            <a:lvl4pPr marL="1632840" indent="0">
              <a:buNone/>
              <a:defRPr sz="1300"/>
            </a:lvl4pPr>
            <a:lvl5pPr marL="2177120" indent="0">
              <a:buNone/>
              <a:defRPr sz="1300"/>
            </a:lvl5pPr>
            <a:lvl6pPr marL="2721399" indent="0">
              <a:buNone/>
              <a:defRPr sz="1300"/>
            </a:lvl6pPr>
            <a:lvl7pPr marL="3265679" indent="0">
              <a:buNone/>
              <a:defRPr sz="1300"/>
            </a:lvl7pPr>
            <a:lvl8pPr marL="3809957" indent="0">
              <a:buNone/>
              <a:defRPr sz="1300"/>
            </a:lvl8pPr>
            <a:lvl9pPr marL="4354237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FA57A3CB-BD5B-4A4B-A9FA-442831B94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4A387633-5EBE-4774-8AD1-D5DB6144E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3132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FA57A3CB-BD5B-4A4B-A9FA-442831B94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4A387633-5EBE-4774-8AD1-D5DB6144E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401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39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39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FA57A3CB-BD5B-4A4B-A9FA-442831B94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4A387633-5EBE-4774-8AD1-D5DB6144E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528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主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70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451411"/>
              <a:endParaRPr sz="16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451411"/>
                <a:endParaRPr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451411"/>
                <a:endParaRPr sz="16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451411"/>
              <a:endParaRPr sz="16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451411"/>
                <a:endParaRPr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451411"/>
                <a:endParaRPr sz="16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451411"/>
                <a:endParaRPr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451411"/>
                <a:endParaRPr sz="16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451411"/>
                <a:endParaRPr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451411"/>
                <a:endParaRPr sz="16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451411"/>
                <a:endParaRPr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451411"/>
                <a:endParaRPr sz="16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451411"/>
                <a:endParaRPr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451411"/>
                <a:endParaRPr sz="16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451411"/>
              <a:endParaRPr sz="16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451411"/>
              <a:endParaRPr sz="16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1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102" y="9894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17" y="94753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2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11" y="160331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25" y="156141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31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20" y="22171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36" y="217529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39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9" y="28310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45" y="27891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48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8" y="34449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54" y="340305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57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47" y="405883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63" y="401693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66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6" y="46727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72" y="46308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75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65" y="528659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81" y="52446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84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73" y="590046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9" y="58585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175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94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94"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9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94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9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3677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94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94"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9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94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9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96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6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98" indent="0">
              <a:buNone/>
              <a:defRPr sz="2700" b="1"/>
            </a:lvl2pPr>
            <a:lvl3pPr marL="1219194" indent="0">
              <a:buNone/>
              <a:defRPr sz="2400" b="1"/>
            </a:lvl3pPr>
            <a:lvl4pPr marL="1828793" indent="0">
              <a:buNone/>
              <a:defRPr sz="2100" b="1"/>
            </a:lvl4pPr>
            <a:lvl5pPr marL="2438391" indent="0">
              <a:buNone/>
              <a:defRPr sz="2100" b="1"/>
            </a:lvl5pPr>
            <a:lvl6pPr marL="3047987" indent="0">
              <a:buNone/>
              <a:defRPr sz="2100" b="1"/>
            </a:lvl6pPr>
            <a:lvl7pPr marL="3657584" indent="0">
              <a:buNone/>
              <a:defRPr sz="2100" b="1"/>
            </a:lvl7pPr>
            <a:lvl8pPr marL="4267181" indent="0">
              <a:buNone/>
              <a:defRPr sz="2100" b="1"/>
            </a:lvl8pPr>
            <a:lvl9pPr marL="4876781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6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5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98" indent="0">
              <a:buNone/>
              <a:defRPr sz="2700" b="1"/>
            </a:lvl2pPr>
            <a:lvl3pPr marL="1219194" indent="0">
              <a:buNone/>
              <a:defRPr sz="2400" b="1"/>
            </a:lvl3pPr>
            <a:lvl4pPr marL="1828793" indent="0">
              <a:buNone/>
              <a:defRPr sz="2100" b="1"/>
            </a:lvl4pPr>
            <a:lvl5pPr marL="2438391" indent="0">
              <a:buNone/>
              <a:defRPr sz="2100" b="1"/>
            </a:lvl5pPr>
            <a:lvl6pPr marL="3047987" indent="0">
              <a:buNone/>
              <a:defRPr sz="2100" b="1"/>
            </a:lvl6pPr>
            <a:lvl7pPr marL="3657584" indent="0">
              <a:buNone/>
              <a:defRPr sz="2100" b="1"/>
            </a:lvl7pPr>
            <a:lvl8pPr marL="4267181" indent="0">
              <a:buNone/>
              <a:defRPr sz="2100" b="1"/>
            </a:lvl8pPr>
            <a:lvl9pPr marL="4876781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5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9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9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18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78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94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94"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9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94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9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2783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94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94"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9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94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9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6549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98" indent="0">
              <a:buNone/>
              <a:defRPr sz="2700" b="1"/>
            </a:lvl2pPr>
            <a:lvl3pPr marL="1219194" indent="0">
              <a:buNone/>
              <a:defRPr sz="2400" b="1"/>
            </a:lvl3pPr>
            <a:lvl4pPr marL="1828793" indent="0">
              <a:buNone/>
              <a:defRPr sz="2100" b="1"/>
            </a:lvl4pPr>
            <a:lvl5pPr marL="2438391" indent="0">
              <a:buNone/>
              <a:defRPr sz="2100" b="1"/>
            </a:lvl5pPr>
            <a:lvl6pPr marL="3047987" indent="0">
              <a:buNone/>
              <a:defRPr sz="2100" b="1"/>
            </a:lvl6pPr>
            <a:lvl7pPr marL="3657584" indent="0">
              <a:buNone/>
              <a:defRPr sz="2100" b="1"/>
            </a:lvl7pPr>
            <a:lvl8pPr marL="4267181" indent="0">
              <a:buNone/>
              <a:defRPr sz="2100" b="1"/>
            </a:lvl8pPr>
            <a:lvl9pPr marL="487678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6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5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98" indent="0">
              <a:buNone/>
              <a:defRPr sz="2700" b="1"/>
            </a:lvl2pPr>
            <a:lvl3pPr marL="1219194" indent="0">
              <a:buNone/>
              <a:defRPr sz="2400" b="1"/>
            </a:lvl3pPr>
            <a:lvl4pPr marL="1828793" indent="0">
              <a:buNone/>
              <a:defRPr sz="2100" b="1"/>
            </a:lvl4pPr>
            <a:lvl5pPr marL="2438391" indent="0">
              <a:buNone/>
              <a:defRPr sz="2100" b="1"/>
            </a:lvl5pPr>
            <a:lvl6pPr marL="3047987" indent="0">
              <a:buNone/>
              <a:defRPr sz="2100" b="1"/>
            </a:lvl6pPr>
            <a:lvl7pPr marL="3657584" indent="0">
              <a:buNone/>
              <a:defRPr sz="2100" b="1"/>
            </a:lvl7pPr>
            <a:lvl8pPr marL="4267181" indent="0">
              <a:buNone/>
              <a:defRPr sz="2100" b="1"/>
            </a:lvl8pPr>
            <a:lvl9pPr marL="487678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5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94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94"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9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94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9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41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94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94"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9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94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9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7621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94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94"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9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94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9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3654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8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98" indent="0">
              <a:buNone/>
              <a:defRPr sz="1600"/>
            </a:lvl2pPr>
            <a:lvl3pPr marL="1219194" indent="0">
              <a:buNone/>
              <a:defRPr sz="1300"/>
            </a:lvl3pPr>
            <a:lvl4pPr marL="1828793" indent="0">
              <a:buNone/>
              <a:defRPr sz="1300"/>
            </a:lvl4pPr>
            <a:lvl5pPr marL="2438391" indent="0">
              <a:buNone/>
              <a:defRPr sz="1300"/>
            </a:lvl5pPr>
            <a:lvl6pPr marL="3047987" indent="0">
              <a:buNone/>
              <a:defRPr sz="1300"/>
            </a:lvl6pPr>
            <a:lvl7pPr marL="3657584" indent="0">
              <a:buNone/>
              <a:defRPr sz="1300"/>
            </a:lvl7pPr>
            <a:lvl8pPr marL="4267181" indent="0">
              <a:buNone/>
              <a:defRPr sz="1300"/>
            </a:lvl8pPr>
            <a:lvl9pPr marL="4876781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94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94"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9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94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9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8876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98" indent="0">
              <a:buNone/>
              <a:defRPr sz="3800"/>
            </a:lvl2pPr>
            <a:lvl3pPr marL="1219194" indent="0">
              <a:buNone/>
              <a:defRPr sz="3200"/>
            </a:lvl3pPr>
            <a:lvl4pPr marL="1828793" indent="0">
              <a:buNone/>
              <a:defRPr sz="2700"/>
            </a:lvl4pPr>
            <a:lvl5pPr marL="2438391" indent="0">
              <a:buNone/>
              <a:defRPr sz="2700"/>
            </a:lvl5pPr>
            <a:lvl6pPr marL="3047987" indent="0">
              <a:buNone/>
              <a:defRPr sz="2700"/>
            </a:lvl6pPr>
            <a:lvl7pPr marL="3657584" indent="0">
              <a:buNone/>
              <a:defRPr sz="2700"/>
            </a:lvl7pPr>
            <a:lvl8pPr marL="4267181" indent="0">
              <a:buNone/>
              <a:defRPr sz="2700"/>
            </a:lvl8pPr>
            <a:lvl9pPr marL="4876781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98" indent="0">
              <a:buNone/>
              <a:defRPr sz="1600"/>
            </a:lvl2pPr>
            <a:lvl3pPr marL="1219194" indent="0">
              <a:buNone/>
              <a:defRPr sz="1300"/>
            </a:lvl3pPr>
            <a:lvl4pPr marL="1828793" indent="0">
              <a:buNone/>
              <a:defRPr sz="1300"/>
            </a:lvl4pPr>
            <a:lvl5pPr marL="2438391" indent="0">
              <a:buNone/>
              <a:defRPr sz="1300"/>
            </a:lvl5pPr>
            <a:lvl6pPr marL="3047987" indent="0">
              <a:buNone/>
              <a:defRPr sz="1300"/>
            </a:lvl6pPr>
            <a:lvl7pPr marL="3657584" indent="0">
              <a:buNone/>
              <a:defRPr sz="1300"/>
            </a:lvl7pPr>
            <a:lvl8pPr marL="4267181" indent="0">
              <a:buNone/>
              <a:defRPr sz="1300"/>
            </a:lvl8pPr>
            <a:lvl9pPr marL="4876781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94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94"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9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94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9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41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94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94"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9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94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9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2842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94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94"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9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94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9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37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9" y="198036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7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9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513282" cy="415500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fld id="{15E71900-10A2-4CC6-8A82-1659C4480C15}" type="slidenum">
              <a:rPr lang="zh-CN" altLang="en-US" sz="21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8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98" indent="0">
              <a:buNone/>
              <a:defRPr sz="1600"/>
            </a:lvl2pPr>
            <a:lvl3pPr marL="1219194" indent="0">
              <a:buNone/>
              <a:defRPr sz="1300"/>
            </a:lvl3pPr>
            <a:lvl4pPr marL="1828793" indent="0">
              <a:buNone/>
              <a:defRPr sz="1300"/>
            </a:lvl4pPr>
            <a:lvl5pPr marL="2438391" indent="0">
              <a:buNone/>
              <a:defRPr sz="1300"/>
            </a:lvl5pPr>
            <a:lvl6pPr marL="3047987" indent="0">
              <a:buNone/>
              <a:defRPr sz="1300"/>
            </a:lvl6pPr>
            <a:lvl7pPr marL="3657584" indent="0">
              <a:buNone/>
              <a:defRPr sz="1300"/>
            </a:lvl7pPr>
            <a:lvl8pPr marL="4267181" indent="0">
              <a:buNone/>
              <a:defRPr sz="1300"/>
            </a:lvl8pPr>
            <a:lvl9pPr marL="4876781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98" indent="0">
              <a:buNone/>
              <a:defRPr sz="3800"/>
            </a:lvl2pPr>
            <a:lvl3pPr marL="1219194" indent="0">
              <a:buNone/>
              <a:defRPr sz="3200"/>
            </a:lvl3pPr>
            <a:lvl4pPr marL="1828793" indent="0">
              <a:buNone/>
              <a:defRPr sz="2700"/>
            </a:lvl4pPr>
            <a:lvl5pPr marL="2438391" indent="0">
              <a:buNone/>
              <a:defRPr sz="2700"/>
            </a:lvl5pPr>
            <a:lvl6pPr marL="3047987" indent="0">
              <a:buNone/>
              <a:defRPr sz="2700"/>
            </a:lvl6pPr>
            <a:lvl7pPr marL="3657584" indent="0">
              <a:buNone/>
              <a:defRPr sz="2700"/>
            </a:lvl7pPr>
            <a:lvl8pPr marL="4267181" indent="0">
              <a:buNone/>
              <a:defRPr sz="2700"/>
            </a:lvl8pPr>
            <a:lvl9pPr marL="4876781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98" indent="0">
              <a:buNone/>
              <a:defRPr sz="1600"/>
            </a:lvl2pPr>
            <a:lvl3pPr marL="1219194" indent="0">
              <a:buNone/>
              <a:defRPr sz="1300"/>
            </a:lvl3pPr>
            <a:lvl4pPr marL="1828793" indent="0">
              <a:buNone/>
              <a:defRPr sz="1300"/>
            </a:lvl4pPr>
            <a:lvl5pPr marL="2438391" indent="0">
              <a:buNone/>
              <a:defRPr sz="1300"/>
            </a:lvl5pPr>
            <a:lvl6pPr marL="3047987" indent="0">
              <a:buNone/>
              <a:defRPr sz="1300"/>
            </a:lvl6pPr>
            <a:lvl7pPr marL="3657584" indent="0">
              <a:buNone/>
              <a:defRPr sz="1300"/>
            </a:lvl7pPr>
            <a:lvl8pPr marL="4267181" indent="0">
              <a:buNone/>
              <a:defRPr sz="1300"/>
            </a:lvl8pPr>
            <a:lvl9pPr marL="4876781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1" rIns="91440" bIns="45721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94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194" rtl="0" eaLnBrk="1" latinLnBrk="0" hangingPunct="1">
        <a:spcBef>
          <a:spcPts val="13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94" indent="-381000" algn="l" defTabSz="1219194" rtl="0" eaLnBrk="1" latinLnBrk="0" hangingPunct="1">
        <a:spcBef>
          <a:spcPts val="13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94" indent="-304800" algn="l" defTabSz="1219194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92" indent="-304800" algn="l" defTabSz="1219194" rtl="0" eaLnBrk="1" latinLnBrk="0" hangingPunct="1">
        <a:spcBef>
          <a:spcPts val="13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88" indent="-304800" algn="l" defTabSz="1219194" rtl="0" eaLnBrk="1" latinLnBrk="0" hangingPunct="1">
        <a:spcBef>
          <a:spcPts val="13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87" indent="-304800" algn="l" defTabSz="1219194" rtl="0" eaLnBrk="1" latinLnBrk="0" hangingPunct="1">
        <a:spcBef>
          <a:spcPts val="13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83" indent="-304800" algn="l" defTabSz="1219194" rtl="0" eaLnBrk="1" latinLnBrk="0" hangingPunct="1">
        <a:spcBef>
          <a:spcPts val="13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981" indent="-304800" algn="l" defTabSz="1219194" rtl="0" eaLnBrk="1" latinLnBrk="0" hangingPunct="1">
        <a:spcBef>
          <a:spcPts val="13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581" indent="-304800" algn="l" defTabSz="1219194" rtl="0" eaLnBrk="1" latinLnBrk="0" hangingPunct="1">
        <a:spcBef>
          <a:spcPts val="13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98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94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93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91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87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84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81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81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lIns="91440" tIns="45721" rIns="91440" bIns="45721"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lIns="91440" tIns="45721" rIns="91440" bIns="45721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1" rIns="91440" bIns="45721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1" rIns="91440" bIns="45721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1" rIns="91440" bIns="45721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A75276-1AEB-40DE-B709-E2412D253DE8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39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59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79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1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42994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94" indent="-22860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057392" indent="-228600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514588" indent="-22860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2971788" indent="-22860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428987" indent="-22860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886183" indent="-22860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4" algn="l" defTabSz="9143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4" algn="l" defTabSz="9143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3" algn="l" defTabSz="9143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1" algn="l" defTabSz="9143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8" algn="l" defTabSz="9143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7" algn="l" defTabSz="9143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84" algn="l" defTabSz="9143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799" y="1050900"/>
            <a:ext cx="1150620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1" rIns="91440" bIns="45721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5"/>
            <a:ext cx="11582400" cy="4525963"/>
          </a:xfrm>
          <a:prstGeom prst="rect">
            <a:avLst/>
          </a:prstGeom>
        </p:spPr>
        <p:txBody>
          <a:bodyPr vert="horz" lIns="91440" tIns="45721" rIns="91440" bIns="45721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3"/>
            <a:ext cx="3352800" cy="288925"/>
          </a:xfrm>
          <a:prstGeom prst="rect">
            <a:avLst/>
          </a:prstGeom>
        </p:spPr>
        <p:txBody>
          <a:bodyPr vert="horz" lIns="91440" tIns="45721" rIns="91440" bIns="45721"/>
          <a:lstStyle>
            <a:lvl1pPr algn="l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3"/>
            <a:ext cx="4470400" cy="288925"/>
          </a:xfrm>
          <a:prstGeom prst="rect">
            <a:avLst/>
          </a:prstGeom>
        </p:spPr>
        <p:txBody>
          <a:bodyPr vert="horz" lIns="91440" tIns="45721" rIns="91440" bIns="45721"/>
          <a:lstStyle>
            <a:lvl1pPr algn="r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 lIns="91440" tIns="45721" rIns="91440" bIns="45721"/>
          <a:lstStyle>
            <a:lvl1pPr algn="r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lIns="91440" tIns="45721" rIns="91440" bIns="45721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799" y="1050900"/>
            <a:ext cx="1150620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1" rIns="91440" bIns="45721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799" y="1057988"/>
            <a:ext cx="1150620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1" rIns="91440" bIns="45721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latinLnBrk="0" hangingPunct="1">
        <a:spcBef>
          <a:spcPct val="0"/>
        </a:spcBef>
        <a:buNone/>
        <a:defRPr kumimoji="0" sz="37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1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900" kern="1200">
          <a:solidFill>
            <a:schemeClr val="tx2"/>
          </a:solidFill>
          <a:latin typeface="+mn-lt"/>
          <a:ea typeface="+mn-ea"/>
          <a:cs typeface="+mn-cs"/>
        </a:defRPr>
      </a:lvl2pPr>
      <a:lvl3pPr marL="1142994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194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1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392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88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7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788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8987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183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5" y="365129"/>
            <a:ext cx="10515600" cy="1325563"/>
          </a:xfrm>
          <a:prstGeom prst="rect">
            <a:avLst/>
          </a:prstGeom>
        </p:spPr>
        <p:txBody>
          <a:bodyPr vert="horz" lIns="145143" tIns="72571" rIns="145143" bIns="7257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9"/>
          </a:xfrm>
          <a:prstGeom prst="rect">
            <a:avLst/>
          </a:prstGeom>
        </p:spPr>
        <p:txBody>
          <a:bodyPr vert="horz" lIns="145143" tIns="72571" rIns="145143" bIns="725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428"/>
            <a:fld id="{FA57A3CB-BD5B-4A4B-A9FA-442831B94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5" y="6356352"/>
            <a:ext cx="41148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428"/>
            <a:fld id="{4A387633-5EBE-4774-8AD1-D5DB6144E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28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txStyles>
    <p:titleStyle>
      <a:lvl1pPr algn="l" defTabSz="1088566" rtl="0" eaLnBrk="1" latinLnBrk="0" hangingPunct="1">
        <a:lnSpc>
          <a:spcPct val="90000"/>
        </a:lnSpc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2143" indent="-272143" algn="l" defTabSz="1088566" rtl="0" eaLnBrk="1" latinLnBrk="0" hangingPunct="1">
        <a:lnSpc>
          <a:spcPct val="90000"/>
        </a:lnSpc>
        <a:spcBef>
          <a:spcPts val="119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8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97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982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256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537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822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101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376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85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66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840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120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399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679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57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237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1" rIns="91440" bIns="4572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94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94"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9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94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9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18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defTabSz="1219194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194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94" indent="-381000" algn="l" defTabSz="1219194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94" indent="-304800" algn="l" defTabSz="121919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92" indent="-304800" algn="l" defTabSz="1219194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88" indent="-304800" algn="l" defTabSz="1219194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87" indent="-304800" algn="l" defTabSz="12191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83" indent="-304800" algn="l" defTabSz="12191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981" indent="-304800" algn="l" defTabSz="12191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581" indent="-304800" algn="l" defTabSz="12191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98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94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93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91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87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84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81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81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5.png"/><Relationship Id="rId7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image" Target="../media/image29.jpe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88" y="1532925"/>
            <a:ext cx="8809796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20004" y="3754623"/>
            <a:ext cx="6530954" cy="1569662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pPr lvl="1" algn="ctr" defTabSz="457200" fontAlgn="base">
              <a:defRPr/>
            </a:pPr>
            <a:r>
              <a:rPr lang="en-US" altLang="zh-CN" sz="4800" b="1" i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字魂17号-萌趣果冻体"/>
                <a:cs typeface="+mj-lt"/>
                <a:sym typeface="+mn-ea"/>
              </a:rPr>
              <a:t>Chào</a:t>
            </a:r>
            <a:r>
              <a:rPr lang="en-US" altLang="zh-CN" sz="4800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4800" b="1" i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字魂17号-萌趣果冻体"/>
                <a:cs typeface="+mj-lt"/>
                <a:sym typeface="+mn-ea"/>
              </a:rPr>
              <a:t>mừng</a:t>
            </a:r>
            <a:r>
              <a:rPr lang="en-US" altLang="zh-CN" sz="4800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4800" b="1" i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字魂17号-萌趣果冻体"/>
                <a:cs typeface="+mj-lt"/>
                <a:sym typeface="+mn-ea"/>
              </a:rPr>
              <a:t>các</a:t>
            </a:r>
            <a:r>
              <a:rPr lang="en-US" altLang="zh-CN" sz="4800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4800" b="1" i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字魂17号-萌趣果冻体"/>
                <a:cs typeface="+mj-lt"/>
                <a:sym typeface="+mn-ea"/>
              </a:rPr>
              <a:t>em</a:t>
            </a:r>
            <a:r>
              <a:rPr lang="en-US" altLang="zh-CN" sz="4800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字魂17号-萌趣果冻体"/>
                <a:cs typeface="+mj-lt"/>
                <a:sym typeface="+mn-ea"/>
              </a:rPr>
              <a:t> </a:t>
            </a:r>
          </a:p>
          <a:p>
            <a:pPr lvl="1" algn="ctr" defTabSz="457200" fontAlgn="base">
              <a:defRPr/>
            </a:pPr>
            <a:r>
              <a:rPr lang="en-US" altLang="zh-CN" sz="4800" b="1" i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字魂17号-萌趣果冻体"/>
                <a:cs typeface="+mj-lt"/>
                <a:sym typeface="+mn-ea"/>
              </a:rPr>
              <a:t>đến</a:t>
            </a:r>
            <a:r>
              <a:rPr lang="en-US" altLang="zh-CN" sz="4800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4800" b="1" i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字魂17号-萌趣果冻体"/>
                <a:cs typeface="+mj-lt"/>
                <a:sym typeface="+mn-ea"/>
              </a:rPr>
              <a:t>với</a:t>
            </a:r>
            <a:r>
              <a:rPr lang="en-US" altLang="zh-CN" sz="4800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4800" b="1" i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字魂17号-萌趣果冻体"/>
                <a:cs typeface="+mj-lt"/>
                <a:sym typeface="+mn-ea"/>
              </a:rPr>
              <a:t>tiết</a:t>
            </a:r>
            <a:r>
              <a:rPr lang="en-US" altLang="zh-CN" sz="4800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4800" b="1" i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字魂17号-萌趣果冻体"/>
                <a:cs typeface="+mj-lt"/>
                <a:sym typeface="+mn-ea"/>
              </a:rPr>
              <a:t>Toán</a:t>
            </a:r>
            <a:endParaRPr lang="en-US" altLang="zh-CN" sz="4800" b="1" i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j-lt"/>
              <a:ea typeface="字魂17号-萌趣果冻体"/>
              <a:cs typeface="+mj-lt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9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2" y="5925279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6" y="4500605"/>
            <a:ext cx="1279100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6" y="4535761"/>
            <a:ext cx="1279100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82726" y="5551723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9745" y="2214503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930" y="4487069"/>
            <a:ext cx="2946965" cy="221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68811" y="835562"/>
            <a:ext cx="7812582" cy="267459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VẬN DỤNG TRẢI NGHIỆM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586" y="2727434"/>
            <a:ext cx="89863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900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99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900654" y="810461"/>
            <a:ext cx="8609131" cy="1384879"/>
            <a:chOff x="197963" y="5473122"/>
            <a:chExt cx="8609130" cy="1384878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8679" y="5473124"/>
              <a:ext cx="2160716" cy="1384875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963" y="5473125"/>
              <a:ext cx="2160716" cy="1384875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6377" y="5473122"/>
              <a:ext cx="2160716" cy="138487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5661" y="5473123"/>
              <a:ext cx="2160716" cy="1384875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562709" y="5008970"/>
            <a:ext cx="11310425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62610" y="2195195"/>
            <a:ext cx="8714105" cy="27152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zh-CN" altLang="en-US" sz="6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226" y="1023622"/>
            <a:ext cx="6563360" cy="58343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1306" y="-296"/>
            <a:ext cx="3401612" cy="3509845"/>
          </a:xfrm>
          <a:prstGeom prst="rect">
            <a:avLst/>
          </a:prstGeom>
        </p:spPr>
      </p:pic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1557335" y="2416812"/>
            <a:ext cx="7343774" cy="3048000"/>
          </a:xfrm>
          <a:prstGeom prst="rect">
            <a:avLst/>
          </a:prstGeom>
        </p:spPr>
        <p:txBody>
          <a:bodyPr spcFirstLastPara="1" wrap="none" lIns="91440" tIns="45721" rIns="91440" bIns="45721" fromWordArt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6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6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6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ea typeface="+mn-lt"/>
                <a:cs typeface="Arial" panose="020B0604020202020204"/>
              </a:rPr>
              <a:t> con </a:t>
            </a:r>
            <a:r>
              <a:rPr lang="en-US" sz="6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ea typeface="+mn-lt"/>
                <a:cs typeface="Arial" panose="020B0604020202020204"/>
              </a:rPr>
              <a:t>luôn</a:t>
            </a:r>
            <a:endParaRPr lang="en-US" sz="6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latin typeface="Arial" panose="020B0604020202020204"/>
              <a:ea typeface="+mn-lt"/>
              <a:cs typeface="Arial" panose="020B0604020202020204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lang="en-US" sz="6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6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lang="en-US" sz="6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16" grpId="0"/>
      <p:bldP spid="1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8">
            <a:extLst>
              <a:ext uri="{FF2B5EF4-FFF2-40B4-BE49-F238E27FC236}">
                <a16:creationId xmlns:a16="http://schemas.microsoft.com/office/drawing/2014/main" id="{F752D833-3F85-435C-BBEA-300A076CFEDF}"/>
              </a:ext>
            </a:extLst>
          </p:cNvPr>
          <p:cNvGrpSpPr>
            <a:grpSpLocks/>
          </p:cNvGrpSpPr>
          <p:nvPr/>
        </p:nvGrpSpPr>
        <p:grpSpPr bwMode="auto">
          <a:xfrm>
            <a:off x="3132233" y="1227982"/>
            <a:ext cx="5858194" cy="1838965"/>
            <a:chOff x="1981200" y="-22001"/>
            <a:chExt cx="5257801" cy="4558785"/>
          </a:xfrm>
        </p:grpSpPr>
        <p:sp>
          <p:nvSpPr>
            <p:cNvPr id="25" name="Text Box 29">
              <a:extLst>
                <a:ext uri="{FF2B5EF4-FFF2-40B4-BE49-F238E27FC236}">
                  <a16:creationId xmlns:a16="http://schemas.microsoft.com/office/drawing/2014/main" id="{C7E7D220-549B-4EDE-BF9D-57F7405230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1760" y="113925"/>
              <a:ext cx="165798" cy="11826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500" b="1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" name="Text Box 3">
              <a:extLst>
                <a:ext uri="{FF2B5EF4-FFF2-40B4-BE49-F238E27FC236}">
                  <a16:creationId xmlns:a16="http://schemas.microsoft.com/office/drawing/2014/main" id="{60E990BF-9F61-4A5F-973E-DDD59136CA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1200" y="-22001"/>
              <a:ext cx="5257801" cy="4558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5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Thứ</a:t>
              </a:r>
              <a:r>
                <a:rPr lang="en-US" altLang="en-US" sz="25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Hai </a:t>
              </a:r>
              <a:r>
                <a:rPr lang="en-US" altLang="en-US" sz="2500" b="1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ngày</a:t>
              </a:r>
              <a:r>
                <a:rPr lang="en-US" altLang="en-US" sz="25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 3 </a:t>
              </a:r>
              <a:r>
                <a:rPr lang="en-US" altLang="en-US" sz="2500" b="1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tháng</a:t>
              </a:r>
              <a:r>
                <a:rPr lang="en-US" altLang="en-US" sz="25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altLang="en-US" sz="25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10</a:t>
              </a:r>
              <a:r>
                <a:rPr lang="en-US" altLang="en-US" sz="25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500" b="1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năm</a:t>
              </a:r>
              <a:r>
                <a:rPr lang="en-US" altLang="en-US" sz="25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 2021</a:t>
              </a:r>
              <a:endParaRPr lang="vi-VN" altLang="en-US" sz="2500" b="1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vi-VN" altLang="en-US" sz="1700" b="1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Cô giáo lớp em</a:t>
              </a:r>
              <a:endParaRPr lang="vi-VN" altLang="en-US" sz="1000" b="1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sz="600" i="1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altLang="en-US" sz="1000" i="1">
                  <a:solidFill>
                    <a:schemeClr val="bg1"/>
                  </a:solidFill>
                  <a:latin typeface="Times New Roman" panose="02020603050405020304" pitchFamily="18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lang="en-US" altLang="en-US" sz="2500" i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" name="Text Box 3">
              <a:extLst>
                <a:ext uri="{FF2B5EF4-FFF2-40B4-BE49-F238E27FC236}">
                  <a16:creationId xmlns:a16="http://schemas.microsoft.com/office/drawing/2014/main" id="{FC7FB1D6-D3F3-42C8-AFEB-5D93FA0E92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9495" y="1171216"/>
              <a:ext cx="3216596" cy="11826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sz="25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25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iếng</a:t>
              </a:r>
              <a:r>
                <a:rPr lang="en-US" altLang="en-US" sz="25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5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Việt</a:t>
              </a:r>
              <a:r>
                <a:rPr lang="en-US" altLang="en-US" sz="25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(</a:t>
              </a:r>
              <a:r>
                <a:rPr lang="en-US" altLang="en-US" sz="25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Đọc</a:t>
              </a:r>
              <a:r>
                <a:rPr lang="en-US" altLang="en-US" sz="25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)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B1D0CCB-97EF-4BC4-B6A9-02013650D542}"/>
                </a:ext>
              </a:extLst>
            </p:cNvPr>
            <p:cNvCxnSpPr/>
            <p:nvPr/>
          </p:nvCxnSpPr>
          <p:spPr>
            <a:xfrm flipV="1">
              <a:off x="3546403" y="2064285"/>
              <a:ext cx="1977574" cy="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Box 3">
            <a:extLst>
              <a:ext uri="{FF2B5EF4-FFF2-40B4-BE49-F238E27FC236}">
                <a16:creationId xmlns:a16="http://schemas.microsoft.com/office/drawing/2014/main" id="{338DFFC6-F053-4193-891F-A85FFC784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162" y="2641279"/>
            <a:ext cx="4003764" cy="53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5143" tIns="72571" rIns="145143" bIns="7257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2500" b="1" i="1">
                <a:solidFill>
                  <a:schemeClr val="bg1"/>
                </a:solidFill>
                <a:latin typeface="Times New Roman" panose="02020603050405020304" pitchFamily="18" charset="0"/>
              </a:rPr>
              <a:t>Nguyễn Xuân Sanh</a:t>
            </a:r>
            <a:endParaRPr lang="en-US" altLang="en-US" sz="25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249D4765-C270-4658-8B4D-D3C843984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3101" y="3114751"/>
            <a:ext cx="2125595" cy="53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5143" tIns="72571" rIns="145143" bIns="7257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2500" b="1">
                <a:solidFill>
                  <a:schemeClr val="bg1"/>
                </a:solidFill>
                <a:latin typeface="Times New Roman" panose="02020603050405020304" pitchFamily="18" charset="0"/>
              </a:rPr>
              <a:t>Luyện đọc</a:t>
            </a:r>
            <a:endParaRPr lang="en-US" altLang="en-US" sz="25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6164CD1C-F8AB-4F43-A598-48F66224E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7503" y="3116463"/>
            <a:ext cx="3261520" cy="53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5143" tIns="72571" rIns="145143" bIns="7257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2500" b="1">
                <a:solidFill>
                  <a:schemeClr val="bg1"/>
                </a:solidFill>
                <a:latin typeface="Times New Roman" panose="02020603050405020304" pitchFamily="18" charset="0"/>
              </a:rPr>
              <a:t>Tìm hiểu bài</a:t>
            </a:r>
            <a:endParaRPr lang="en-US" altLang="en-US" sz="25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1AFA5F6-5AD3-4EE4-AC62-C4F75B155FC8}"/>
              </a:ext>
            </a:extLst>
          </p:cNvPr>
          <p:cNvCxnSpPr>
            <a:cxnSpLocks/>
          </p:cNvCxnSpPr>
          <p:nvPr/>
        </p:nvCxnSpPr>
        <p:spPr bwMode="auto">
          <a:xfrm>
            <a:off x="6464485" y="3114749"/>
            <a:ext cx="0" cy="216252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3">
            <a:extLst>
              <a:ext uri="{FF2B5EF4-FFF2-40B4-BE49-F238E27FC236}">
                <a16:creationId xmlns:a16="http://schemas.microsoft.com/office/drawing/2014/main" id="{71F225F9-984F-414D-9BC7-446939630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235" y="3596711"/>
            <a:ext cx="995316" cy="53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5143" tIns="72571" rIns="145143" bIns="7257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2500" b="1">
                <a:solidFill>
                  <a:schemeClr val="bg1"/>
                </a:solidFill>
                <a:latin typeface="Times New Roman" panose="02020603050405020304" pitchFamily="18" charset="0"/>
              </a:rPr>
              <a:t>Từ:</a:t>
            </a:r>
            <a:endParaRPr lang="en-US" altLang="en-US" sz="25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7E8179D4-0E71-4629-8506-887AD1A45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7563" y="3596711"/>
            <a:ext cx="995316" cy="53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5143" tIns="72571" rIns="145143" bIns="7257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2500" b="1">
                <a:solidFill>
                  <a:schemeClr val="bg1"/>
                </a:solidFill>
                <a:latin typeface="Times New Roman" panose="02020603050405020304" pitchFamily="18" charset="0"/>
              </a:rPr>
              <a:t>cũng</a:t>
            </a:r>
            <a:endParaRPr lang="en-US" altLang="en-US" sz="25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 Box 3">
            <a:extLst>
              <a:ext uri="{FF2B5EF4-FFF2-40B4-BE49-F238E27FC236}">
                <a16:creationId xmlns:a16="http://schemas.microsoft.com/office/drawing/2014/main" id="{CC0B524E-7785-4A1F-BEC3-A8D598F3B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597" y="3596711"/>
            <a:ext cx="1487515" cy="53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5143" tIns="72571" rIns="145143" bIns="7257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2500" b="1">
                <a:solidFill>
                  <a:schemeClr val="bg1"/>
                </a:solidFill>
                <a:latin typeface="Times New Roman" panose="02020603050405020304" pitchFamily="18" charset="0"/>
              </a:rPr>
              <a:t>, thoảng</a:t>
            </a:r>
            <a:endParaRPr lang="en-US" altLang="en-US" sz="25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id="{0BADF14A-6B29-4BFE-A9C1-E6722EE86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366" y="3591207"/>
            <a:ext cx="1935852" cy="53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5143" tIns="72571" rIns="145143" bIns="7257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2500" b="1">
                <a:solidFill>
                  <a:schemeClr val="bg1"/>
                </a:solidFill>
                <a:latin typeface="Times New Roman" panose="02020603050405020304" pitchFamily="18" charset="0"/>
              </a:rPr>
              <a:t>, ngắm mãi</a:t>
            </a:r>
            <a:endParaRPr lang="en-US" altLang="en-US" sz="25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Text Box 3">
            <a:extLst>
              <a:ext uri="{FF2B5EF4-FFF2-40B4-BE49-F238E27FC236}">
                <a16:creationId xmlns:a16="http://schemas.microsoft.com/office/drawing/2014/main" id="{5E30A66F-62EA-4248-8C08-9A5997770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71" y="4064827"/>
            <a:ext cx="1487515" cy="53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5143" tIns="72571" rIns="145143" bIns="7257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2500" b="1">
                <a:solidFill>
                  <a:schemeClr val="bg1"/>
                </a:solidFill>
                <a:latin typeface="Times New Roman" panose="02020603050405020304" pitchFamily="18" charset="0"/>
              </a:rPr>
              <a:t>Câu:</a:t>
            </a:r>
            <a:endParaRPr lang="en-US" altLang="en-US" sz="25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" name="Picture 2" descr="C:\Users\Administrator\Pictures\bảng.jpg">
            <a:extLst>
              <a:ext uri="{FF2B5EF4-FFF2-40B4-BE49-F238E27FC236}">
                <a16:creationId xmlns:a16="http://schemas.microsoft.com/office/drawing/2014/main" id="{8189EB45-00CC-408B-AB5B-C9B3730D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609"/>
            <a:ext cx="122901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BE44DAF-B45A-4B2E-93FF-89250FCB0802}"/>
              </a:ext>
            </a:extLst>
          </p:cNvPr>
          <p:cNvSpPr txBox="1"/>
          <p:nvPr/>
        </p:nvSpPr>
        <p:spPr>
          <a:xfrm>
            <a:off x="1567393" y="214526"/>
            <a:ext cx="9601065" cy="164440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 defTabSz="816428">
              <a:spcBef>
                <a:spcPts val="537"/>
              </a:spcBef>
              <a:spcAft>
                <a:spcPts val="1071"/>
              </a:spcAft>
            </a:pPr>
            <a:r>
              <a:rPr lang="en-US" sz="40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Thứ</a:t>
            </a:r>
            <a:r>
              <a:rPr lang="en-US" sz="4000" b="1" dirty="0">
                <a:solidFill>
                  <a:prstClr val="white"/>
                </a:solidFill>
                <a:latin typeface="HP001 4 hàng" panose="020B0603050302020204" pitchFamily="34" charset="0"/>
              </a:rPr>
              <a:t> ….. </a:t>
            </a:r>
            <a:r>
              <a:rPr lang="en-US" sz="40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ngày</a:t>
            </a:r>
            <a:r>
              <a:rPr lang="en-US" sz="4000" b="1" dirty="0">
                <a:solidFill>
                  <a:prstClr val="white"/>
                </a:solidFill>
                <a:latin typeface="HP001 4 hàng" panose="020B0603050302020204" pitchFamily="34" charset="0"/>
              </a:rPr>
              <a:t> …. </a:t>
            </a:r>
            <a:r>
              <a:rPr lang="en-US" sz="40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tháng</a:t>
            </a:r>
            <a:r>
              <a:rPr lang="en-US" sz="4000" b="1" dirty="0">
                <a:solidFill>
                  <a:prstClr val="white"/>
                </a:solidFill>
                <a:latin typeface="HP001 4 hàng" panose="020B0603050302020204" pitchFamily="34" charset="0"/>
              </a:rPr>
              <a:t> …. </a:t>
            </a:r>
            <a:r>
              <a:rPr lang="en-US" sz="40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lang="en-US" sz="4000" b="1" dirty="0">
                <a:solidFill>
                  <a:prstClr val="white"/>
                </a:solidFill>
                <a:latin typeface="HP001 4 hàng" panose="020B0603050302020204" pitchFamily="34" charset="0"/>
              </a:rPr>
              <a:t> 2022</a:t>
            </a:r>
          </a:p>
          <a:p>
            <a:pPr algn="ctr" defTabSz="816428">
              <a:spcBef>
                <a:spcPts val="537"/>
              </a:spcBef>
              <a:spcAft>
                <a:spcPts val="1071"/>
              </a:spcAft>
            </a:pPr>
            <a:r>
              <a:rPr lang="vi-VN" sz="4400" b="1" dirty="0">
                <a:solidFill>
                  <a:prstClr val="white"/>
                </a:solidFill>
                <a:latin typeface="HP001 4 hàng" panose="020B0603050302020204" pitchFamily="34" charset="0"/>
              </a:rPr>
              <a:t>Toán</a:t>
            </a:r>
            <a:endParaRPr lang="en-US" sz="44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FD4DBD9-05C7-4CB3-9373-2AB8C900A0CD}"/>
              </a:ext>
            </a:extLst>
          </p:cNvPr>
          <p:cNvSpPr txBox="1"/>
          <p:nvPr/>
        </p:nvSpPr>
        <p:spPr>
          <a:xfrm>
            <a:off x="1317044" y="1858931"/>
            <a:ext cx="10027540" cy="1316110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 defTabSz="816428">
              <a:spcBef>
                <a:spcPts val="537"/>
              </a:spcBef>
              <a:spcAft>
                <a:spcPts val="1071"/>
              </a:spcAft>
            </a:pPr>
            <a:r>
              <a:rPr lang="vi-VN" altLang="zh-CN" sz="38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Bài </a:t>
            </a:r>
            <a:r>
              <a:rPr lang="en-US" altLang="zh-CN" sz="38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41: </a:t>
            </a:r>
            <a:r>
              <a:rPr lang="en-US" altLang="zh-CN" sz="38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ôn</a:t>
            </a:r>
            <a:r>
              <a:rPr lang="en-US" altLang="zh-CN" sz="38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8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tập</a:t>
            </a:r>
            <a:r>
              <a:rPr lang="en-US" altLang="zh-CN" sz="38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8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phép</a:t>
            </a:r>
            <a:r>
              <a:rPr lang="en-US" altLang="zh-CN" sz="38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8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nhân</a:t>
            </a:r>
            <a:r>
              <a:rPr lang="en-US" altLang="zh-CN" sz="38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, </a:t>
            </a:r>
            <a:r>
              <a:rPr lang="en-US" altLang="zh-CN" sz="38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phép</a:t>
            </a:r>
            <a:r>
              <a:rPr lang="en-US" altLang="zh-CN" sz="38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 chia </a:t>
            </a:r>
            <a:r>
              <a:rPr lang="en-US" altLang="zh-CN" sz="38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trong</a:t>
            </a:r>
            <a:r>
              <a:rPr lang="en-US" altLang="zh-CN" sz="38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8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phạm</a:t>
            </a:r>
            <a:r>
              <a:rPr lang="en-US" altLang="zh-CN" sz="38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 vi 100, 1000</a:t>
            </a:r>
            <a:r>
              <a:rPr lang="nl-NL" sz="3800" b="1" dirty="0"/>
              <a:t> </a:t>
            </a:r>
            <a:r>
              <a:rPr lang="en-US" altLang="zh-CN" sz="38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(</a:t>
            </a:r>
            <a:r>
              <a:rPr lang="en-US" altLang="zh-CN" sz="38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tiết</a:t>
            </a:r>
            <a:r>
              <a:rPr lang="en-US" altLang="zh-CN" sz="38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 2)</a:t>
            </a:r>
            <a:endParaRPr lang="vi-VN" altLang="zh-CN" sz="44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P001 4 hàng" panose="020B0603050302020204" pitchFamily="34" charset="0"/>
              <a:ea typeface="小考拉体" panose="02000503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09DF75A-D6E7-442E-A0A1-D89F73D8F7DD}"/>
              </a:ext>
            </a:extLst>
          </p:cNvPr>
          <p:cNvCxnSpPr>
            <a:cxnSpLocks/>
          </p:cNvCxnSpPr>
          <p:nvPr/>
        </p:nvCxnSpPr>
        <p:spPr bwMode="auto">
          <a:xfrm>
            <a:off x="5943923" y="1600578"/>
            <a:ext cx="9835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049CFB77-8684-4AD2-AA34-498F3E732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384115" y="1953948"/>
            <a:ext cx="152421" cy="10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7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4" name="Text Box 4"/>
          <p:cNvSpPr txBox="1"/>
          <p:nvPr/>
        </p:nvSpPr>
        <p:spPr>
          <a:xfrm>
            <a:off x="1857380" y="2598739"/>
            <a:ext cx="8172450" cy="1184942"/>
          </a:xfrm>
          <a:prstGeom prst="rect">
            <a:avLst/>
          </a:prstGeom>
          <a:noFill/>
          <a:ln w="9525">
            <a:noFill/>
          </a:ln>
        </p:spPr>
        <p:txBody>
          <a:bodyPr lIns="91440" tIns="45721" rIns="91440" bIns="45721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x-none" sz="7100" dirty="0">
                <a:solidFill>
                  <a:schemeClr val="bg1"/>
                </a:solidFill>
                <a:latin typeface="Tahoma" panose="020B0604030504040204" pitchFamily="34" charset="0"/>
              </a:rPr>
              <a:t>Khởi động</a:t>
            </a:r>
          </a:p>
        </p:txBody>
      </p:sp>
    </p:spTree>
  </p:cSld>
  <p:clrMapOvr>
    <a:masterClrMapping/>
  </p:clrMapOvr>
  <p:transition spd="slow">
    <p:blinds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372" y="317577"/>
            <a:ext cx="3450128" cy="998475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754306" y="1999555"/>
            <a:ext cx="629330" cy="4599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 defTabSz="1451410"/>
            <a:r>
              <a:rPr lang="en-US" sz="3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3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ED5E11-DA94-495F-B7E4-805A461F7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237" y="1162071"/>
            <a:ext cx="135486" cy="88912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459614" y="1951466"/>
            <a:ext cx="2149860" cy="5079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6" tIns="28805" rIns="57606" bIns="28805" rtlCol="0" anchor="ctr"/>
          <a:lstStyle/>
          <a:p>
            <a:pPr algn="ctr" defTabSz="576068"/>
            <a:r>
              <a:rPr lang="en-US" sz="29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9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endParaRPr lang="en-US" sz="29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4572006" y="816817"/>
            <a:ext cx="5569527" cy="2746899"/>
          </a:xfrm>
          <a:prstGeom prst="cloudCallout">
            <a:avLst>
              <a:gd name="adj1" fmla="val -65560"/>
              <a:gd name="adj2" fmla="val -4120"/>
            </a:avLst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6E2D30-96D8-4FF3-A70E-6750A42E152E}"/>
              </a:ext>
            </a:extLst>
          </p:cNvPr>
          <p:cNvSpPr txBox="1"/>
          <p:nvPr/>
        </p:nvSpPr>
        <p:spPr>
          <a:xfrm>
            <a:off x="5520558" y="1250985"/>
            <a:ext cx="3672409" cy="1877439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r>
              <a:rPr lang="en-US" sz="2900" b="1" dirty="0">
                <a:latin typeface="+mj-lt"/>
              </a:rPr>
              <a:t>a. </a:t>
            </a:r>
            <a:r>
              <a:rPr lang="en-US" sz="2900" b="1" dirty="0"/>
              <a:t>300 x 3         400 x 2</a:t>
            </a:r>
          </a:p>
          <a:p>
            <a:r>
              <a:rPr lang="en-US" sz="2900" b="1" dirty="0"/>
              <a:t>     200 x 2         500 x 2</a:t>
            </a:r>
          </a:p>
          <a:p>
            <a:r>
              <a:rPr lang="en-US" sz="2900" b="1" dirty="0"/>
              <a:t>b. 800 : 4           700 : 7</a:t>
            </a:r>
          </a:p>
          <a:p>
            <a:r>
              <a:rPr lang="en-US" sz="2900" b="1" dirty="0"/>
              <a:t>    600 : 3           400 : 2</a:t>
            </a:r>
            <a:endParaRPr lang="vi-VN" sz="2900" b="1" dirty="0">
              <a:latin typeface="+mj-lt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778061" y="3884353"/>
            <a:ext cx="3231842" cy="2074265"/>
          </a:xfrm>
          <a:prstGeom prst="wedgeRoundRectCallout">
            <a:avLst>
              <a:gd name="adj1" fmla="val 59168"/>
              <a:gd name="adj2" fmla="val -89178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7606" tIns="28805" rIns="57606" bIns="28805" rtlCol="0" anchor="ctr"/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a. 300 x 3= 900 </a:t>
            </a:r>
          </a:p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  400 x 2= 800</a:t>
            </a:r>
          </a:p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  200 x 2= 400</a:t>
            </a:r>
          </a:p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  500 x 2= 1000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7766464" y="3590405"/>
            <a:ext cx="3218212" cy="2167443"/>
          </a:xfrm>
          <a:prstGeom prst="wedgeRoundRectCallout">
            <a:avLst>
              <a:gd name="adj1" fmla="val 399"/>
              <a:gd name="adj2" fmla="val -89625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7606" tIns="28805" rIns="57606" bIns="28805" rtlCol="0" anchor="ctr"/>
          <a:lstStyle/>
          <a:p>
            <a:r>
              <a:rPr lang="en-US" sz="2400" b="1" dirty="0"/>
              <a:t>  </a:t>
            </a:r>
          </a:p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b. 800 : 4= 200</a:t>
            </a:r>
          </a:p>
          <a:p>
            <a:pPr lvl="1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700 : 7= 100</a:t>
            </a:r>
          </a:p>
          <a:p>
            <a:pPr lvl="1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600 : 3= 200</a:t>
            </a:r>
          </a:p>
          <a:p>
            <a:pPr lvl="1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400 : 2= 200</a:t>
            </a:r>
            <a:endParaRPr lang="vi-VN" sz="30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3000" b="1" dirty="0"/>
          </a:p>
        </p:txBody>
      </p:sp>
      <p:sp>
        <p:nvSpPr>
          <p:cNvPr id="21" name="Action Button: Help 20">
            <a:hlinkClick r:id="" action="ppaction://noaction" highlightClick="1"/>
          </p:cNvPr>
          <p:cNvSpPr/>
          <p:nvPr/>
        </p:nvSpPr>
        <p:spPr>
          <a:xfrm>
            <a:off x="8931699" y="1231735"/>
            <a:ext cx="697732" cy="1238855"/>
          </a:xfrm>
          <a:prstGeom prst="actionButtonHelp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1" rIns="91440" bIns="45721" spcCol="0" rtlCol="0" anchor="ctr">
            <a:prstTxWarp prst="textArchUp">
              <a:avLst/>
            </a:prstTxWarp>
          </a:bodyPr>
          <a:lstStyle/>
          <a:p>
            <a:pPr algn="ctr"/>
            <a:endParaRPr lang="en-US" b="1">
              <a:ln w="18000">
                <a:solidFill>
                  <a:srgbClr val="FF0000"/>
                </a:solidFill>
                <a:prstDash val="sysDash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108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6" grpId="1" animBg="1"/>
      <p:bldP spid="19" grpId="0" animBg="1"/>
      <p:bldP spid="19" grpId="1" animBg="1"/>
      <p:bldP spid="20" grpId="0" bldLvl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73555" y="-295504"/>
            <a:ext cx="12350350" cy="7209695"/>
            <a:chOff x="0" y="-21720"/>
            <a:chExt cx="12276788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-21720"/>
              <a:ext cx="12276788" cy="6858000"/>
            </a:xfrm>
            <a:prstGeom prst="rect">
              <a:avLst/>
            </a:prstGeom>
            <a:solidFill>
              <a:srgbClr val="F7C9BA"/>
            </a:solidFill>
            <a:ln>
              <a:solidFill>
                <a:srgbClr val="F7C9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93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56" t="-188" r="18701" b="27512"/>
            <a:stretch>
              <a:fillRect/>
            </a:stretch>
          </p:blipFill>
          <p:spPr>
            <a:xfrm flipH="1">
              <a:off x="10357367" y="3200778"/>
              <a:ext cx="1899395" cy="3277673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15864" y="-55594"/>
            <a:ext cx="7118462" cy="830999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just" defTabSz="914393"/>
            <a:r>
              <a:rPr lang="en-US" sz="48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10156" y="1260459"/>
            <a:ext cx="11052427" cy="923332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just" defTabSz="914393"/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 423 x 2 	107 x 6        91 x 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3179" y="2318931"/>
            <a:ext cx="1791643" cy="1754328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defTabSz="914393"/>
            <a:r>
              <a:rPr lang="en-US" sz="5400" b="1" dirty="0">
                <a:solidFill>
                  <a:srgbClr val="1F04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423</a:t>
            </a:r>
            <a:endParaRPr lang="en-US" sz="5400" b="1" u="sng" dirty="0">
              <a:solidFill>
                <a:srgbClr val="1F04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93"/>
            <a:r>
              <a:rPr lang="en-US" sz="5400" b="1" dirty="0">
                <a:solidFill>
                  <a:srgbClr val="1F04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8" name="Rectangle 7"/>
          <p:cNvSpPr/>
          <p:nvPr/>
        </p:nvSpPr>
        <p:spPr>
          <a:xfrm>
            <a:off x="8672346" y="2262247"/>
            <a:ext cx="1157563" cy="923332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 defTabSz="914393"/>
            <a:r>
              <a:rPr lang="en-US" sz="5400" b="1" dirty="0">
                <a:solidFill>
                  <a:srgbClr val="1F04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91</a:t>
            </a:r>
            <a:endParaRPr lang="en-US" sz="5400" b="1" u="sng" dirty="0">
              <a:solidFill>
                <a:srgbClr val="1F04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33125" y="4174139"/>
            <a:ext cx="838201" cy="923332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defTabSz="914393"/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37060" y="4111875"/>
            <a:ext cx="886676" cy="923332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defTabSz="914393"/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1934" y="4186039"/>
            <a:ext cx="530915" cy="923332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pPr defTabSz="914393"/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62134" y="4116011"/>
            <a:ext cx="1143692" cy="923332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defTabSz="914393"/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pic>
        <p:nvPicPr>
          <p:cNvPr id="24" name="bóng bay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00" y="454251"/>
            <a:ext cx="653888" cy="1402743"/>
          </a:xfrm>
          <a:prstGeom prst="rect">
            <a:avLst/>
          </a:prstGeom>
        </p:spPr>
      </p:pic>
      <p:pic>
        <p:nvPicPr>
          <p:cNvPr id="25" name="bóng bay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114" y="-1202537"/>
            <a:ext cx="653888" cy="1200329"/>
          </a:xfrm>
          <a:prstGeom prst="rect">
            <a:avLst/>
          </a:prstGeom>
        </p:spPr>
      </p:pic>
      <p:pic>
        <p:nvPicPr>
          <p:cNvPr id="26" name="bóng bay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437" y="2146510"/>
            <a:ext cx="717625" cy="1334929"/>
          </a:xfrm>
          <a:prstGeom prst="rect">
            <a:avLst/>
          </a:prstGeom>
        </p:spPr>
      </p:pic>
      <p:pic>
        <p:nvPicPr>
          <p:cNvPr id="28" name="Mặt trời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2616"/>
            <a:ext cx="1372235" cy="1084959"/>
          </a:xfrm>
          <a:prstGeom prst="rect">
            <a:avLst/>
          </a:prstGeom>
        </p:spPr>
      </p:pic>
      <p:pic>
        <p:nvPicPr>
          <p:cNvPr id="30" name="Picture 6" descr="图片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727502" y="2678181"/>
            <a:ext cx="3080283" cy="325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495271" y="3185579"/>
            <a:ext cx="1379822" cy="923332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defTabSz="914393"/>
            <a:r>
              <a:rPr lang="en-US" sz="5400" b="1" dirty="0">
                <a:solidFill>
                  <a:srgbClr val="1F04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5400" b="1" u="sng" dirty="0">
              <a:solidFill>
                <a:srgbClr val="1F04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24000" y="3067999"/>
            <a:ext cx="947058" cy="1938994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defTabSz="914393"/>
            <a:r>
              <a:rPr lang="en-US" sz="4000" b="1" dirty="0">
                <a:solidFill>
                  <a:srgbClr val="1F04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</a:t>
            </a:r>
          </a:p>
          <a:p>
            <a:pPr defTabSz="914393"/>
            <a:endParaRPr lang="en-US" sz="4000" b="1" u="sng" dirty="0">
              <a:solidFill>
                <a:srgbClr val="1F04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93"/>
            <a:r>
              <a:rPr lang="en-US" sz="4000" b="1" dirty="0">
                <a:solidFill>
                  <a:srgbClr val="1F04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33" name="Picture 7" descr="D:\传网\PPT\同学录PPT\12\花朵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" t="78905" b="5556"/>
          <a:stretch>
            <a:fillRect/>
          </a:stretch>
        </p:blipFill>
        <p:spPr bwMode="auto">
          <a:xfrm>
            <a:off x="-73550" y="6224156"/>
            <a:ext cx="13019867" cy="94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127559" y="4037971"/>
            <a:ext cx="103474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682422" y="3001860"/>
            <a:ext cx="1157563" cy="769443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 defTabSz="914393"/>
            <a:r>
              <a:rPr lang="en-US" sz="4400" b="1" dirty="0">
                <a:solidFill>
                  <a:srgbClr val="1F04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</a:t>
            </a:r>
            <a:endParaRPr lang="en-US" sz="4400" b="1" u="sng" dirty="0">
              <a:solidFill>
                <a:srgbClr val="1F04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778877" y="3211391"/>
            <a:ext cx="1157563" cy="923332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 defTabSz="914393"/>
            <a:r>
              <a:rPr lang="en-US" sz="5400" b="1" dirty="0">
                <a:solidFill>
                  <a:srgbClr val="1F04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</a:t>
            </a:r>
            <a:endParaRPr lang="en-US" sz="5400" b="1" u="sng" dirty="0">
              <a:solidFill>
                <a:srgbClr val="1F04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8656285" y="4069870"/>
            <a:ext cx="11262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260775" y="2281039"/>
            <a:ext cx="1223412" cy="923332"/>
          </a:xfrm>
          <a:prstGeom prst="rect">
            <a:avLst/>
          </a:prstGeom>
        </p:spPr>
        <p:txBody>
          <a:bodyPr wrap="none" lIns="91440" tIns="45721" rIns="91440" bIns="45721">
            <a:spAutoFit/>
          </a:bodyPr>
          <a:lstStyle/>
          <a:p>
            <a:pPr defTabSz="914393"/>
            <a:r>
              <a:rPr lang="en-US" sz="5400" b="1" dirty="0">
                <a:solidFill>
                  <a:srgbClr val="1F04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</a:t>
            </a:r>
            <a:endParaRPr lang="en-US" sz="5400" b="1" u="sng" dirty="0">
              <a:solidFill>
                <a:srgbClr val="1F04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54979" y="3195439"/>
            <a:ext cx="1157563" cy="923332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 defTabSz="914393"/>
            <a:r>
              <a:rPr lang="en-US" sz="5400" b="1" dirty="0">
                <a:solidFill>
                  <a:srgbClr val="1F04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6</a:t>
            </a:r>
            <a:endParaRPr lang="en-US" sz="5400" b="1" u="sng" dirty="0">
              <a:solidFill>
                <a:srgbClr val="1F04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010792" y="3001860"/>
            <a:ext cx="1157563" cy="769443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 defTabSz="914393"/>
            <a:r>
              <a:rPr lang="en-US" sz="4400" b="1" dirty="0">
                <a:solidFill>
                  <a:srgbClr val="1F04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</a:t>
            </a:r>
            <a:endParaRPr lang="en-US" sz="4400" b="1" u="sng" dirty="0">
              <a:solidFill>
                <a:srgbClr val="1F04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5215132" y="4037981"/>
            <a:ext cx="1278692" cy="46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896898" y="4118771"/>
            <a:ext cx="886676" cy="923332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defTabSz="914393"/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50930" y="4118771"/>
            <a:ext cx="721732" cy="923332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defTabSz="914393"/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59335" y="4184067"/>
            <a:ext cx="530915" cy="923332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pPr defTabSz="914393"/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213085" y="4148439"/>
            <a:ext cx="530915" cy="923332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pPr defTabSz="914393"/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37908"/>
      </p:ext>
    </p:extLst>
  </p:cSld>
  <p:clrMapOvr>
    <a:masterClrMapping/>
  </p:clrMapOvr>
  <p:transition spd="slow" advTm="8685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9" grpId="0"/>
      <p:bldP spid="7" grpId="0"/>
      <p:bldP spid="8" grpId="0"/>
      <p:bldP spid="2" grpId="0"/>
      <p:bldP spid="3" grpId="0"/>
      <p:bldP spid="14" grpId="0"/>
      <p:bldP spid="15" grpId="0"/>
      <p:bldP spid="31" grpId="0"/>
      <p:bldP spid="32" grpId="0"/>
      <p:bldP spid="34" grpId="0"/>
      <p:bldP spid="35" grpId="0"/>
      <p:bldP spid="4" grpId="0"/>
      <p:bldP spid="36" grpId="0"/>
      <p:bldP spid="38" grpId="0"/>
      <p:bldP spid="41" grpId="0"/>
      <p:bldP spid="42" grpId="0"/>
      <p:bldP spid="39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7"/>
          <a:stretch/>
        </p:blipFill>
        <p:spPr bwMode="auto">
          <a:xfrm>
            <a:off x="-2015905" y="-436564"/>
            <a:ext cx="14943668" cy="729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5779" name="Group 9"/>
          <p:cNvGrpSpPr>
            <a:grpSpLocks/>
          </p:cNvGrpSpPr>
          <p:nvPr/>
        </p:nvGrpSpPr>
        <p:grpSpPr bwMode="auto">
          <a:xfrm>
            <a:off x="79340" y="148633"/>
            <a:ext cx="10441422" cy="827200"/>
            <a:chOff x="755706" y="186786"/>
            <a:chExt cx="5780177" cy="1320070"/>
          </a:xfrm>
        </p:grpSpPr>
        <p:sp>
          <p:nvSpPr>
            <p:cNvPr id="2" name="Oval 1"/>
            <p:cNvSpPr/>
            <p:nvPr/>
          </p:nvSpPr>
          <p:spPr>
            <a:xfrm>
              <a:off x="755706" y="186786"/>
              <a:ext cx="1700790" cy="991691"/>
            </a:xfrm>
            <a:prstGeom prst="ellipse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1416">
                <a:defRPr/>
              </a:pPr>
              <a:r>
                <a:rPr lang="vi-VN" sz="43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Bài </a:t>
              </a:r>
              <a:r>
                <a:rPr lang="en-US" sz="43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2b.</a:t>
              </a:r>
            </a:p>
          </p:txBody>
        </p:sp>
        <p:sp>
          <p:nvSpPr>
            <p:cNvPr id="75844" name="Text Box 5"/>
            <p:cNvSpPr txBox="1">
              <a:spLocks noChangeArrowheads="1"/>
            </p:cNvSpPr>
            <p:nvPr/>
          </p:nvSpPr>
          <p:spPr bwMode="auto">
            <a:xfrm>
              <a:off x="2405352" y="262588"/>
              <a:ext cx="4130531" cy="1244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just" defTabSz="914393"/>
              <a:r>
                <a:rPr lang="vi-VN" altLang="vi-VN" sz="43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603263" y="1700731"/>
            <a:ext cx="1185645" cy="78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57" tIns="54429" rIns="108857" bIns="5442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451416">
              <a:spcBef>
                <a:spcPct val="50000"/>
              </a:spcBef>
            </a:pPr>
            <a:r>
              <a:rPr lang="en-US" altLang="vi-VN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848</a:t>
            </a:r>
          </a:p>
        </p:txBody>
      </p:sp>
      <p:sp>
        <p:nvSpPr>
          <p:cNvPr id="75782" name="Text Box 5"/>
          <p:cNvSpPr txBox="1">
            <a:spLocks noChangeArrowheads="1"/>
          </p:cNvSpPr>
          <p:nvPr/>
        </p:nvSpPr>
        <p:spPr bwMode="auto">
          <a:xfrm>
            <a:off x="1839268" y="1660030"/>
            <a:ext cx="757767" cy="84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7" tIns="54429" rIns="108857" bIns="5442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451416">
              <a:spcBef>
                <a:spcPct val="50000"/>
              </a:spcBef>
            </a:pPr>
            <a:r>
              <a:rPr lang="en-US" altLang="vi-VN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598110" y="3157570"/>
            <a:ext cx="609600" cy="84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7" tIns="54429" rIns="108857" bIns="5442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451416">
              <a:spcBef>
                <a:spcPct val="50000"/>
              </a:spcBef>
            </a:pP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3" name="Text Box 37"/>
          <p:cNvSpPr txBox="1">
            <a:spLocks noChangeArrowheads="1"/>
          </p:cNvSpPr>
          <p:nvPr/>
        </p:nvSpPr>
        <p:spPr bwMode="auto">
          <a:xfrm>
            <a:off x="1744133" y="2396136"/>
            <a:ext cx="745067" cy="84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7" tIns="54429" rIns="108857" bIns="5442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451416">
              <a:spcBef>
                <a:spcPct val="50000"/>
              </a:spcBef>
            </a:pP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98279" y="2414182"/>
            <a:ext cx="711200" cy="84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7" tIns="54429" rIns="108857" bIns="5442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451416">
              <a:spcBef>
                <a:spcPct val="50000"/>
              </a:spcBef>
            </a:pP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9" name="Line 44"/>
          <p:cNvSpPr>
            <a:spLocks noChangeShapeType="1"/>
          </p:cNvSpPr>
          <p:nvPr/>
        </p:nvSpPr>
        <p:spPr bwMode="auto">
          <a:xfrm>
            <a:off x="719411" y="3220971"/>
            <a:ext cx="80905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8857" tIns="54429" rIns="108857" bIns="54429"/>
          <a:lstStyle/>
          <a:p>
            <a:pPr defTabSz="1451416"/>
            <a:endParaRPr lang="en-US" sz="29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37"/>
          <p:cNvSpPr txBox="1">
            <a:spLocks noChangeArrowheads="1"/>
          </p:cNvSpPr>
          <p:nvPr/>
        </p:nvSpPr>
        <p:spPr bwMode="auto">
          <a:xfrm>
            <a:off x="2069166" y="2401517"/>
            <a:ext cx="637116" cy="84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7" tIns="54429" rIns="108857" bIns="5442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451416">
              <a:spcBef>
                <a:spcPct val="50000"/>
              </a:spcBef>
            </a:pPr>
            <a:r>
              <a:rPr lang="en-US" altLang="vi-VN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887735" y="3142168"/>
            <a:ext cx="711200" cy="84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7" tIns="54429" rIns="108857" bIns="5442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451416">
              <a:spcBef>
                <a:spcPct val="50000"/>
              </a:spcBef>
            </a:pPr>
            <a:r>
              <a:rPr lang="en-US" altLang="vi-VN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112346" y="3941563"/>
            <a:ext cx="1598084" cy="84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7" tIns="54429" rIns="108857" bIns="5442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451416">
              <a:spcBef>
                <a:spcPct val="50000"/>
              </a:spcBef>
            </a:pPr>
            <a:r>
              <a:rPr lang="en-US" altLang="vi-VN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altLang="vi-VN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4</a:t>
            </a:r>
          </a:p>
        </p:txBody>
      </p:sp>
      <p:sp>
        <p:nvSpPr>
          <p:cNvPr id="47" name="Line 44"/>
          <p:cNvSpPr>
            <a:spLocks noChangeShapeType="1"/>
          </p:cNvSpPr>
          <p:nvPr/>
        </p:nvSpPr>
        <p:spPr bwMode="auto">
          <a:xfrm flipV="1">
            <a:off x="1044006" y="4757148"/>
            <a:ext cx="571500" cy="63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8857" tIns="54429" rIns="108857" bIns="54429"/>
          <a:lstStyle/>
          <a:p>
            <a:pPr defTabSz="1451416"/>
            <a:endParaRPr lang="en-US" sz="29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901209" y="4694094"/>
            <a:ext cx="390097" cy="84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57" tIns="54429" rIns="108857" bIns="5442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451416">
              <a:spcBef>
                <a:spcPct val="50000"/>
              </a:spcBef>
            </a:pPr>
            <a:r>
              <a:rPr lang="en-US" altLang="vi-VN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grpSp>
        <p:nvGrpSpPr>
          <p:cNvPr id="75831" name="Group 7"/>
          <p:cNvGrpSpPr>
            <a:grpSpLocks/>
          </p:cNvGrpSpPr>
          <p:nvPr/>
        </p:nvGrpSpPr>
        <p:grpSpPr bwMode="auto">
          <a:xfrm>
            <a:off x="5728741" y="1876828"/>
            <a:ext cx="946151" cy="1152128"/>
            <a:chOff x="1227450" y="480996"/>
            <a:chExt cx="709137" cy="2402924"/>
          </a:xfrm>
        </p:grpSpPr>
        <p:cxnSp>
          <p:nvCxnSpPr>
            <p:cNvPr id="67" name="Straight Connector 66"/>
            <p:cNvCxnSpPr/>
            <p:nvPr/>
          </p:nvCxnSpPr>
          <p:spPr bwMode="auto">
            <a:xfrm>
              <a:off x="1227450" y="1675086"/>
              <a:ext cx="70913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 bwMode="auto">
            <a:xfrm>
              <a:off x="1241730" y="480996"/>
              <a:ext cx="1" cy="24029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6" name="TextBox 75"/>
          <p:cNvSpPr txBox="1"/>
          <p:nvPr/>
        </p:nvSpPr>
        <p:spPr>
          <a:xfrm>
            <a:off x="46317" y="821715"/>
            <a:ext cx="12240683" cy="923332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defTabSz="1451416"/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848 : 4            740 : 5            567 : 9</a:t>
            </a:r>
          </a:p>
        </p:txBody>
      </p:sp>
      <p:sp>
        <p:nvSpPr>
          <p:cNvPr id="82" name="Text Box 5"/>
          <p:cNvSpPr txBox="1">
            <a:spLocks noChangeArrowheads="1"/>
          </p:cNvSpPr>
          <p:nvPr/>
        </p:nvSpPr>
        <p:spPr bwMode="auto">
          <a:xfrm>
            <a:off x="4543390" y="1618163"/>
            <a:ext cx="2533650" cy="84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57" tIns="54429" rIns="108857" bIns="5442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451416">
              <a:spcBef>
                <a:spcPct val="50000"/>
              </a:spcBef>
            </a:pPr>
            <a:r>
              <a:rPr lang="en-US" altLang="vi-VN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740   5</a:t>
            </a:r>
          </a:p>
        </p:txBody>
      </p:sp>
      <p:grpSp>
        <p:nvGrpSpPr>
          <p:cNvPr id="84" name="Group 7"/>
          <p:cNvGrpSpPr>
            <a:grpSpLocks/>
          </p:cNvGrpSpPr>
          <p:nvPr/>
        </p:nvGrpSpPr>
        <p:grpSpPr bwMode="auto">
          <a:xfrm>
            <a:off x="1684868" y="1876828"/>
            <a:ext cx="962933" cy="1182215"/>
            <a:chOff x="1214872" y="418245"/>
            <a:chExt cx="721715" cy="2465675"/>
          </a:xfrm>
        </p:grpSpPr>
        <p:cxnSp>
          <p:nvCxnSpPr>
            <p:cNvPr id="85" name="Straight Connector 84"/>
            <p:cNvCxnSpPr/>
            <p:nvPr/>
          </p:nvCxnSpPr>
          <p:spPr bwMode="auto">
            <a:xfrm>
              <a:off x="1227450" y="1675086"/>
              <a:ext cx="70913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 bwMode="auto">
            <a:xfrm>
              <a:off x="1214872" y="418245"/>
              <a:ext cx="12580" cy="24656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5" name="Text Box 37"/>
          <p:cNvSpPr txBox="1">
            <a:spLocks noChangeArrowheads="1"/>
          </p:cNvSpPr>
          <p:nvPr/>
        </p:nvSpPr>
        <p:spPr bwMode="auto">
          <a:xfrm>
            <a:off x="5686067" y="2390714"/>
            <a:ext cx="745067" cy="84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7" tIns="54429" rIns="108857" bIns="5442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451416">
              <a:spcBef>
                <a:spcPct val="50000"/>
              </a:spcBef>
            </a:pP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6" name="Text Box 37"/>
          <p:cNvSpPr txBox="1">
            <a:spLocks noChangeArrowheads="1"/>
          </p:cNvSpPr>
          <p:nvPr/>
        </p:nvSpPr>
        <p:spPr bwMode="auto">
          <a:xfrm>
            <a:off x="4541850" y="2381189"/>
            <a:ext cx="745067" cy="84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7" tIns="54429" rIns="108857" bIns="5442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451416">
              <a:spcBef>
                <a:spcPct val="50000"/>
              </a:spcBef>
            </a:pP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7" name="Line 44"/>
          <p:cNvSpPr>
            <a:spLocks noChangeShapeType="1"/>
          </p:cNvSpPr>
          <p:nvPr/>
        </p:nvSpPr>
        <p:spPr bwMode="auto">
          <a:xfrm>
            <a:off x="4702890" y="3220971"/>
            <a:ext cx="80905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8857" tIns="54429" rIns="108857" bIns="54429"/>
          <a:lstStyle/>
          <a:p>
            <a:pPr defTabSz="1451416"/>
            <a:endParaRPr lang="en-US" sz="29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 Box 37"/>
          <p:cNvSpPr txBox="1">
            <a:spLocks noChangeArrowheads="1"/>
          </p:cNvSpPr>
          <p:nvPr/>
        </p:nvSpPr>
        <p:spPr bwMode="auto">
          <a:xfrm>
            <a:off x="4552169" y="3155489"/>
            <a:ext cx="448239" cy="84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57" tIns="54429" rIns="108857" bIns="5442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451416">
              <a:spcBef>
                <a:spcPct val="50000"/>
              </a:spcBef>
            </a:pP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9" name="Text Box 5"/>
          <p:cNvSpPr txBox="1">
            <a:spLocks noChangeArrowheads="1"/>
          </p:cNvSpPr>
          <p:nvPr/>
        </p:nvSpPr>
        <p:spPr bwMode="auto">
          <a:xfrm>
            <a:off x="4857000" y="3147683"/>
            <a:ext cx="711200" cy="84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7" tIns="54429" rIns="108857" bIns="5442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451416">
              <a:spcBef>
                <a:spcPct val="50000"/>
              </a:spcBef>
            </a:pPr>
            <a:r>
              <a:rPr lang="en-US" altLang="vi-VN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" name="Rectangle 7"/>
          <p:cNvSpPr/>
          <p:nvPr/>
        </p:nvSpPr>
        <p:spPr>
          <a:xfrm>
            <a:off x="5905500" y="2377532"/>
            <a:ext cx="600897" cy="885223"/>
          </a:xfrm>
          <a:prstGeom prst="rect">
            <a:avLst/>
          </a:prstGeom>
        </p:spPr>
        <p:txBody>
          <a:bodyPr wrap="none" lIns="145143" tIns="72571" rIns="145143" bIns="72571">
            <a:spAutoFit/>
          </a:bodyPr>
          <a:lstStyle/>
          <a:p>
            <a:pPr defTabSz="1451416">
              <a:spcBef>
                <a:spcPct val="50000"/>
              </a:spcBef>
            </a:pPr>
            <a:r>
              <a:rPr lang="en-US" altLang="vi-VN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96868" y="3907503"/>
            <a:ext cx="908674" cy="885223"/>
          </a:xfrm>
          <a:prstGeom prst="rect">
            <a:avLst/>
          </a:prstGeom>
        </p:spPr>
        <p:txBody>
          <a:bodyPr wrap="none" lIns="145143" tIns="72571" rIns="145143" bIns="72571">
            <a:spAutoFit/>
          </a:bodyPr>
          <a:lstStyle/>
          <a:p>
            <a:pPr defTabSz="1451416">
              <a:spcBef>
                <a:spcPct val="50000"/>
              </a:spcBef>
            </a:pPr>
            <a:r>
              <a:rPr lang="en-US" altLang="vi-VN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110" name="Line 44"/>
          <p:cNvSpPr>
            <a:spLocks noChangeShapeType="1"/>
          </p:cNvSpPr>
          <p:nvPr/>
        </p:nvSpPr>
        <p:spPr bwMode="auto">
          <a:xfrm flipV="1">
            <a:off x="4900444" y="4753966"/>
            <a:ext cx="75621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8857" tIns="54429" rIns="108857" bIns="54429"/>
          <a:lstStyle/>
          <a:p>
            <a:pPr defTabSz="1451416"/>
            <a:endParaRPr lang="en-US" sz="29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Text Box 5"/>
          <p:cNvSpPr txBox="1">
            <a:spLocks noChangeArrowheads="1"/>
          </p:cNvSpPr>
          <p:nvPr/>
        </p:nvSpPr>
        <p:spPr bwMode="auto">
          <a:xfrm>
            <a:off x="4829592" y="4662442"/>
            <a:ext cx="1274434" cy="84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57" tIns="54429" rIns="108857" bIns="5442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451416">
              <a:spcBef>
                <a:spcPct val="50000"/>
              </a:spcBef>
            </a:pPr>
            <a:r>
              <a:rPr lang="en-US" altLang="vi-VN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112" name="Text Box 5"/>
          <p:cNvSpPr txBox="1">
            <a:spLocks noChangeArrowheads="1"/>
          </p:cNvSpPr>
          <p:nvPr/>
        </p:nvSpPr>
        <p:spPr bwMode="auto">
          <a:xfrm>
            <a:off x="8019936" y="1627372"/>
            <a:ext cx="2399972" cy="84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57" tIns="54429" rIns="108857" bIns="5442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451416">
              <a:spcBef>
                <a:spcPct val="50000"/>
              </a:spcBef>
            </a:pPr>
            <a:r>
              <a:rPr lang="en-US" altLang="vi-VN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567   9</a:t>
            </a:r>
          </a:p>
        </p:txBody>
      </p:sp>
      <p:grpSp>
        <p:nvGrpSpPr>
          <p:cNvPr id="113" name="Group 7"/>
          <p:cNvGrpSpPr>
            <a:grpSpLocks/>
          </p:cNvGrpSpPr>
          <p:nvPr/>
        </p:nvGrpSpPr>
        <p:grpSpPr bwMode="auto">
          <a:xfrm>
            <a:off x="9206836" y="1866780"/>
            <a:ext cx="962933" cy="1182215"/>
            <a:chOff x="1214872" y="418245"/>
            <a:chExt cx="721715" cy="2465675"/>
          </a:xfrm>
        </p:grpSpPr>
        <p:cxnSp>
          <p:nvCxnSpPr>
            <p:cNvPr id="114" name="Straight Connector 113"/>
            <p:cNvCxnSpPr/>
            <p:nvPr/>
          </p:nvCxnSpPr>
          <p:spPr bwMode="auto">
            <a:xfrm>
              <a:off x="1227450" y="1675086"/>
              <a:ext cx="70913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 bwMode="auto">
            <a:xfrm>
              <a:off x="1214872" y="418245"/>
              <a:ext cx="12580" cy="24656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7" name="Text Box 37"/>
          <p:cNvSpPr txBox="1">
            <a:spLocks noChangeArrowheads="1"/>
          </p:cNvSpPr>
          <p:nvPr/>
        </p:nvSpPr>
        <p:spPr bwMode="auto">
          <a:xfrm>
            <a:off x="9202937" y="2412917"/>
            <a:ext cx="745067" cy="84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7" tIns="54429" rIns="108857" bIns="5442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451416">
              <a:spcBef>
                <a:spcPct val="50000"/>
              </a:spcBef>
            </a:pP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8" name="Text Box 37"/>
          <p:cNvSpPr txBox="1">
            <a:spLocks noChangeArrowheads="1"/>
          </p:cNvSpPr>
          <p:nvPr/>
        </p:nvSpPr>
        <p:spPr bwMode="auto">
          <a:xfrm>
            <a:off x="8292671" y="3155028"/>
            <a:ext cx="745067" cy="84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7" tIns="54429" rIns="108857" bIns="5442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451416">
              <a:spcBef>
                <a:spcPct val="50000"/>
              </a:spcBef>
            </a:pP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9" name="Text Box 37"/>
          <p:cNvSpPr txBox="1">
            <a:spLocks noChangeArrowheads="1"/>
          </p:cNvSpPr>
          <p:nvPr/>
        </p:nvSpPr>
        <p:spPr bwMode="auto">
          <a:xfrm>
            <a:off x="8005580" y="2386943"/>
            <a:ext cx="1180575" cy="84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57" tIns="54429" rIns="108857" bIns="5442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451416">
              <a:spcBef>
                <a:spcPct val="50000"/>
              </a:spcBef>
            </a:pP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</a:p>
        </p:txBody>
      </p:sp>
      <p:sp>
        <p:nvSpPr>
          <p:cNvPr id="120" name="Line 44"/>
          <p:cNvSpPr>
            <a:spLocks noChangeShapeType="1"/>
          </p:cNvSpPr>
          <p:nvPr/>
        </p:nvSpPr>
        <p:spPr bwMode="auto">
          <a:xfrm>
            <a:off x="8156434" y="3215175"/>
            <a:ext cx="80905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8857" tIns="54429" rIns="108857" bIns="54429"/>
          <a:lstStyle/>
          <a:p>
            <a:pPr defTabSz="1451416"/>
            <a:endParaRPr lang="en-US" sz="29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Line 44"/>
          <p:cNvSpPr>
            <a:spLocks noChangeShapeType="1"/>
          </p:cNvSpPr>
          <p:nvPr/>
        </p:nvSpPr>
        <p:spPr bwMode="auto">
          <a:xfrm>
            <a:off x="8231284" y="4757142"/>
            <a:ext cx="80905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8857" tIns="54429" rIns="108857" bIns="54429"/>
          <a:lstStyle/>
          <a:p>
            <a:pPr defTabSz="1451416"/>
            <a:endParaRPr lang="en-US" sz="29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61453" y="3138115"/>
            <a:ext cx="600897" cy="885223"/>
          </a:xfrm>
          <a:prstGeom prst="rect">
            <a:avLst/>
          </a:prstGeom>
        </p:spPr>
        <p:txBody>
          <a:bodyPr wrap="none" lIns="145143" tIns="72571" rIns="145143" bIns="72571">
            <a:spAutoFit/>
          </a:bodyPr>
          <a:lstStyle/>
          <a:p>
            <a:pPr defTabSz="1451416">
              <a:spcBef>
                <a:spcPct val="50000"/>
              </a:spcBef>
            </a:pPr>
            <a:r>
              <a:rPr lang="en-US" altLang="vi-VN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231830" y="3880250"/>
            <a:ext cx="908674" cy="885223"/>
          </a:xfrm>
          <a:prstGeom prst="rect">
            <a:avLst/>
          </a:prstGeom>
        </p:spPr>
        <p:txBody>
          <a:bodyPr wrap="none" lIns="145143" tIns="72571" rIns="145143" bIns="72571">
            <a:spAutoFit/>
          </a:bodyPr>
          <a:lstStyle/>
          <a:p>
            <a:pPr defTabSz="1451416">
              <a:spcBef>
                <a:spcPct val="50000"/>
              </a:spcBef>
            </a:pPr>
            <a:r>
              <a:rPr lang="en-US" altLang="vi-VN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520983" y="2389646"/>
            <a:ext cx="600897" cy="885223"/>
          </a:xfrm>
          <a:prstGeom prst="rect">
            <a:avLst/>
          </a:prstGeom>
        </p:spPr>
        <p:txBody>
          <a:bodyPr wrap="none" lIns="145143" tIns="72571" rIns="145143" bIns="72571">
            <a:spAutoFit/>
          </a:bodyPr>
          <a:lstStyle/>
          <a:p>
            <a:pPr defTabSz="1451416">
              <a:spcBef>
                <a:spcPct val="50000"/>
              </a:spcBef>
            </a:pPr>
            <a:r>
              <a:rPr lang="en-US" altLang="vi-VN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8508288" y="4650813"/>
            <a:ext cx="600897" cy="885223"/>
          </a:xfrm>
          <a:prstGeom prst="rect">
            <a:avLst/>
          </a:prstGeom>
        </p:spPr>
        <p:txBody>
          <a:bodyPr wrap="none" lIns="145143" tIns="72571" rIns="145143" bIns="72571">
            <a:spAutoFit/>
          </a:bodyPr>
          <a:lstStyle/>
          <a:p>
            <a:pPr defTabSz="1451416">
              <a:spcBef>
                <a:spcPct val="50000"/>
              </a:spcBef>
            </a:pPr>
            <a:r>
              <a:rPr lang="en-US" altLang="vi-VN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1237346" y="4695792"/>
            <a:ext cx="711200" cy="84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7" tIns="54429" rIns="108857" bIns="5442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451416">
              <a:spcBef>
                <a:spcPct val="50000"/>
              </a:spcBef>
            </a:pPr>
            <a:r>
              <a:rPr lang="en-US" altLang="vi-VN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" name="Rectangle 3"/>
          <p:cNvSpPr/>
          <p:nvPr/>
        </p:nvSpPr>
        <p:spPr>
          <a:xfrm>
            <a:off x="2373037" y="2411581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451416">
              <a:spcBef>
                <a:spcPct val="50000"/>
              </a:spcBef>
            </a:pPr>
            <a:r>
              <a:rPr lang="en-US" altLang="vi-VN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" name="Rectangle 4"/>
          <p:cNvSpPr/>
          <p:nvPr/>
        </p:nvSpPr>
        <p:spPr>
          <a:xfrm>
            <a:off x="1251245" y="5427903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451416">
              <a:spcBef>
                <a:spcPct val="50000"/>
              </a:spcBef>
            </a:pPr>
            <a:r>
              <a:rPr lang="en-US" altLang="vi-VN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55" name="Line 44"/>
          <p:cNvSpPr>
            <a:spLocks noChangeShapeType="1"/>
          </p:cNvSpPr>
          <p:nvPr/>
        </p:nvSpPr>
        <p:spPr bwMode="auto">
          <a:xfrm flipV="1">
            <a:off x="995194" y="6230341"/>
            <a:ext cx="75621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8857" tIns="54429" rIns="108857" bIns="54429"/>
          <a:lstStyle/>
          <a:p>
            <a:pPr defTabSz="1451416"/>
            <a:endParaRPr lang="en-US" sz="29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75850" y="6202741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451416">
              <a:spcBef>
                <a:spcPct val="50000"/>
              </a:spcBef>
            </a:pPr>
            <a:r>
              <a:rPr lang="en-US" altLang="vi-VN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4866261" y="5407758"/>
            <a:ext cx="1418106" cy="84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57" tIns="54429" rIns="108857" bIns="5442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451416">
              <a:spcBef>
                <a:spcPct val="50000"/>
              </a:spcBef>
            </a:pPr>
            <a:r>
              <a:rPr lang="en-US" altLang="vi-VN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58" name="Line 44"/>
          <p:cNvSpPr>
            <a:spLocks noChangeShapeType="1"/>
          </p:cNvSpPr>
          <p:nvPr/>
        </p:nvSpPr>
        <p:spPr bwMode="auto">
          <a:xfrm>
            <a:off x="4926109" y="6243042"/>
            <a:ext cx="80905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8857" tIns="54429" rIns="108857" bIns="54429"/>
          <a:lstStyle/>
          <a:p>
            <a:pPr defTabSz="1451416"/>
            <a:endParaRPr lang="en-US" sz="29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64975" y="6183690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451416">
              <a:spcBef>
                <a:spcPct val="50000"/>
              </a:spcBef>
            </a:pPr>
            <a:r>
              <a:rPr lang="en-US" altLang="vi-VN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71425" y="2414924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451416">
              <a:spcBef>
                <a:spcPct val="50000"/>
              </a:spcBef>
            </a:pPr>
            <a:r>
              <a:rPr lang="en-US" altLang="vi-VN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189725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5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/>
      <p:bldP spid="75782" grpId="0"/>
      <p:bldP spid="32" grpId="0"/>
      <p:bldP spid="33" grpId="0"/>
      <p:bldP spid="38" grpId="0"/>
      <p:bldP spid="39" grpId="0" animBg="1"/>
      <p:bldP spid="40" grpId="0"/>
      <p:bldP spid="45" grpId="0"/>
      <p:bldP spid="46" grpId="0"/>
      <p:bldP spid="47" grpId="0" animBg="1"/>
      <p:bldP spid="48" grpId="0"/>
      <p:bldP spid="76" grpId="0"/>
      <p:bldP spid="82" grpId="0"/>
      <p:bldP spid="105" grpId="0"/>
      <p:bldP spid="106" grpId="0"/>
      <p:bldP spid="107" grpId="0" animBg="1"/>
      <p:bldP spid="108" grpId="0"/>
      <p:bldP spid="109" grpId="0"/>
      <p:bldP spid="8" grpId="0"/>
      <p:bldP spid="10" grpId="0"/>
      <p:bldP spid="110" grpId="0" animBg="1"/>
      <p:bldP spid="111" grpId="0"/>
      <p:bldP spid="112" grpId="0"/>
      <p:bldP spid="117" grpId="0"/>
      <p:bldP spid="118" grpId="0"/>
      <p:bldP spid="119" grpId="0"/>
      <p:bldP spid="120" grpId="0" animBg="1"/>
      <p:bldP spid="121" grpId="0" animBg="1"/>
      <p:bldP spid="13" grpId="0"/>
      <p:bldP spid="15" grpId="0"/>
      <p:bldP spid="17" grpId="0"/>
      <p:bldP spid="122" grpId="0"/>
      <p:bldP spid="51" grpId="0"/>
      <p:bldP spid="4" grpId="0"/>
      <p:bldP spid="5" grpId="0"/>
      <p:bldP spid="55" grpId="0" animBg="1"/>
      <p:bldP spid="7" grpId="0"/>
      <p:bldP spid="57" grpId="0"/>
      <p:bldP spid="58" grpId="0" animBg="1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192" y="215236"/>
            <a:ext cx="4232144" cy="941575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ED5E11-DA94-495F-B7E4-805A461F7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237" y="1409721"/>
            <a:ext cx="135486" cy="8891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" r="1050" b="60543"/>
          <a:stretch/>
        </p:blipFill>
        <p:spPr bwMode="auto">
          <a:xfrm>
            <a:off x="787534" y="1141049"/>
            <a:ext cx="10437514" cy="376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 descr="D:\传网\PPT\同学录PPT\12\花朵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" t="78905" b="5556"/>
          <a:stretch>
            <a:fillRect/>
          </a:stretch>
        </p:blipFill>
        <p:spPr bwMode="auto">
          <a:xfrm>
            <a:off x="386490" y="5344513"/>
            <a:ext cx="11579539" cy="154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417" y="3977458"/>
            <a:ext cx="702755" cy="76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298" y="3978194"/>
            <a:ext cx="7064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602" y="4003812"/>
            <a:ext cx="681923" cy="75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181" y="3983066"/>
            <a:ext cx="701235" cy="77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042" y="4647776"/>
            <a:ext cx="2946965" cy="221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67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 b="2251"/>
          <a:stretch/>
        </p:blipFill>
        <p:spPr bwMode="auto">
          <a:xfrm>
            <a:off x="958409" y="299546"/>
            <a:ext cx="9935563" cy="3515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ular Callout 20"/>
          <p:cNvSpPr/>
          <p:nvPr/>
        </p:nvSpPr>
        <p:spPr>
          <a:xfrm>
            <a:off x="1358267" y="3989689"/>
            <a:ext cx="9269730" cy="2078355"/>
          </a:xfrm>
          <a:prstGeom prst="wedgeRoundRectCallout">
            <a:avLst>
              <a:gd name="adj1" fmla="val -25426"/>
              <a:gd name="adj2" fmla="val -77075"/>
              <a:gd name="adj3" fmla="val 16667"/>
            </a:avLst>
          </a:prstGeom>
          <a:ln w="38100">
            <a:prstDash val="lg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en-US" sz="3200" dirty="0"/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256 : 8= 32 (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hộp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68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" t="20845" r="10494" b="17222"/>
          <a:stretch/>
        </p:blipFill>
        <p:spPr bwMode="auto">
          <a:xfrm>
            <a:off x="658033" y="1012404"/>
            <a:ext cx="10346298" cy="390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191" y="219591"/>
            <a:ext cx="4232144" cy="941575"/>
          </a:xfrm>
          <a:prstGeom prst="rect">
            <a:avLst/>
          </a:prstGeom>
          <a:noFill/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78" y="4922253"/>
            <a:ext cx="8809796" cy="19357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59270" y="2399666"/>
            <a:ext cx="756744" cy="758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95906" y="2400516"/>
            <a:ext cx="3573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Rectangle 8"/>
          <p:cNvSpPr/>
          <p:nvPr/>
        </p:nvSpPr>
        <p:spPr>
          <a:xfrm>
            <a:off x="3163616" y="3935848"/>
            <a:ext cx="788276" cy="746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37186" y="3928204"/>
            <a:ext cx="470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854965" y="2413212"/>
            <a:ext cx="788276" cy="746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912801" y="2434232"/>
            <a:ext cx="470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219115" y="3931912"/>
            <a:ext cx="788276" cy="746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529515" y="3911147"/>
            <a:ext cx="470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77855" y="3926662"/>
            <a:ext cx="788276" cy="746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135395" y="3905897"/>
            <a:ext cx="470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471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 animBg="1"/>
      <p:bldP spid="10" grpId="0"/>
      <p:bldP spid="13" grpId="0" animBg="1"/>
      <p:bldP spid="14" grpId="0"/>
      <p:bldP spid="15" grpId="0" animBg="1"/>
      <p:bldP spid="16" grpId="0"/>
      <p:bldP spid="17" grpId="0" animBg="1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34|2.3|0.7|0.9|1.4|2.2|5.4|2.8|2.4"/>
</p:tagLst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314</Words>
  <Application>Microsoft Office PowerPoint</Application>
  <PresentationFormat>Widescreen</PresentationFormat>
  <Paragraphs>107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31" baseType="lpstr">
      <vt:lpstr>黑体</vt:lpstr>
      <vt:lpstr>宋体</vt:lpstr>
      <vt:lpstr>华文楷体</vt:lpstr>
      <vt:lpstr>Arial</vt:lpstr>
      <vt:lpstr>Calibri</vt:lpstr>
      <vt:lpstr>Calibri Light</vt:lpstr>
      <vt:lpstr>Franklin Gothic Book</vt:lpstr>
      <vt:lpstr>Franklin Gothic Medium</vt:lpstr>
      <vt:lpstr>HP001 4 hàng</vt:lpstr>
      <vt:lpstr>Tahoma</vt:lpstr>
      <vt:lpstr>Times New Roman</vt:lpstr>
      <vt:lpstr>Wingdings 2</vt:lpstr>
      <vt:lpstr>字魂17号-萌趣果冻体</vt:lpstr>
      <vt:lpstr>小考拉体</vt:lpstr>
      <vt:lpstr>方正卡通简体</vt:lpstr>
      <vt:lpstr>Office 主题​​</vt:lpstr>
      <vt:lpstr>1_Default Design</vt:lpstr>
      <vt:lpstr>Trek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Admin</cp:lastModifiedBy>
  <cp:revision>50</cp:revision>
  <dcterms:created xsi:type="dcterms:W3CDTF">2021-05-22T03:38:00Z</dcterms:created>
  <dcterms:modified xsi:type="dcterms:W3CDTF">2025-12-16T07:43:54Z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