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08" r:id="rId3"/>
    <p:sldId id="295" r:id="rId4"/>
    <p:sldId id="309" r:id="rId5"/>
    <p:sldId id="311" r:id="rId6"/>
    <p:sldId id="310" r:id="rId7"/>
    <p:sldId id="312" r:id="rId8"/>
    <p:sldId id="313" r:id="rId9"/>
    <p:sldId id="314" r:id="rId10"/>
    <p:sldId id="315" r:id="rId11"/>
    <p:sldId id="316" r:id="rId12"/>
    <p:sldId id="317" r:id="rId13"/>
    <p:sldId id="31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93C"/>
    <a:srgbClr val="865B3E"/>
    <a:srgbClr val="F29A5B"/>
    <a:srgbClr val="C8D85B"/>
    <a:srgbClr val="B09277"/>
    <a:srgbClr val="B09278"/>
    <a:srgbClr val="A6C0A4"/>
    <a:srgbClr val="F7E3AD"/>
    <a:srgbClr val="85AA84"/>
    <a:srgbClr val="A5C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108" d="100"/>
          <a:sy n="108" d="100"/>
        </p:scale>
        <p:origin x="786" y="132"/>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65899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53049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65899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79174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658991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2024/11/19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3.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8.wdp"/><Relationship Id="rId18" Type="http://schemas.openxmlformats.org/officeDocument/2006/relationships/image" Target="../media/image19.png"/><Relationship Id="rId3" Type="http://schemas.openxmlformats.org/officeDocument/2006/relationships/notesSlide" Target="../notesSlides/notesSlide6.xml"/><Relationship Id="rId21" Type="http://schemas.openxmlformats.org/officeDocument/2006/relationships/image" Target="../media/image21.png"/><Relationship Id="rId7" Type="http://schemas.microsoft.com/office/2007/relationships/hdphoto" Target="../media/hdphoto3.wdp"/><Relationship Id="rId12" Type="http://schemas.openxmlformats.org/officeDocument/2006/relationships/image" Target="../media/image16.png"/><Relationship Id="rId17" Type="http://schemas.microsoft.com/office/2007/relationships/hdphoto" Target="../media/hdphoto10.wdp"/><Relationship Id="rId2" Type="http://schemas.openxmlformats.org/officeDocument/2006/relationships/slideLayout" Target="../slideLayouts/slideLayout3.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themeOverride" Target="../theme/themeOverride4.xml"/><Relationship Id="rId6" Type="http://schemas.openxmlformats.org/officeDocument/2006/relationships/image" Target="../media/image11.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5.png"/><Relationship Id="rId19" Type="http://schemas.microsoft.com/office/2007/relationships/hdphoto" Target="../media/hdphoto11.wdp"/><Relationship Id="rId4" Type="http://schemas.openxmlformats.org/officeDocument/2006/relationships/image" Target="../media/image12.png"/><Relationship Id="rId9" Type="http://schemas.microsoft.com/office/2007/relationships/hdphoto" Target="../media/hdphoto6.wdp"/><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5.png"/><Relationship Id="rId5" Type="http://schemas.microsoft.com/office/2007/relationships/hdphoto" Target="../media/hdphoto1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3248162" y="93339"/>
            <a:ext cx="7901751" cy="4413516"/>
          </a:xfrm>
          <a:prstGeom prst="rect">
            <a:avLst/>
          </a:prstGeom>
          <a:noFill/>
        </p:spPr>
        <p:txBody>
          <a:bodyPr wrap="square" rtlCol="0">
            <a:spAutoFit/>
          </a:bodyPr>
          <a:lstStyle/>
          <a:p>
            <a:pPr lvl="0" algn="ctr">
              <a:lnSpc>
                <a:spcPct val="130000"/>
              </a:lnSpc>
              <a:buClr>
                <a:srgbClr val="5FB9CB"/>
              </a:buClr>
              <a:buSzPts val="6600"/>
            </a:pPr>
            <a:r>
              <a:rPr lang="vi-VN" sz="4800" b="1" dirty="0">
                <a:solidFill>
                  <a:srgbClr val="0070C0"/>
                </a:solidFill>
                <a:latin typeface="+mj-lt"/>
                <a:ea typeface="Lobster"/>
                <a:cs typeface="Lobster"/>
                <a:sym typeface="Lobster"/>
              </a:rPr>
              <a:t>Toán</a:t>
            </a:r>
          </a:p>
          <a:p>
            <a:pPr algn="ctr">
              <a:lnSpc>
                <a:spcPct val="130000"/>
              </a:lnSpc>
              <a:buClr>
                <a:srgbClr val="5FB9CB"/>
              </a:buClr>
              <a:buSzPts val="6600"/>
            </a:pPr>
            <a:r>
              <a:rPr lang="vi-VN" sz="4400" b="1" dirty="0">
                <a:solidFill>
                  <a:srgbClr val="C00000"/>
                </a:solidFill>
                <a:latin typeface="+mj-lt"/>
                <a:ea typeface="Lobster"/>
                <a:cs typeface="Lobster"/>
              </a:rPr>
              <a:t>Chủ đề </a:t>
            </a:r>
            <a:r>
              <a:rPr lang="en-US" sz="4400" b="1" dirty="0">
                <a:solidFill>
                  <a:srgbClr val="C00000"/>
                </a:solidFill>
                <a:latin typeface="+mj-lt"/>
                <a:ea typeface="Lobster"/>
                <a:cs typeface="Lobster"/>
              </a:rPr>
              <a:t>4</a:t>
            </a:r>
            <a:r>
              <a:rPr lang="vi-VN" sz="4400" b="1" dirty="0">
                <a:solidFill>
                  <a:srgbClr val="C00000"/>
                </a:solidFill>
                <a:latin typeface="+mj-lt"/>
                <a:ea typeface="Lobster"/>
                <a:cs typeface="Lobster"/>
              </a:rPr>
              <a:t>: </a:t>
            </a:r>
            <a:r>
              <a:rPr lang="nl-NL" sz="4400" b="1" dirty="0">
                <a:solidFill>
                  <a:srgbClr val="5FB9CB"/>
                </a:solidFill>
                <a:latin typeface="+mj-lt"/>
                <a:ea typeface="Lobster"/>
                <a:cs typeface="Lobster"/>
              </a:rPr>
              <a:t>Phép nhân, phép chia trong phạm vi 100</a:t>
            </a:r>
            <a:r>
              <a:rPr lang="vi-VN" sz="4400" b="1" dirty="0">
                <a:solidFill>
                  <a:srgbClr val="5FB9CB"/>
                </a:solidFill>
                <a:latin typeface="+mj-lt"/>
                <a:ea typeface="Lobster"/>
                <a:cs typeface="Lobster"/>
              </a:rPr>
              <a:t>.</a:t>
            </a:r>
          </a:p>
          <a:p>
            <a:pPr algn="ctr">
              <a:lnSpc>
                <a:spcPct val="130000"/>
              </a:lnSpc>
              <a:buClr>
                <a:srgbClr val="5FB9CB"/>
              </a:buClr>
              <a:buSzPts val="6600"/>
            </a:pPr>
            <a:r>
              <a:rPr lang="vi-VN" sz="4000" b="1" dirty="0">
                <a:solidFill>
                  <a:srgbClr val="FF0000"/>
                </a:solidFill>
                <a:latin typeface="+mj-lt"/>
                <a:ea typeface="Lobster"/>
                <a:cs typeface="Lobster"/>
              </a:rPr>
              <a:t>Bài </a:t>
            </a:r>
            <a:r>
              <a:rPr lang="en-US" sz="4000" b="1" dirty="0">
                <a:solidFill>
                  <a:srgbClr val="FF0000"/>
                </a:solidFill>
                <a:latin typeface="+mj-lt"/>
                <a:ea typeface="Lobster"/>
                <a:cs typeface="Lobster"/>
              </a:rPr>
              <a:t>26</a:t>
            </a:r>
            <a:r>
              <a:rPr lang="vi-VN" sz="4000" b="1" dirty="0">
                <a:solidFill>
                  <a:srgbClr val="FF0000"/>
                </a:solidFill>
                <a:latin typeface="+mj-lt"/>
                <a:ea typeface="Lobster"/>
                <a:cs typeface="Lobster"/>
              </a:rPr>
              <a:t>: </a:t>
            </a:r>
            <a:r>
              <a:rPr lang="nl-NL" sz="4000" b="1" dirty="0">
                <a:solidFill>
                  <a:srgbClr val="FF0000"/>
                </a:solidFill>
                <a:latin typeface="+mj-lt"/>
                <a:ea typeface="Lobster"/>
                <a:cs typeface="Lobster"/>
              </a:rPr>
              <a:t>Chia số có hai chữ số cho số có một chữ số (Tiết 1)</a:t>
            </a:r>
            <a:endParaRPr lang="vi-VN" sz="4000" dirty="0">
              <a:latin typeface="+mj-lt"/>
              <a:ea typeface="Lobster"/>
              <a:cs typeface="Lobster"/>
              <a:sym typeface="Lobster"/>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p:nvPr/>
        </p:nvGrpSpPr>
        <p:grpSpPr>
          <a:xfrm>
            <a:off x="1443320" y="399815"/>
            <a:ext cx="7018291" cy="1115086"/>
            <a:chOff x="4374367" y="995698"/>
            <a:chExt cx="7586633" cy="1205384"/>
          </a:xfrm>
        </p:grpSpPr>
        <p:sp>
          <p:nvSpPr>
            <p:cNvPr id="3" name="五边形 29"/>
            <p:cNvSpPr/>
            <p:nvPr/>
          </p:nvSpPr>
          <p:spPr>
            <a:xfrm flipH="1">
              <a:off x="4374367" y="995698"/>
              <a:ext cx="7586633" cy="1205384"/>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Tính</a:t>
              </a: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nhẩm</a:t>
              </a: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theo</a:t>
              </a: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mẫu</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4" name="菱形 30"/>
            <p:cNvSpPr/>
            <p:nvPr/>
          </p:nvSpPr>
          <p:spPr>
            <a:xfrm>
              <a:off x="4665120" y="1153746"/>
              <a:ext cx="966860" cy="87030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31"/>
            <p:cNvSpPr txBox="1"/>
            <p:nvPr/>
          </p:nvSpPr>
          <p:spPr>
            <a:xfrm>
              <a:off x="4788635" y="1334915"/>
              <a:ext cx="719828" cy="507963"/>
            </a:xfrm>
            <a:prstGeom prst="rect">
              <a:avLst/>
            </a:prstGeom>
            <a:noFill/>
          </p:spPr>
          <p:txBody>
            <a:bodyPr wrap="square" rtlCol="0">
              <a:spAutoFit/>
            </a:bodyPr>
            <a:lstStyle/>
            <a:p>
              <a:r>
                <a:rPr lang="en-US" altLang="zh-CN" sz="2400" b="1" dirty="0">
                  <a:solidFill>
                    <a:srgbClr val="A6C0A5"/>
                  </a:solidFill>
                  <a:latin typeface="微软雅黑" panose="020B0503020204020204" pitchFamily="34" charset="-122"/>
                  <a:ea typeface="微软雅黑" panose="020B0503020204020204" pitchFamily="34" charset="-122"/>
                </a:rPr>
                <a:t>02</a:t>
              </a:r>
              <a:endParaRPr lang="zh-CN" altLang="en-US" sz="2400" b="1" dirty="0">
                <a:solidFill>
                  <a:srgbClr val="A6C0A5"/>
                </a:solidFill>
                <a:latin typeface="微软雅黑" panose="020B0503020204020204" pitchFamily="34" charset="-122"/>
                <a:ea typeface="微软雅黑" panose="020B0503020204020204" pitchFamily="34" charset="-122"/>
              </a:endParaRPr>
            </a:p>
          </p:txBody>
        </p:sp>
      </p:gr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0161" y="2523798"/>
            <a:ext cx="6431679" cy="240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70431" y="1991536"/>
            <a:ext cx="5572353" cy="2554545"/>
          </a:xfrm>
          <a:prstGeom prst="rect">
            <a:avLst/>
          </a:prstGeom>
          <a:noFill/>
        </p:spPr>
        <p:txBody>
          <a:bodyPr wrap="square" rtlCol="0">
            <a:spAutoFit/>
          </a:bodyPr>
          <a:lstStyle/>
          <a:p>
            <a:pPr>
              <a:lnSpc>
                <a:spcPct val="250000"/>
              </a:lnSpc>
            </a:pPr>
            <a:r>
              <a:rPr lang="en-US" sz="3200" dirty="0"/>
              <a:t>60 : 2			80 : 4</a:t>
            </a:r>
          </a:p>
          <a:p>
            <a:pPr>
              <a:lnSpc>
                <a:spcPct val="250000"/>
              </a:lnSpc>
            </a:pPr>
            <a:r>
              <a:rPr lang="en-US" sz="3200" dirty="0"/>
              <a:t>90 : 9			60 : 3</a:t>
            </a:r>
          </a:p>
        </p:txBody>
      </p:sp>
      <p:sp>
        <p:nvSpPr>
          <p:cNvPr id="8" name="TextBox 7"/>
          <p:cNvSpPr txBox="1"/>
          <p:nvPr/>
        </p:nvSpPr>
        <p:spPr>
          <a:xfrm>
            <a:off x="6443775" y="1991536"/>
            <a:ext cx="5572353" cy="2554545"/>
          </a:xfrm>
          <a:prstGeom prst="rect">
            <a:avLst/>
          </a:prstGeom>
          <a:noFill/>
        </p:spPr>
        <p:txBody>
          <a:bodyPr wrap="square" rtlCol="0">
            <a:spAutoFit/>
          </a:bodyPr>
          <a:lstStyle/>
          <a:p>
            <a:pPr>
              <a:lnSpc>
                <a:spcPct val="250000"/>
              </a:lnSpc>
            </a:pPr>
            <a:r>
              <a:rPr lang="en-US" sz="3200" dirty="0">
                <a:solidFill>
                  <a:srgbClr val="FF0000"/>
                </a:solidFill>
              </a:rPr>
              <a:t>= 30				= 20</a:t>
            </a:r>
          </a:p>
          <a:p>
            <a:pPr>
              <a:lnSpc>
                <a:spcPct val="250000"/>
              </a:lnSpc>
            </a:pPr>
            <a:r>
              <a:rPr lang="en-US" sz="3200" dirty="0">
                <a:solidFill>
                  <a:srgbClr val="FF0000"/>
                </a:solidFill>
              </a:rPr>
              <a:t>= 10				= 20</a:t>
            </a:r>
          </a:p>
        </p:txBody>
      </p:sp>
    </p:spTree>
    <p:extLst>
      <p:ext uri="{BB962C8B-B14F-4D97-AF65-F5344CB8AC3E}">
        <p14:creationId xmlns:p14="http://schemas.microsoft.com/office/powerpoint/2010/main" val="56554191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80">
                                          <p:stCondLst>
                                            <p:cond delay="0"/>
                                          </p:stCondLst>
                                        </p:cTn>
                                        <p:tgtEl>
                                          <p:spTgt spid="4098"/>
                                        </p:tgtEl>
                                      </p:cBhvr>
                                    </p:animEffect>
                                    <p:anim calcmode="lin" valueType="num">
                                      <p:cBhvr>
                                        <p:cTn id="1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9" dur="26">
                                          <p:stCondLst>
                                            <p:cond delay="650"/>
                                          </p:stCondLst>
                                        </p:cTn>
                                        <p:tgtEl>
                                          <p:spTgt spid="4098"/>
                                        </p:tgtEl>
                                      </p:cBhvr>
                                      <p:to x="100000" y="60000"/>
                                    </p:animScale>
                                    <p:animScale>
                                      <p:cBhvr>
                                        <p:cTn id="20" dur="166" decel="50000">
                                          <p:stCondLst>
                                            <p:cond delay="676"/>
                                          </p:stCondLst>
                                        </p:cTn>
                                        <p:tgtEl>
                                          <p:spTgt spid="4098"/>
                                        </p:tgtEl>
                                      </p:cBhvr>
                                      <p:to x="100000" y="100000"/>
                                    </p:animScale>
                                    <p:animScale>
                                      <p:cBhvr>
                                        <p:cTn id="21" dur="26">
                                          <p:stCondLst>
                                            <p:cond delay="1312"/>
                                          </p:stCondLst>
                                        </p:cTn>
                                        <p:tgtEl>
                                          <p:spTgt spid="4098"/>
                                        </p:tgtEl>
                                      </p:cBhvr>
                                      <p:to x="100000" y="80000"/>
                                    </p:animScale>
                                    <p:animScale>
                                      <p:cBhvr>
                                        <p:cTn id="22" dur="166" decel="50000">
                                          <p:stCondLst>
                                            <p:cond delay="1338"/>
                                          </p:stCondLst>
                                        </p:cTn>
                                        <p:tgtEl>
                                          <p:spTgt spid="4098"/>
                                        </p:tgtEl>
                                      </p:cBhvr>
                                      <p:to x="100000" y="100000"/>
                                    </p:animScale>
                                    <p:animScale>
                                      <p:cBhvr>
                                        <p:cTn id="23" dur="26">
                                          <p:stCondLst>
                                            <p:cond delay="1642"/>
                                          </p:stCondLst>
                                        </p:cTn>
                                        <p:tgtEl>
                                          <p:spTgt spid="4098"/>
                                        </p:tgtEl>
                                      </p:cBhvr>
                                      <p:to x="100000" y="90000"/>
                                    </p:animScale>
                                    <p:animScale>
                                      <p:cBhvr>
                                        <p:cTn id="24" dur="166" decel="50000">
                                          <p:stCondLst>
                                            <p:cond delay="1668"/>
                                          </p:stCondLst>
                                        </p:cTn>
                                        <p:tgtEl>
                                          <p:spTgt spid="4098"/>
                                        </p:tgtEl>
                                      </p:cBhvr>
                                      <p:to x="100000" y="100000"/>
                                    </p:animScale>
                                    <p:animScale>
                                      <p:cBhvr>
                                        <p:cTn id="25" dur="26">
                                          <p:stCondLst>
                                            <p:cond delay="1808"/>
                                          </p:stCondLst>
                                        </p:cTn>
                                        <p:tgtEl>
                                          <p:spTgt spid="4098"/>
                                        </p:tgtEl>
                                      </p:cBhvr>
                                      <p:to x="100000" y="95000"/>
                                    </p:animScale>
                                    <p:animScale>
                                      <p:cBhvr>
                                        <p:cTn id="26" dur="166" decel="50000">
                                          <p:stCondLst>
                                            <p:cond delay="1834"/>
                                          </p:stCondLst>
                                        </p:cTn>
                                        <p:tgtEl>
                                          <p:spTgt spid="40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61118E-6 -4.45883E-6 L -0.32031 -0.00277 " pathEditMode="relative" rAng="0" ptsTypes="AA">
                                      <p:cBhvr>
                                        <p:cTn id="30" dur="2000" fill="hold"/>
                                        <p:tgtEl>
                                          <p:spTgt spid="4098"/>
                                        </p:tgtEl>
                                        <p:attrNameLst>
                                          <p:attrName>ppt_x</p:attrName>
                                          <p:attrName>ppt_y</p:attrName>
                                        </p:attrNameLst>
                                      </p:cBhvr>
                                      <p:rCtr x="-16022" y="-139"/>
                                    </p:animMotion>
                                  </p:childTnLst>
                                </p:cTn>
                              </p:par>
                              <p:par>
                                <p:cTn id="31" presetID="6" presetClass="emph" presetSubtype="0" fill="hold" nodeType="withEffect">
                                  <p:stCondLst>
                                    <p:cond delay="0"/>
                                  </p:stCondLst>
                                  <p:childTnLst>
                                    <p:animScale>
                                      <p:cBhvr>
                                        <p:cTn id="32" dur="2000" fill="hold"/>
                                        <p:tgtEl>
                                          <p:spTgt spid="4098"/>
                                        </p:tgtEl>
                                      </p:cBhvr>
                                      <p:by x="50000" y="5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a:xfrm>
            <a:off x="1306843" y="508137"/>
            <a:ext cx="6008356" cy="979468"/>
            <a:chOff x="4344862" y="1039958"/>
            <a:chExt cx="6494912" cy="1058785"/>
          </a:xfrm>
        </p:grpSpPr>
        <p:sp>
          <p:nvSpPr>
            <p:cNvPr id="3" name="五边形 33"/>
            <p:cNvSpPr/>
            <p:nvPr/>
          </p:nvSpPr>
          <p:spPr>
            <a:xfrm flipH="1">
              <a:off x="4344862" y="1039958"/>
              <a:ext cx="6494912" cy="1058785"/>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err="1">
                  <a:latin typeface="微软雅黑" panose="020B0503020204020204" pitchFamily="34" charset="-122"/>
                  <a:ea typeface="微软雅黑" panose="020B0503020204020204" pitchFamily="34" charset="-122"/>
                </a:rPr>
                <a:t>Tìm</a:t>
              </a: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thừa</a:t>
              </a:r>
              <a:r>
                <a:rPr lang="en-US" altLang="zh-CN" sz="3200" b="1" dirty="0">
                  <a:latin typeface="微软雅黑" panose="020B0503020204020204" pitchFamily="34" charset="-122"/>
                  <a:ea typeface="微软雅黑" panose="020B0503020204020204" pitchFamily="34" charset="-122"/>
                </a:rPr>
                <a:t> </a:t>
              </a:r>
              <a:r>
                <a:rPr lang="en-US" altLang="zh-CN" sz="3200" b="1" dirty="0" err="1">
                  <a:latin typeface="微软雅黑" panose="020B0503020204020204" pitchFamily="34" charset="-122"/>
                  <a:ea typeface="微软雅黑" panose="020B0503020204020204" pitchFamily="34" charset="-122"/>
                </a:rPr>
                <a:t>số</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4" name="菱形 34"/>
            <p:cNvSpPr/>
            <p:nvPr/>
          </p:nvSpPr>
          <p:spPr>
            <a:xfrm>
              <a:off x="4517592" y="1132080"/>
              <a:ext cx="893095" cy="8633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35"/>
            <p:cNvSpPr txBox="1"/>
            <p:nvPr/>
          </p:nvSpPr>
          <p:spPr>
            <a:xfrm>
              <a:off x="4659856" y="1319825"/>
              <a:ext cx="608565" cy="499050"/>
            </a:xfrm>
            <a:prstGeom prst="rect">
              <a:avLst/>
            </a:prstGeom>
            <a:noFill/>
          </p:spPr>
          <p:txBody>
            <a:bodyPr wrap="none" rtlCol="0">
              <a:spAutoFit/>
            </a:bodyPr>
            <a:lstStyle/>
            <a:p>
              <a:r>
                <a:rPr lang="en-US" altLang="zh-CN" sz="2400" b="1" dirty="0">
                  <a:solidFill>
                    <a:srgbClr val="B09278"/>
                  </a:solidFill>
                  <a:latin typeface="微软雅黑" panose="020B0503020204020204" pitchFamily="34" charset="-122"/>
                  <a:ea typeface="微软雅黑" panose="020B0503020204020204" pitchFamily="34" charset="-122"/>
                </a:rPr>
                <a:t>03</a:t>
              </a:r>
              <a:endParaRPr lang="zh-CN" altLang="en-US" sz="2400" b="1" dirty="0">
                <a:solidFill>
                  <a:srgbClr val="B09278"/>
                </a:solidFill>
                <a:latin typeface="微软雅黑" panose="020B0503020204020204" pitchFamily="34" charset="-122"/>
                <a:ea typeface="微软雅黑" panose="020B0503020204020204" pitchFamily="34" charset="-122"/>
              </a:endParaRPr>
            </a:p>
          </p:txBody>
        </p:sp>
      </p:gr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93" b="100000" l="627" r="100000">
                        <a14:foregroundMark x1="34483" y1="21891" x2="53918" y2="22388"/>
                        <a14:foregroundMark x1="53918" y1="22388" x2="28527" y2="33333"/>
                        <a14:foregroundMark x1="59561" y1="27363" x2="87147" y2="31343"/>
                        <a14:foregroundMark x1="53292" y1="51244" x2="85893" y2="58209"/>
                        <a14:foregroundMark x1="47022" y1="90547" x2="74608" y2="79104"/>
                        <a14:foregroundMark x1="44828" y1="61194" x2="46082" y2="517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98240" y="1392071"/>
            <a:ext cx="8446512" cy="476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078173" y="2262754"/>
            <a:ext cx="717763" cy="549315"/>
            <a:chOff x="5078173" y="2262754"/>
            <a:chExt cx="717763" cy="549315"/>
          </a:xfrm>
        </p:grpSpPr>
        <p:sp>
          <p:nvSpPr>
            <p:cNvPr id="6" name="Rounded Rectangle 5"/>
            <p:cNvSpPr/>
            <p:nvPr/>
          </p:nvSpPr>
          <p:spPr>
            <a:xfrm rot="20512473">
              <a:off x="5149342" y="2262754"/>
              <a:ext cx="575425" cy="54931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7" name="TextBox 6"/>
            <p:cNvSpPr txBox="1"/>
            <p:nvPr/>
          </p:nvSpPr>
          <p:spPr>
            <a:xfrm rot="20551407">
              <a:off x="5078173" y="2268231"/>
              <a:ext cx="717763" cy="523220"/>
            </a:xfrm>
            <a:prstGeom prst="rect">
              <a:avLst/>
            </a:prstGeom>
            <a:noFill/>
          </p:spPr>
          <p:txBody>
            <a:bodyPr wrap="square" rtlCol="0">
              <a:spAutoFit/>
            </a:bodyPr>
            <a:lstStyle/>
            <a:p>
              <a:pPr algn="ctr"/>
              <a:r>
                <a:rPr lang="en-US" sz="2800" dirty="0">
                  <a:solidFill>
                    <a:srgbClr val="FF0000"/>
                  </a:solidFill>
                </a:rPr>
                <a:t>21</a:t>
              </a:r>
            </a:p>
          </p:txBody>
        </p:sp>
      </p:grpSp>
      <p:grpSp>
        <p:nvGrpSpPr>
          <p:cNvPr id="15" name="Group 14"/>
          <p:cNvGrpSpPr/>
          <p:nvPr/>
        </p:nvGrpSpPr>
        <p:grpSpPr>
          <a:xfrm rot="2202566">
            <a:off x="7358661" y="2317342"/>
            <a:ext cx="717763" cy="549315"/>
            <a:chOff x="5078173" y="2262754"/>
            <a:chExt cx="717763" cy="549315"/>
          </a:xfrm>
        </p:grpSpPr>
        <p:sp>
          <p:nvSpPr>
            <p:cNvPr id="16" name="Rounded Rectangle 15"/>
            <p:cNvSpPr/>
            <p:nvPr/>
          </p:nvSpPr>
          <p:spPr>
            <a:xfrm rot="20512473">
              <a:off x="5149342" y="2262754"/>
              <a:ext cx="575425" cy="54931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7" name="TextBox 16"/>
            <p:cNvSpPr txBox="1"/>
            <p:nvPr/>
          </p:nvSpPr>
          <p:spPr>
            <a:xfrm rot="20594822">
              <a:off x="5078173" y="2268231"/>
              <a:ext cx="717763" cy="523220"/>
            </a:xfrm>
            <a:prstGeom prst="rect">
              <a:avLst/>
            </a:prstGeom>
            <a:noFill/>
          </p:spPr>
          <p:txBody>
            <a:bodyPr wrap="square" rtlCol="0">
              <a:spAutoFit/>
            </a:bodyPr>
            <a:lstStyle/>
            <a:p>
              <a:pPr algn="ctr"/>
              <a:r>
                <a:rPr lang="en-US" sz="2800" dirty="0">
                  <a:solidFill>
                    <a:srgbClr val="FF0000"/>
                  </a:solidFill>
                </a:rPr>
                <a:t>11</a:t>
              </a:r>
            </a:p>
          </p:txBody>
        </p:sp>
      </p:grpSp>
      <p:grpSp>
        <p:nvGrpSpPr>
          <p:cNvPr id="18" name="Group 17"/>
          <p:cNvGrpSpPr/>
          <p:nvPr/>
        </p:nvGrpSpPr>
        <p:grpSpPr>
          <a:xfrm rot="1843123">
            <a:off x="7069158" y="3616551"/>
            <a:ext cx="717763" cy="549315"/>
            <a:chOff x="5078173" y="2262754"/>
            <a:chExt cx="717763" cy="549315"/>
          </a:xfrm>
        </p:grpSpPr>
        <p:sp>
          <p:nvSpPr>
            <p:cNvPr id="19" name="Rounded Rectangle 18"/>
            <p:cNvSpPr/>
            <p:nvPr/>
          </p:nvSpPr>
          <p:spPr>
            <a:xfrm rot="20512473">
              <a:off x="5149342" y="2262754"/>
              <a:ext cx="575425" cy="54931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0" name="TextBox 19"/>
            <p:cNvSpPr txBox="1"/>
            <p:nvPr/>
          </p:nvSpPr>
          <p:spPr>
            <a:xfrm rot="20594822">
              <a:off x="5078173" y="2268231"/>
              <a:ext cx="717763" cy="523220"/>
            </a:xfrm>
            <a:prstGeom prst="rect">
              <a:avLst/>
            </a:prstGeom>
            <a:noFill/>
          </p:spPr>
          <p:txBody>
            <a:bodyPr wrap="square" rtlCol="0">
              <a:spAutoFit/>
            </a:bodyPr>
            <a:lstStyle/>
            <a:p>
              <a:pPr algn="ctr"/>
              <a:r>
                <a:rPr lang="en-US" sz="2800" dirty="0">
                  <a:solidFill>
                    <a:srgbClr val="FF0000"/>
                  </a:solidFill>
                </a:rPr>
                <a:t>21</a:t>
              </a:r>
            </a:p>
          </p:txBody>
        </p:sp>
      </p:grpSp>
      <p:grpSp>
        <p:nvGrpSpPr>
          <p:cNvPr id="21" name="Group 20"/>
          <p:cNvGrpSpPr/>
          <p:nvPr/>
        </p:nvGrpSpPr>
        <p:grpSpPr>
          <a:xfrm rot="339919">
            <a:off x="5890903" y="5183951"/>
            <a:ext cx="717763" cy="549315"/>
            <a:chOff x="5078173" y="2262754"/>
            <a:chExt cx="717763" cy="549315"/>
          </a:xfrm>
        </p:grpSpPr>
        <p:sp>
          <p:nvSpPr>
            <p:cNvPr id="22" name="Rounded Rectangle 21"/>
            <p:cNvSpPr/>
            <p:nvPr/>
          </p:nvSpPr>
          <p:spPr>
            <a:xfrm rot="20512473">
              <a:off x="5149342" y="2262754"/>
              <a:ext cx="575425" cy="54931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23" name="TextBox 22"/>
            <p:cNvSpPr txBox="1"/>
            <p:nvPr/>
          </p:nvSpPr>
          <p:spPr>
            <a:xfrm rot="20551407">
              <a:off x="5078173" y="2268231"/>
              <a:ext cx="717763" cy="523220"/>
            </a:xfrm>
            <a:prstGeom prst="rect">
              <a:avLst/>
            </a:prstGeom>
            <a:noFill/>
          </p:spPr>
          <p:txBody>
            <a:bodyPr wrap="square" rtlCol="0">
              <a:spAutoFit/>
            </a:bodyPr>
            <a:lstStyle/>
            <a:p>
              <a:pPr algn="ctr"/>
              <a:r>
                <a:rPr lang="en-US" sz="2800" dirty="0">
                  <a:solidFill>
                    <a:srgbClr val="FF0000"/>
                  </a:solidFill>
                </a:rPr>
                <a:t>21</a:t>
              </a:r>
            </a:p>
          </p:txBody>
        </p:sp>
      </p:grpSp>
    </p:spTree>
    <p:extLst>
      <p:ext uri="{BB962C8B-B14F-4D97-AF65-F5344CB8AC3E}">
        <p14:creationId xmlns:p14="http://schemas.microsoft.com/office/powerpoint/2010/main" val="29903324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792139" y="2337891"/>
            <a:ext cx="3033485" cy="769441"/>
          </a:xfrm>
          <a:prstGeom prst="rect">
            <a:avLst/>
          </a:prstGeom>
          <a:noFill/>
        </p:spPr>
        <p:txBody>
          <a:bodyPr wrap="square" rtlCol="0">
            <a:spAutoFit/>
          </a:bodyPr>
          <a:lstStyle/>
          <a:p>
            <a:pPr algn="ctr"/>
            <a:r>
              <a:rPr lang="en-US" altLang="zh-CN" sz="4400" dirty="0">
                <a:solidFill>
                  <a:srgbClr val="865B3E"/>
                </a:solidFill>
                <a:latin typeface="Arial Black" panose="020B0A04020102020204" pitchFamily="34" charset="0"/>
              </a:rPr>
              <a:t>04</a:t>
            </a:r>
            <a:endParaRPr lang="zh-CN" altLang="en-US" sz="4400" dirty="0">
              <a:solidFill>
                <a:srgbClr val="865B3E"/>
              </a:solidFill>
              <a:latin typeface="Arial Black" panose="020B0A0402010202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367261" y="3243811"/>
            <a:ext cx="4094347" cy="769441"/>
          </a:xfrm>
          <a:prstGeom prst="rect">
            <a:avLst/>
          </a:prstGeom>
          <a:noFill/>
        </p:spPr>
        <p:txBody>
          <a:bodyPr wrap="square" rtlCol="0">
            <a:spAutoFit/>
          </a:bodyPr>
          <a:lstStyle/>
          <a:p>
            <a:pPr algn="ctr"/>
            <a:r>
              <a:rPr lang="en-US" altLang="zh-CN" sz="4400" dirty="0">
                <a:solidFill>
                  <a:srgbClr val="865B3E"/>
                </a:solidFill>
                <a:latin typeface="微软雅黑"/>
                <a:ea typeface="微软雅黑"/>
              </a:rPr>
              <a:t>VẬN DỤNG</a:t>
            </a:r>
            <a:endParaRPr lang="zh-CN" altLang="en-US" sz="4400" dirty="0">
              <a:solidFill>
                <a:srgbClr val="865B3E"/>
              </a:solidFill>
              <a:latin typeface="微软雅黑"/>
              <a:ea typeface="微软雅黑"/>
            </a:endParaRPr>
          </a:p>
        </p:txBody>
      </p:sp>
    </p:spTree>
    <p:extLst>
      <p:ext uri="{BB962C8B-B14F-4D97-AF65-F5344CB8AC3E}">
        <p14:creationId xmlns:p14="http://schemas.microsoft.com/office/powerpoint/2010/main" val="150988383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67535" y="420545"/>
            <a:ext cx="6495205" cy="5005626"/>
          </a:xfrm>
          <a:prstGeom prst="roundRect">
            <a:avLst/>
          </a:prstGeom>
          <a:ln w="38100">
            <a:solidFill>
              <a:srgbClr val="00B050"/>
            </a:solidFill>
            <a:prstDash val="dash"/>
          </a:ln>
        </p:spPr>
        <p:txBody>
          <a:bodyPr wrap="square">
            <a:spAutoFit/>
          </a:bodyPr>
          <a:lstStyle/>
          <a:p>
            <a:pPr algn="ctr">
              <a:lnSpc>
                <a:spcPct val="150000"/>
              </a:lnSpc>
            </a:pPr>
            <a:r>
              <a:rPr lang="nl-NL" sz="3200" b="1" dirty="0">
                <a:solidFill>
                  <a:srgbClr val="C00000"/>
                </a:solidFill>
              </a:rPr>
              <a:t>Thảo luận nhóm 4:</a:t>
            </a:r>
          </a:p>
          <a:p>
            <a:pPr algn="ctr">
              <a:lnSpc>
                <a:spcPct val="150000"/>
              </a:lnSpc>
            </a:pPr>
            <a:r>
              <a:rPr lang="nl-NL" sz="3200" dirty="0"/>
              <a:t>Em hãy suy nghĩ tìm kết quả của một phép chia số có hai chữ số cho số có một chữ số bất kỳ, sau đó chia sẻ với các bạn trong nhóm.</a:t>
            </a:r>
          </a:p>
        </p:txBody>
      </p:sp>
      <p:pic>
        <p:nvPicPr>
          <p:cNvPr id="3" name="Picture 2" descr="Văn mẫu lớp 12: Nghị luận xã hội về học nhóm (2 Mẫu) - Tin Tức Giáo Dục Học  Tập 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12" y="1539421"/>
            <a:ext cx="4312693" cy="3289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9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792139" y="2337891"/>
            <a:ext cx="3033485" cy="769441"/>
          </a:xfrm>
          <a:prstGeom prst="rect">
            <a:avLst/>
          </a:prstGeom>
          <a:noFill/>
        </p:spPr>
        <p:txBody>
          <a:bodyPr wrap="square" rtlCol="0">
            <a:spAutoFit/>
          </a:bodyPr>
          <a:lstStyle/>
          <a:p>
            <a:pPr algn="ctr"/>
            <a:r>
              <a:rPr lang="en-US" altLang="zh-CN" sz="4400" dirty="0">
                <a:solidFill>
                  <a:srgbClr val="865B3E"/>
                </a:solidFill>
                <a:latin typeface="Arial Black" panose="020B0A04020102020204" pitchFamily="34" charset="0"/>
              </a:rPr>
              <a:t>01</a:t>
            </a:r>
            <a:endParaRPr lang="zh-CN" altLang="en-US" sz="4400" dirty="0">
              <a:solidFill>
                <a:srgbClr val="865B3E"/>
              </a:solidFill>
              <a:latin typeface="Arial Black" panose="020B0A0402010202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4558334" y="3243811"/>
            <a:ext cx="3617214" cy="769441"/>
          </a:xfrm>
          <a:prstGeom prst="rect">
            <a:avLst/>
          </a:prstGeom>
          <a:noFill/>
        </p:spPr>
        <p:txBody>
          <a:bodyPr wrap="square" rtlCol="0">
            <a:spAutoFit/>
          </a:bodyPr>
          <a:lstStyle/>
          <a:p>
            <a:pPr algn="ctr"/>
            <a:r>
              <a:rPr lang="en-US" altLang="zh-CN" sz="4400" dirty="0">
                <a:solidFill>
                  <a:srgbClr val="865B3E"/>
                </a:solidFill>
                <a:latin typeface="+mj-ea"/>
                <a:ea typeface="+mj-ea"/>
              </a:rPr>
              <a:t>KHỞI ĐỘNG</a:t>
            </a:r>
            <a:endParaRPr lang="zh-CN" altLang="en-US" sz="4400" dirty="0">
              <a:solidFill>
                <a:srgbClr val="865B3E"/>
              </a:solidFill>
              <a:latin typeface="+mj-ea"/>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2646364"/>
            <a:ext cx="2130772" cy="4044573"/>
          </a:xfrm>
          <a:prstGeom prst="rect">
            <a:avLst/>
          </a:prstGeom>
          <a:noFill/>
          <a:ln>
            <a:noFill/>
          </a:ln>
        </p:spPr>
      </p:pic>
      <p:pic>
        <p:nvPicPr>
          <p:cNvPr id="23" name="图片 22">
            <a:extLst>
              <a:ext uri="{FF2B5EF4-FFF2-40B4-BE49-F238E27FC236}">
                <a16:creationId xmlns:a16="http://schemas.microsoft.com/office/drawing/2014/main" id="{139505EB-7B6A-4FA2-BA1C-91E9536AD1A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9" name="Rectangle 4"/>
          <p:cNvSpPr>
            <a:spLocks noChangeArrowheads="1"/>
          </p:cNvSpPr>
          <p:nvPr/>
        </p:nvSpPr>
        <p:spPr bwMode="auto">
          <a:xfrm>
            <a:off x="0" y="942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25" name="MH_SubTitle_1"/>
          <p:cNvSpPr/>
          <p:nvPr>
            <p:custDataLst>
              <p:tags r:id="rId2"/>
            </p:custDataLst>
          </p:nvPr>
        </p:nvSpPr>
        <p:spPr>
          <a:xfrm>
            <a:off x="5431810" y="485775"/>
            <a:ext cx="2279176" cy="914399"/>
          </a:xfrm>
          <a:prstGeom prst="roundRect">
            <a:avLst>
              <a:gd name="adj" fmla="val 21110"/>
            </a:avLst>
          </a:prstGeom>
          <a:solidFill>
            <a:srgbClr val="F29A5B"/>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600" b="1" dirty="0" err="1">
                <a:solidFill>
                  <a:srgbClr val="FFFFFF"/>
                </a:solidFill>
                <a:ea typeface="微软雅黑" panose="020B0503020204020204" pitchFamily="34" charset="-122"/>
              </a:rPr>
              <a:t>Tính</a:t>
            </a:r>
            <a:r>
              <a:rPr lang="en-US" altLang="zh-CN" sz="3600" b="1" dirty="0">
                <a:solidFill>
                  <a:srgbClr val="FFFFFF"/>
                </a:solidFill>
                <a:ea typeface="微软雅黑" panose="020B0503020204020204" pitchFamily="34" charset="-122"/>
              </a:rPr>
              <a:t>:</a:t>
            </a:r>
            <a:endParaRPr lang="en-US" sz="3600" b="1" dirty="0">
              <a:solidFill>
                <a:srgbClr val="FFFFFF"/>
              </a:solidFill>
              <a:ea typeface="微软雅黑" panose="020B0503020204020204" pitchFamily="34" charset="-122"/>
            </a:endParaRPr>
          </a:p>
        </p:txBody>
      </p:sp>
      <p:grpSp>
        <p:nvGrpSpPr>
          <p:cNvPr id="18" name="Group 17"/>
          <p:cNvGrpSpPr/>
          <p:nvPr/>
        </p:nvGrpSpPr>
        <p:grpSpPr>
          <a:xfrm>
            <a:off x="4346813" y="2117736"/>
            <a:ext cx="914400" cy="1063410"/>
            <a:chOff x="4517409" y="2060812"/>
            <a:chExt cx="914400" cy="1063410"/>
          </a:xfrm>
        </p:grpSpPr>
        <p:cxnSp>
          <p:nvCxnSpPr>
            <p:cNvPr id="11" name="Straight Connector 10"/>
            <p:cNvCxnSpPr/>
            <p:nvPr/>
          </p:nvCxnSpPr>
          <p:spPr>
            <a:xfrm>
              <a:off x="4517409" y="2060812"/>
              <a:ext cx="0" cy="106341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517409" y="2565775"/>
              <a:ext cx="914400"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3534773" y="2031522"/>
            <a:ext cx="771098" cy="646331"/>
          </a:xfrm>
          <a:prstGeom prst="rect">
            <a:avLst/>
          </a:prstGeom>
          <a:noFill/>
        </p:spPr>
        <p:txBody>
          <a:bodyPr wrap="square" rtlCol="0">
            <a:spAutoFit/>
          </a:bodyPr>
          <a:lstStyle/>
          <a:p>
            <a:r>
              <a:rPr lang="en-US" sz="3600" dirty="0"/>
              <a:t>23</a:t>
            </a:r>
          </a:p>
        </p:txBody>
      </p:sp>
      <p:sp>
        <p:nvSpPr>
          <p:cNvPr id="36" name="TextBox 35"/>
          <p:cNvSpPr txBox="1"/>
          <p:nvPr/>
        </p:nvSpPr>
        <p:spPr>
          <a:xfrm>
            <a:off x="4404816" y="2031522"/>
            <a:ext cx="771098" cy="646331"/>
          </a:xfrm>
          <a:prstGeom prst="rect">
            <a:avLst/>
          </a:prstGeom>
          <a:noFill/>
        </p:spPr>
        <p:txBody>
          <a:bodyPr wrap="square" rtlCol="0">
            <a:spAutoFit/>
          </a:bodyPr>
          <a:lstStyle/>
          <a:p>
            <a:pPr algn="ctr"/>
            <a:r>
              <a:rPr lang="en-US" sz="3600" dirty="0"/>
              <a:t>5</a:t>
            </a:r>
          </a:p>
        </p:txBody>
      </p:sp>
      <p:sp>
        <p:nvSpPr>
          <p:cNvPr id="37" name="TextBox 36"/>
          <p:cNvSpPr txBox="1"/>
          <p:nvPr/>
        </p:nvSpPr>
        <p:spPr>
          <a:xfrm>
            <a:off x="4404816" y="2636347"/>
            <a:ext cx="771098" cy="646331"/>
          </a:xfrm>
          <a:prstGeom prst="rect">
            <a:avLst/>
          </a:prstGeom>
          <a:noFill/>
        </p:spPr>
        <p:txBody>
          <a:bodyPr wrap="square" rtlCol="0">
            <a:spAutoFit/>
          </a:bodyPr>
          <a:lstStyle/>
          <a:p>
            <a:pPr algn="ctr"/>
            <a:r>
              <a:rPr lang="en-US" sz="3600" dirty="0"/>
              <a:t>4</a:t>
            </a:r>
          </a:p>
        </p:txBody>
      </p:sp>
      <p:sp>
        <p:nvSpPr>
          <p:cNvPr id="38" name="TextBox 37"/>
          <p:cNvSpPr txBox="1"/>
          <p:nvPr/>
        </p:nvSpPr>
        <p:spPr>
          <a:xfrm>
            <a:off x="3534773" y="2649441"/>
            <a:ext cx="771098" cy="646331"/>
          </a:xfrm>
          <a:prstGeom prst="rect">
            <a:avLst/>
          </a:prstGeom>
          <a:noFill/>
        </p:spPr>
        <p:txBody>
          <a:bodyPr wrap="square" rtlCol="0">
            <a:spAutoFit/>
          </a:bodyPr>
          <a:lstStyle/>
          <a:p>
            <a:pPr algn="ctr"/>
            <a:r>
              <a:rPr lang="en-US" sz="3600" dirty="0"/>
              <a:t>20</a:t>
            </a:r>
          </a:p>
        </p:txBody>
      </p:sp>
      <p:cxnSp>
        <p:nvCxnSpPr>
          <p:cNvPr id="41" name="Straight Connector 40"/>
          <p:cNvCxnSpPr/>
          <p:nvPr/>
        </p:nvCxnSpPr>
        <p:spPr>
          <a:xfrm>
            <a:off x="3507477" y="3255382"/>
            <a:ext cx="771098"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565478" y="3312136"/>
            <a:ext cx="771098" cy="646331"/>
          </a:xfrm>
          <a:prstGeom prst="rect">
            <a:avLst/>
          </a:prstGeom>
          <a:noFill/>
        </p:spPr>
        <p:txBody>
          <a:bodyPr wrap="square" rtlCol="0">
            <a:spAutoFit/>
          </a:bodyPr>
          <a:lstStyle/>
          <a:p>
            <a:pPr algn="just"/>
            <a:r>
              <a:rPr lang="en-US" sz="3600" dirty="0"/>
              <a:t>  3</a:t>
            </a:r>
          </a:p>
        </p:txBody>
      </p:sp>
      <p:grpSp>
        <p:nvGrpSpPr>
          <p:cNvPr id="51" name="Group 50"/>
          <p:cNvGrpSpPr/>
          <p:nvPr/>
        </p:nvGrpSpPr>
        <p:grpSpPr>
          <a:xfrm>
            <a:off x="8461610" y="2203950"/>
            <a:ext cx="914400" cy="1063410"/>
            <a:chOff x="4517409" y="2060812"/>
            <a:chExt cx="914400" cy="1063410"/>
          </a:xfrm>
        </p:grpSpPr>
        <p:cxnSp>
          <p:nvCxnSpPr>
            <p:cNvPr id="52" name="Straight Connector 51"/>
            <p:cNvCxnSpPr/>
            <p:nvPr/>
          </p:nvCxnSpPr>
          <p:spPr>
            <a:xfrm>
              <a:off x="4517409" y="2060812"/>
              <a:ext cx="0" cy="1063410"/>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517409" y="2565775"/>
              <a:ext cx="914400"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54" name="TextBox 53"/>
          <p:cNvSpPr txBox="1"/>
          <p:nvPr/>
        </p:nvSpPr>
        <p:spPr>
          <a:xfrm>
            <a:off x="7649570" y="2117736"/>
            <a:ext cx="771098" cy="646331"/>
          </a:xfrm>
          <a:prstGeom prst="rect">
            <a:avLst/>
          </a:prstGeom>
          <a:noFill/>
        </p:spPr>
        <p:txBody>
          <a:bodyPr wrap="square" rtlCol="0">
            <a:spAutoFit/>
          </a:bodyPr>
          <a:lstStyle/>
          <a:p>
            <a:r>
              <a:rPr lang="en-US" sz="3600" dirty="0"/>
              <a:t>43</a:t>
            </a:r>
          </a:p>
        </p:txBody>
      </p:sp>
      <p:sp>
        <p:nvSpPr>
          <p:cNvPr id="55" name="TextBox 54"/>
          <p:cNvSpPr txBox="1"/>
          <p:nvPr/>
        </p:nvSpPr>
        <p:spPr>
          <a:xfrm>
            <a:off x="8519613" y="2117736"/>
            <a:ext cx="771098" cy="646331"/>
          </a:xfrm>
          <a:prstGeom prst="rect">
            <a:avLst/>
          </a:prstGeom>
          <a:noFill/>
        </p:spPr>
        <p:txBody>
          <a:bodyPr wrap="square" rtlCol="0">
            <a:spAutoFit/>
          </a:bodyPr>
          <a:lstStyle/>
          <a:p>
            <a:pPr algn="ctr"/>
            <a:r>
              <a:rPr lang="en-US" sz="3600" dirty="0"/>
              <a:t>7</a:t>
            </a:r>
          </a:p>
        </p:txBody>
      </p:sp>
      <p:sp>
        <p:nvSpPr>
          <p:cNvPr id="56" name="TextBox 55"/>
          <p:cNvSpPr txBox="1"/>
          <p:nvPr/>
        </p:nvSpPr>
        <p:spPr>
          <a:xfrm>
            <a:off x="8519613" y="2722561"/>
            <a:ext cx="771098" cy="646331"/>
          </a:xfrm>
          <a:prstGeom prst="rect">
            <a:avLst/>
          </a:prstGeom>
          <a:noFill/>
        </p:spPr>
        <p:txBody>
          <a:bodyPr wrap="square" rtlCol="0">
            <a:spAutoFit/>
          </a:bodyPr>
          <a:lstStyle/>
          <a:p>
            <a:pPr algn="ctr"/>
            <a:r>
              <a:rPr lang="en-US" sz="3600" dirty="0"/>
              <a:t>6</a:t>
            </a:r>
          </a:p>
        </p:txBody>
      </p:sp>
      <p:sp>
        <p:nvSpPr>
          <p:cNvPr id="57" name="TextBox 56"/>
          <p:cNvSpPr txBox="1"/>
          <p:nvPr/>
        </p:nvSpPr>
        <p:spPr>
          <a:xfrm>
            <a:off x="7649570" y="2735655"/>
            <a:ext cx="771098" cy="646331"/>
          </a:xfrm>
          <a:prstGeom prst="rect">
            <a:avLst/>
          </a:prstGeom>
          <a:noFill/>
        </p:spPr>
        <p:txBody>
          <a:bodyPr wrap="square" rtlCol="0">
            <a:spAutoFit/>
          </a:bodyPr>
          <a:lstStyle/>
          <a:p>
            <a:pPr algn="ctr"/>
            <a:r>
              <a:rPr lang="en-US" sz="3600" dirty="0"/>
              <a:t>42</a:t>
            </a:r>
          </a:p>
        </p:txBody>
      </p:sp>
      <p:cxnSp>
        <p:nvCxnSpPr>
          <p:cNvPr id="58" name="Straight Connector 57"/>
          <p:cNvCxnSpPr/>
          <p:nvPr/>
        </p:nvCxnSpPr>
        <p:spPr>
          <a:xfrm>
            <a:off x="7622274" y="3341596"/>
            <a:ext cx="771098" cy="0"/>
          </a:xfrm>
          <a:prstGeom prst="line">
            <a:avLst/>
          </a:prstGeom>
          <a:ln w="38100"/>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7680275" y="3398350"/>
            <a:ext cx="771098" cy="646331"/>
          </a:xfrm>
          <a:prstGeom prst="rect">
            <a:avLst/>
          </a:prstGeom>
          <a:noFill/>
        </p:spPr>
        <p:txBody>
          <a:bodyPr wrap="square" rtlCol="0">
            <a:spAutoFit/>
          </a:bodyPr>
          <a:lstStyle/>
          <a:p>
            <a:pPr algn="just"/>
            <a:r>
              <a:rPr lang="en-US" sz="3600" dirty="0"/>
              <a:t>  1</a:t>
            </a:r>
          </a:p>
        </p:txBody>
      </p:sp>
    </p:spTree>
    <p:custDataLst>
      <p:tags r:id="rId1"/>
    </p:custDataLst>
    <p:extLst>
      <p:ext uri="{BB962C8B-B14F-4D97-AF65-F5344CB8AC3E}">
        <p14:creationId xmlns:p14="http://schemas.microsoft.com/office/powerpoint/2010/main" val="544974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900" decel="100000" fill="hold"/>
                                        <p:tgtEl>
                                          <p:spTgt spid="2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circle(out)">
                                      <p:cBhvr>
                                        <p:cTn id="61" dur="2000"/>
                                        <p:tgtEl>
                                          <p:spTgt spid="3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circle(out)">
                                      <p:cBhvr>
                                        <p:cTn id="84" dur="2000"/>
                                        <p:tgtEl>
                                          <p:spTgt spid="57"/>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left)">
                                      <p:cBhvr>
                                        <p:cTn id="88" dur="500"/>
                                        <p:tgtEl>
                                          <p:spTgt spid="58"/>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p:bldP spid="36" grpId="0"/>
      <p:bldP spid="37" grpId="0"/>
      <p:bldP spid="38" grpId="0"/>
      <p:bldP spid="43" grpId="0"/>
      <p:bldP spid="54" grpId="0"/>
      <p:bldP spid="55" grpId="0"/>
      <p:bldP spid="56" grpId="0"/>
      <p:bldP spid="57"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792139" y="2337891"/>
            <a:ext cx="3033485" cy="769441"/>
          </a:xfrm>
          <a:prstGeom prst="rect">
            <a:avLst/>
          </a:prstGeom>
          <a:noFill/>
        </p:spPr>
        <p:txBody>
          <a:bodyPr wrap="square" rtlCol="0">
            <a:spAutoFit/>
          </a:bodyPr>
          <a:lstStyle/>
          <a:p>
            <a:pPr algn="ctr"/>
            <a:r>
              <a:rPr lang="en-US" altLang="zh-CN" sz="4400" dirty="0">
                <a:solidFill>
                  <a:srgbClr val="865B3E"/>
                </a:solidFill>
                <a:latin typeface="Arial Black" panose="020B0A04020102020204" pitchFamily="34" charset="0"/>
              </a:rPr>
              <a:t>02</a:t>
            </a:r>
            <a:endParaRPr lang="zh-CN" altLang="en-US" sz="4400" dirty="0">
              <a:solidFill>
                <a:srgbClr val="865B3E"/>
              </a:solidFill>
              <a:latin typeface="Arial Black" panose="020B0A0402010202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558334" y="3243811"/>
            <a:ext cx="3617214" cy="769441"/>
          </a:xfrm>
          <a:prstGeom prst="rect">
            <a:avLst/>
          </a:prstGeom>
          <a:noFill/>
        </p:spPr>
        <p:txBody>
          <a:bodyPr wrap="square" rtlCol="0">
            <a:spAutoFit/>
          </a:bodyPr>
          <a:lstStyle/>
          <a:p>
            <a:pPr algn="ctr"/>
            <a:r>
              <a:rPr lang="en-US" altLang="zh-CN" sz="4400" dirty="0">
                <a:solidFill>
                  <a:srgbClr val="865B3E"/>
                </a:solidFill>
                <a:latin typeface="微软雅黑"/>
                <a:ea typeface="微软雅黑"/>
              </a:rPr>
              <a:t>KHÁM PHÁ</a:t>
            </a:r>
            <a:endParaRPr lang="zh-CN" altLang="en-US" sz="4400" dirty="0">
              <a:solidFill>
                <a:srgbClr val="865B3E"/>
              </a:solidFill>
              <a:latin typeface="微软雅黑"/>
              <a:ea typeface="微软雅黑"/>
            </a:endParaRPr>
          </a:p>
        </p:txBody>
      </p:sp>
    </p:spTree>
    <p:extLst>
      <p:ext uri="{BB962C8B-B14F-4D97-AF65-F5344CB8AC3E}">
        <p14:creationId xmlns:p14="http://schemas.microsoft.com/office/powerpoint/2010/main" val="960471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 descr="KHAY GỖ TL71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020" b="70408" l="2000" r="100000"/>
                    </a14:imgEffect>
                  </a14:imgLayer>
                </a14:imgProps>
              </a:ext>
              <a:ext uri="{28A0092B-C50C-407E-A947-70E740481C1C}">
                <a14:useLocalDpi xmlns:a14="http://schemas.microsoft.com/office/drawing/2010/main" val="0"/>
              </a:ext>
            </a:extLst>
          </a:blip>
          <a:srcRect t="26515" b="24457"/>
          <a:stretch/>
        </p:blipFill>
        <p:spPr bwMode="auto">
          <a:xfrm>
            <a:off x="6598422" y="2984665"/>
            <a:ext cx="2821614" cy="123249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HAY GỖ TL71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020" b="70408" l="2000" r="100000"/>
                    </a14:imgEffect>
                  </a14:imgLayer>
                </a14:imgProps>
              </a:ext>
              <a:ext uri="{28A0092B-C50C-407E-A947-70E740481C1C}">
                <a14:useLocalDpi xmlns:a14="http://schemas.microsoft.com/office/drawing/2010/main" val="0"/>
              </a:ext>
            </a:extLst>
          </a:blip>
          <a:srcRect t="26515" b="24457"/>
          <a:stretch/>
        </p:blipFill>
        <p:spPr bwMode="auto">
          <a:xfrm>
            <a:off x="2420295" y="2984665"/>
            <a:ext cx="2821614" cy="123249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a16="http://schemas.microsoft.com/office/drawing/2014/main" id="{6B10E72B-0C43-4B11-BBC4-B87512306745}"/>
              </a:ext>
            </a:extLst>
          </p:cNvPr>
          <p:cNvSpPr/>
          <p:nvPr/>
        </p:nvSpPr>
        <p:spPr>
          <a:xfrm>
            <a:off x="731838" y="158440"/>
            <a:ext cx="1527982" cy="369332"/>
          </a:xfrm>
          <a:prstGeom prst="rect">
            <a:avLst/>
          </a:prstGeom>
        </p:spPr>
        <p:txBody>
          <a:bodyPr wrap="none">
            <a:spAutoFit/>
          </a:bodyPr>
          <a:lstStyle/>
          <a:p>
            <a:r>
              <a:rPr lang="en-US" altLang="zh-CN" b="1" dirty="0">
                <a:solidFill>
                  <a:srgbClr val="865B3E"/>
                </a:solidFill>
                <a:latin typeface="微软雅黑" panose="020B0503020204020204" pitchFamily="34" charset="-122"/>
                <a:ea typeface="微软雅黑" panose="020B0503020204020204" pitchFamily="34" charset="-122"/>
              </a:rPr>
              <a:t>KHÁM PHÁ</a:t>
            </a:r>
            <a:endParaRPr lang="zh-CN" altLang="en-US" b="1" dirty="0">
              <a:solidFill>
                <a:srgbClr val="865B3E"/>
              </a:solidFill>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pic>
        <p:nvPicPr>
          <p:cNvPr id="3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324494"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3282240"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4239986"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5197732"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6155478"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7113224"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8070970" y="1604856"/>
            <a:ext cx="693465" cy="6309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9028717" y="1604856"/>
            <a:ext cx="693465" cy="630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9421" y="527771"/>
            <a:ext cx="6606296" cy="584775"/>
          </a:xfrm>
          <a:prstGeom prst="rect">
            <a:avLst/>
          </a:prstGeom>
        </p:spPr>
        <p:txBody>
          <a:bodyPr wrap="none">
            <a:spAutoFit/>
          </a:bodyPr>
          <a:lstStyle/>
          <a:p>
            <a:r>
              <a:rPr lang="nl-NL" sz="3200" dirty="0"/>
              <a:t>Chia đều 8 quả cà chua vào 2 khay</a:t>
            </a:r>
            <a:endParaRPr lang="en-US" sz="3200" dirty="0"/>
          </a:p>
        </p:txBody>
      </p:sp>
      <p:sp>
        <p:nvSpPr>
          <p:cNvPr id="3" name="Rectangle 2"/>
          <p:cNvSpPr/>
          <p:nvPr/>
        </p:nvSpPr>
        <p:spPr>
          <a:xfrm>
            <a:off x="5134038" y="4397316"/>
            <a:ext cx="1677062" cy="584775"/>
          </a:xfrm>
          <a:prstGeom prst="rect">
            <a:avLst/>
          </a:prstGeom>
        </p:spPr>
        <p:txBody>
          <a:bodyPr wrap="none">
            <a:spAutoFit/>
          </a:bodyPr>
          <a:lstStyle/>
          <a:p>
            <a:r>
              <a:rPr lang="nl-NL" sz="3200" dirty="0"/>
              <a:t>8 : 2 = 4</a:t>
            </a:r>
            <a:endParaRPr lang="en-US" sz="3200" dirty="0"/>
          </a:p>
        </p:txBody>
      </p:sp>
      <p:sp>
        <p:nvSpPr>
          <p:cNvPr id="41" name="Rectangle 40"/>
          <p:cNvSpPr/>
          <p:nvPr/>
        </p:nvSpPr>
        <p:spPr>
          <a:xfrm>
            <a:off x="3443671" y="5169392"/>
            <a:ext cx="5057795" cy="584775"/>
          </a:xfrm>
          <a:prstGeom prst="rect">
            <a:avLst/>
          </a:prstGeom>
        </p:spPr>
        <p:txBody>
          <a:bodyPr wrap="none">
            <a:spAutoFit/>
          </a:bodyPr>
          <a:lstStyle/>
          <a:p>
            <a:pPr algn="ctr"/>
            <a:r>
              <a:rPr lang="nl-NL" sz="3200" dirty="0"/>
              <a:t>mỗi khay có 4 quả cà chua</a:t>
            </a:r>
            <a:endParaRPr lang="en-US" sz="3200" dirty="0"/>
          </a:p>
        </p:txBody>
      </p:sp>
    </p:spTree>
    <p:extLst>
      <p:ext uri="{BB962C8B-B14F-4D97-AF65-F5344CB8AC3E}">
        <p14:creationId xmlns:p14="http://schemas.microsoft.com/office/powerpoint/2010/main" val="4195476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53" presetClass="entr" presetSubtype="16"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53" presetClass="entr" presetSubtype="16"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53" presetClass="entr" presetSubtype="16"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par>
                                <p:cTn id="44" presetID="53" presetClass="entr" presetSubtype="16"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2055"/>
                                        </p:tgtEl>
                                        <p:attrNameLst>
                                          <p:attrName>style.visibility</p:attrName>
                                        </p:attrNameLst>
                                      </p:cBhvr>
                                      <p:to>
                                        <p:strVal val="visible"/>
                                      </p:to>
                                    </p:set>
                                    <p:anim calcmode="lin" valueType="num">
                                      <p:cBhvr additive="base">
                                        <p:cTn id="52" dur="500" fill="hold"/>
                                        <p:tgtEl>
                                          <p:spTgt spid="2055"/>
                                        </p:tgtEl>
                                        <p:attrNameLst>
                                          <p:attrName>ppt_x</p:attrName>
                                        </p:attrNameLst>
                                      </p:cBhvr>
                                      <p:tavLst>
                                        <p:tav tm="0">
                                          <p:val>
                                            <p:strVal val="#ppt_x"/>
                                          </p:val>
                                        </p:tav>
                                        <p:tav tm="100000">
                                          <p:val>
                                            <p:strVal val="#ppt_x"/>
                                          </p:val>
                                        </p:tav>
                                      </p:tavLst>
                                    </p:anim>
                                    <p:anim calcmode="lin" valueType="num">
                                      <p:cBhvr additive="base">
                                        <p:cTn id="53" dur="500" fill="hold"/>
                                        <p:tgtEl>
                                          <p:spTgt spid="205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580">
                                          <p:stCondLst>
                                            <p:cond delay="0"/>
                                          </p:stCondLst>
                                        </p:cTn>
                                        <p:tgtEl>
                                          <p:spTgt spid="3"/>
                                        </p:tgtEl>
                                      </p:cBhvr>
                                    </p:animEffect>
                                    <p:anim calcmode="lin" valueType="num">
                                      <p:cBhvr>
                                        <p:cTn id="6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gtEl>
                                      </p:cBhvr>
                                      <p:to x="100000" y="60000"/>
                                    </p:animScale>
                                    <p:animScale>
                                      <p:cBhvr>
                                        <p:cTn id="69" dur="166" decel="50000">
                                          <p:stCondLst>
                                            <p:cond delay="676"/>
                                          </p:stCondLst>
                                        </p:cTn>
                                        <p:tgtEl>
                                          <p:spTgt spid="3"/>
                                        </p:tgtEl>
                                      </p:cBhvr>
                                      <p:to x="100000" y="100000"/>
                                    </p:animScale>
                                    <p:animScale>
                                      <p:cBhvr>
                                        <p:cTn id="70" dur="26">
                                          <p:stCondLst>
                                            <p:cond delay="1312"/>
                                          </p:stCondLst>
                                        </p:cTn>
                                        <p:tgtEl>
                                          <p:spTgt spid="3"/>
                                        </p:tgtEl>
                                      </p:cBhvr>
                                      <p:to x="100000" y="80000"/>
                                    </p:animScale>
                                    <p:animScale>
                                      <p:cBhvr>
                                        <p:cTn id="71" dur="166" decel="50000">
                                          <p:stCondLst>
                                            <p:cond delay="1338"/>
                                          </p:stCondLst>
                                        </p:cTn>
                                        <p:tgtEl>
                                          <p:spTgt spid="3"/>
                                        </p:tgtEl>
                                      </p:cBhvr>
                                      <p:to x="100000" y="100000"/>
                                    </p:animScale>
                                    <p:animScale>
                                      <p:cBhvr>
                                        <p:cTn id="72" dur="26">
                                          <p:stCondLst>
                                            <p:cond delay="1642"/>
                                          </p:stCondLst>
                                        </p:cTn>
                                        <p:tgtEl>
                                          <p:spTgt spid="3"/>
                                        </p:tgtEl>
                                      </p:cBhvr>
                                      <p:to x="100000" y="90000"/>
                                    </p:animScale>
                                    <p:animScale>
                                      <p:cBhvr>
                                        <p:cTn id="73" dur="166" decel="50000">
                                          <p:stCondLst>
                                            <p:cond delay="1668"/>
                                          </p:stCondLst>
                                        </p:cTn>
                                        <p:tgtEl>
                                          <p:spTgt spid="3"/>
                                        </p:tgtEl>
                                      </p:cBhvr>
                                      <p:to x="100000" y="100000"/>
                                    </p:animScale>
                                    <p:animScale>
                                      <p:cBhvr>
                                        <p:cTn id="74" dur="26">
                                          <p:stCondLst>
                                            <p:cond delay="1808"/>
                                          </p:stCondLst>
                                        </p:cTn>
                                        <p:tgtEl>
                                          <p:spTgt spid="3"/>
                                        </p:tgtEl>
                                      </p:cBhvr>
                                      <p:to x="100000" y="95000"/>
                                    </p:animScale>
                                    <p:animScale>
                                      <p:cBhvr>
                                        <p:cTn id="75" dur="166" decel="50000">
                                          <p:stCondLst>
                                            <p:cond delay="1834"/>
                                          </p:stCondLst>
                                        </p:cTn>
                                        <p:tgtEl>
                                          <p:spTgt spid="3"/>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ppt_x</p:attrName>
                                        </p:attrNameLst>
                                      </p:cBhvr>
                                      <p:tavLst>
                                        <p:tav tm="0">
                                          <p:val>
                                            <p:strVal val="#ppt_x"/>
                                          </p:val>
                                        </p:tav>
                                        <p:tav tm="100000">
                                          <p:val>
                                            <p:strVal val="#ppt_x"/>
                                          </p:val>
                                        </p:tav>
                                      </p:tavLst>
                                    </p:anim>
                                    <p:anim calcmode="lin" valueType="num">
                                      <p:cBhvr>
                                        <p:cTn id="82" dur="1000" fill="hold"/>
                                        <p:tgtEl>
                                          <p:spTgt spid="41"/>
                                        </p:tgtEl>
                                        <p:attrNameLst>
                                          <p:attrName>ppt_y</p:attrName>
                                        </p:attrNameLst>
                                      </p:cBhvr>
                                      <p:tavLst>
                                        <p:tav tm="0">
                                          <p:val>
                                            <p:strVal val="#ppt_y+.1"/>
                                          </p:val>
                                        </p:tav>
                                        <p:tav tm="100000">
                                          <p:val>
                                            <p:strVal val="#ppt_y"/>
                                          </p:val>
                                        </p:tav>
                                      </p:tavLst>
                                    </p:anim>
                                  </p:childTnLst>
                                </p:cTn>
                              </p:par>
                            </p:childTnLst>
                          </p:cTn>
                        </p:par>
                        <p:par>
                          <p:cTn id="83" fill="hold">
                            <p:stCondLst>
                              <p:cond delay="1000"/>
                            </p:stCondLst>
                            <p:childTnLst>
                              <p:par>
                                <p:cTn id="84" presetID="42" presetClass="path" presetSubtype="0" accel="50000" decel="50000" fill="hold" nodeType="afterEffect">
                                  <p:stCondLst>
                                    <p:cond delay="500"/>
                                  </p:stCondLst>
                                  <p:childTnLst>
                                    <p:animMotion origin="layout" path="M 3.99896E-6 2.42775E-6 L 0.03087 0.22381 " pathEditMode="relative" rAng="0" ptsTypes="AA">
                                      <p:cBhvr>
                                        <p:cTn id="85" dur="2000" fill="hold"/>
                                        <p:tgtEl>
                                          <p:spTgt spid="30"/>
                                        </p:tgtEl>
                                        <p:attrNameLst>
                                          <p:attrName>ppt_x</p:attrName>
                                          <p:attrName>ppt_y</p:attrName>
                                        </p:attrNameLst>
                                      </p:cBhvr>
                                      <p:rCtr x="1537" y="11191"/>
                                    </p:animMotion>
                                  </p:childTnLst>
                                </p:cTn>
                              </p:par>
                              <p:par>
                                <p:cTn id="86" presetID="42" presetClass="path" presetSubtype="0" accel="50000" decel="50000" fill="hold" nodeType="withEffect">
                                  <p:stCondLst>
                                    <p:cond delay="500"/>
                                  </p:stCondLst>
                                  <p:childTnLst>
                                    <p:animMotion origin="layout" path="M -2.56741E-6 2.42775E-6 L -0.00495 0.24994 " pathEditMode="relative" rAng="0" ptsTypes="AA">
                                      <p:cBhvr>
                                        <p:cTn id="87" dur="2000" fill="hold"/>
                                        <p:tgtEl>
                                          <p:spTgt spid="31"/>
                                        </p:tgtEl>
                                        <p:attrNameLst>
                                          <p:attrName>ppt_x</p:attrName>
                                          <p:attrName>ppt_y</p:attrName>
                                        </p:attrNameLst>
                                      </p:cBhvr>
                                      <p:rCtr x="-247" y="12486"/>
                                    </p:animMotion>
                                  </p:childTnLst>
                                </p:cTn>
                              </p:par>
                              <p:par>
                                <p:cTn id="88" presetID="42" presetClass="path" presetSubtype="0" accel="50000" decel="50000" fill="hold" nodeType="withEffect">
                                  <p:stCondLst>
                                    <p:cond delay="500"/>
                                  </p:stCondLst>
                                  <p:childTnLst>
                                    <p:animMotion origin="layout" path="M 1.12544E-6 2.42775E-6 L -0.03322 0.23237 " pathEditMode="relative" rAng="0" ptsTypes="AA">
                                      <p:cBhvr>
                                        <p:cTn id="89" dur="2000" fill="hold"/>
                                        <p:tgtEl>
                                          <p:spTgt spid="32"/>
                                        </p:tgtEl>
                                        <p:attrNameLst>
                                          <p:attrName>ppt_x</p:attrName>
                                          <p:attrName>ppt_y</p:attrName>
                                        </p:attrNameLst>
                                      </p:cBhvr>
                                      <p:rCtr x="-1667" y="11607"/>
                                    </p:animMotion>
                                  </p:childTnLst>
                                </p:cTn>
                              </p:par>
                              <p:par>
                                <p:cTn id="90" presetID="42" presetClass="path" presetSubtype="0" accel="50000" decel="50000" fill="hold" nodeType="withEffect">
                                  <p:stCondLst>
                                    <p:cond delay="500"/>
                                  </p:stCondLst>
                                  <p:childTnLst>
                                    <p:animMotion origin="layout" path="M 4.81829E-6 2.42775E-6 L -0.07621 0.24115 " pathEditMode="relative" rAng="0" ptsTypes="AA">
                                      <p:cBhvr>
                                        <p:cTn id="91" dur="2000" fill="hold"/>
                                        <p:tgtEl>
                                          <p:spTgt spid="33"/>
                                        </p:tgtEl>
                                        <p:attrNameLst>
                                          <p:attrName>ppt_x</p:attrName>
                                          <p:attrName>ppt_y</p:attrName>
                                        </p:attrNameLst>
                                      </p:cBhvr>
                                      <p:rCtr x="-3817" y="12046"/>
                                    </p:animMotion>
                                  </p:childTnLst>
                                </p:cTn>
                              </p:par>
                            </p:childTnLst>
                          </p:cTn>
                        </p:par>
                        <p:par>
                          <p:cTn id="92" fill="hold">
                            <p:stCondLst>
                              <p:cond delay="3500"/>
                            </p:stCondLst>
                            <p:childTnLst>
                              <p:par>
                                <p:cTn id="93" presetID="42" presetClass="path" presetSubtype="0" accel="50000" decel="50000" fill="hold" nodeType="afterEffect">
                                  <p:stCondLst>
                                    <p:cond delay="0"/>
                                  </p:stCondLst>
                                  <p:childTnLst>
                                    <p:animMotion origin="layout" path="M -1.48886E-6 2.42775E-6 L 0.05666 0.22797 " pathEditMode="relative" rAng="0" ptsTypes="AA">
                                      <p:cBhvr>
                                        <p:cTn id="94" dur="2000" fill="hold"/>
                                        <p:tgtEl>
                                          <p:spTgt spid="34"/>
                                        </p:tgtEl>
                                        <p:attrNameLst>
                                          <p:attrName>ppt_x</p:attrName>
                                          <p:attrName>ppt_y</p:attrName>
                                        </p:attrNameLst>
                                      </p:cBhvr>
                                      <p:rCtr x="2827" y="11399"/>
                                    </p:animMotion>
                                  </p:childTnLst>
                                </p:cTn>
                              </p:par>
                              <p:par>
                                <p:cTn id="95" presetID="42" presetClass="path" presetSubtype="0" accel="50000" decel="50000" fill="hold" nodeType="withEffect">
                                  <p:stCondLst>
                                    <p:cond delay="0"/>
                                  </p:stCondLst>
                                  <p:childTnLst>
                                    <p:animMotion origin="layout" path="M 1.94477E-6 2.42775E-6 L 0.02084 0.24115 " pathEditMode="relative" rAng="0" ptsTypes="AA">
                                      <p:cBhvr>
                                        <p:cTn id="96" dur="2000" fill="hold"/>
                                        <p:tgtEl>
                                          <p:spTgt spid="35"/>
                                        </p:tgtEl>
                                        <p:attrNameLst>
                                          <p:attrName>ppt_x</p:attrName>
                                          <p:attrName>ppt_y</p:attrName>
                                        </p:attrNameLst>
                                      </p:cBhvr>
                                      <p:rCtr x="1042" y="12046"/>
                                    </p:animMotion>
                                  </p:childTnLst>
                                </p:cTn>
                              </p:par>
                              <p:par>
                                <p:cTn id="97" presetID="42" presetClass="path" presetSubtype="0" accel="50000" decel="50000" fill="hold" nodeType="withEffect">
                                  <p:stCondLst>
                                    <p:cond delay="0"/>
                                  </p:stCondLst>
                                  <p:childTnLst>
                                    <p:animMotion origin="layout" path="M -4.36238E-6 2.42775E-6 L -0.01107 0.22589 " pathEditMode="relative" rAng="0" ptsTypes="AA">
                                      <p:cBhvr>
                                        <p:cTn id="98" dur="2000" fill="hold"/>
                                        <p:tgtEl>
                                          <p:spTgt spid="36"/>
                                        </p:tgtEl>
                                        <p:attrNameLst>
                                          <p:attrName>ppt_x</p:attrName>
                                          <p:attrName>ppt_y</p:attrName>
                                        </p:attrNameLst>
                                      </p:cBhvr>
                                      <p:rCtr x="-560" y="11283"/>
                                    </p:animMotion>
                                  </p:childTnLst>
                                </p:cTn>
                              </p:par>
                              <p:par>
                                <p:cTn id="99" presetID="42" presetClass="path" presetSubtype="0" accel="50000" decel="50000" fill="hold" nodeType="withEffect">
                                  <p:stCondLst>
                                    <p:cond delay="0"/>
                                  </p:stCondLst>
                                  <p:childTnLst>
                                    <p:animMotion origin="layout" path="M -6.69532E-7 2.42775E-6 L -0.04911 0.23676 " pathEditMode="relative" rAng="0" ptsTypes="AA">
                                      <p:cBhvr>
                                        <p:cTn id="100" dur="2000" fill="hold"/>
                                        <p:tgtEl>
                                          <p:spTgt spid="37"/>
                                        </p:tgtEl>
                                        <p:attrNameLst>
                                          <p:attrName>ppt_x</p:attrName>
                                          <p:attrName>ppt_y</p:attrName>
                                        </p:attrNameLst>
                                      </p:cBhvr>
                                      <p:rCtr x="-2462" y="11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 descr="KHAY GỖ TL71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020" b="70408" l="2000" r="100000"/>
                    </a14:imgEffect>
                  </a14:imgLayer>
                </a14:imgProps>
              </a:ext>
              <a:ext uri="{28A0092B-C50C-407E-A947-70E740481C1C}">
                <a14:useLocalDpi xmlns:a14="http://schemas.microsoft.com/office/drawing/2010/main" val="0"/>
              </a:ext>
            </a:extLst>
          </a:blip>
          <a:srcRect t="26515" b="24457"/>
          <a:stretch/>
        </p:blipFill>
        <p:spPr bwMode="auto">
          <a:xfrm>
            <a:off x="6577249" y="4073458"/>
            <a:ext cx="2821614" cy="123249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HAY GỖ TL71 -"/>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020" b="70408" l="2000" r="100000"/>
                    </a14:imgEffect>
                  </a14:imgLayer>
                </a14:imgProps>
              </a:ext>
              <a:ext uri="{28A0092B-C50C-407E-A947-70E740481C1C}">
                <a14:useLocalDpi xmlns:a14="http://schemas.microsoft.com/office/drawing/2010/main" val="0"/>
              </a:ext>
            </a:extLst>
          </a:blip>
          <a:srcRect t="26515" b="24457"/>
          <a:stretch/>
        </p:blipFill>
        <p:spPr bwMode="auto">
          <a:xfrm>
            <a:off x="2399122" y="4073458"/>
            <a:ext cx="2821614" cy="123249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a16="http://schemas.microsoft.com/office/drawing/2014/main" id="{6B10E72B-0C43-4B11-BBC4-B87512306745}"/>
              </a:ext>
            </a:extLst>
          </p:cNvPr>
          <p:cNvSpPr/>
          <p:nvPr/>
        </p:nvSpPr>
        <p:spPr>
          <a:xfrm>
            <a:off x="731838" y="158440"/>
            <a:ext cx="1527982" cy="369332"/>
          </a:xfrm>
          <a:prstGeom prst="rect">
            <a:avLst/>
          </a:prstGeom>
        </p:spPr>
        <p:txBody>
          <a:bodyPr wrap="none">
            <a:spAutoFit/>
          </a:bodyPr>
          <a:lstStyle/>
          <a:p>
            <a:r>
              <a:rPr lang="en-US" altLang="zh-CN" b="1" dirty="0">
                <a:solidFill>
                  <a:srgbClr val="865B3E"/>
                </a:solidFill>
                <a:latin typeface="微软雅黑" panose="020B0503020204020204" pitchFamily="34" charset="-122"/>
                <a:ea typeface="微软雅黑" panose="020B0503020204020204" pitchFamily="34" charset="-122"/>
              </a:rPr>
              <a:t>KHÁM PHÁ</a:t>
            </a:r>
            <a:endParaRPr lang="zh-CN" altLang="en-US" b="1" dirty="0">
              <a:solidFill>
                <a:srgbClr val="865B3E"/>
              </a:solidFill>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grpSp>
        <p:nvGrpSpPr>
          <p:cNvPr id="5" name="Group 4"/>
          <p:cNvGrpSpPr/>
          <p:nvPr/>
        </p:nvGrpSpPr>
        <p:grpSpPr>
          <a:xfrm>
            <a:off x="2509045" y="1718749"/>
            <a:ext cx="1319801" cy="981913"/>
            <a:chOff x="1661436" y="4217155"/>
            <a:chExt cx="1812733" cy="1269525"/>
          </a:xfrm>
        </p:grpSpPr>
        <p:pic>
          <p:nvPicPr>
            <p:cNvPr id="205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291362" y="4217155"/>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069248"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515355"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1888442"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30501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72158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166143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08839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51535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94231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ounded Rectangle 2"/>
          <p:cNvSpPr/>
          <p:nvPr/>
        </p:nvSpPr>
        <p:spPr>
          <a:xfrm>
            <a:off x="4664709" y="5362571"/>
            <a:ext cx="2820626" cy="783193"/>
          </a:xfrm>
          <a:prstGeom prst="roundRect">
            <a:avLst/>
          </a:prstGeom>
          <a:solidFill>
            <a:srgbClr val="00B050"/>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wrap="none">
            <a:spAutoFit/>
          </a:bodyPr>
          <a:lstStyle/>
          <a:p>
            <a:r>
              <a:rPr lang="nl-NL" sz="4000" b="1" dirty="0">
                <a:solidFill>
                  <a:schemeClr val="bg1"/>
                </a:solidFill>
              </a:rPr>
              <a:t>  48 : 2 = ? </a:t>
            </a:r>
            <a:endParaRPr lang="en-US" sz="4000" b="1" dirty="0">
              <a:solidFill>
                <a:schemeClr val="bg1"/>
              </a:solidFill>
            </a:endParaRPr>
          </a:p>
        </p:txBody>
      </p:sp>
      <p:pic>
        <p:nvPicPr>
          <p:cNvPr id="2056" name="Picture 8"/>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97664" l="0" r="99649">
                        <a14:foregroundMark x1="17544" y1="12150" x2="27368" y2="8879"/>
                        <a14:foregroundMark x1="27368" y1="8879" x2="28070" y2="20561"/>
                        <a14:foregroundMark x1="28070" y1="20561" x2="20702" y2="39252"/>
                        <a14:foregroundMark x1="20702" y1="39252" x2="14737" y2="34579"/>
                        <a14:foregroundMark x1="14737" y1="34579" x2="22807" y2="29439"/>
                        <a14:foregroundMark x1="23158" y1="29439" x2="29825" y2="39252"/>
                        <a14:foregroundMark x1="29825" y1="39252" x2="19298" y2="43925"/>
                        <a14:foregroundMark x1="19298" y1="43925" x2="18246" y2="60748"/>
                        <a14:foregroundMark x1="18596" y1="61215" x2="15088" y2="84579"/>
                        <a14:foregroundMark x1="15088" y1="84579" x2="15088" y2="87850"/>
                        <a14:foregroundMark x1="15088" y1="87850" x2="15088" y2="87850"/>
                        <a14:foregroundMark x1="23158" y1="77570" x2="24561" y2="85514"/>
                        <a14:foregroundMark x1="24561" y1="85514" x2="24561" y2="87850"/>
                        <a14:foregroundMark x1="24561" y1="87850" x2="27018" y2="91121"/>
                        <a14:foregroundMark x1="28070" y1="91121" x2="33333" y2="90187"/>
                        <a14:foregroundMark x1="33333" y1="90187" x2="35789" y2="87850"/>
                        <a14:foregroundMark x1="35789" y1="87850" x2="35088" y2="83645"/>
                        <a14:foregroundMark x1="35088" y1="83645" x2="28421" y2="81308"/>
                        <a14:foregroundMark x1="28421" y1="81308" x2="25965" y2="81308"/>
                        <a14:foregroundMark x1="25965" y1="81308" x2="17193" y2="80374"/>
                        <a14:foregroundMark x1="17193" y1="80374" x2="9474" y2="83178"/>
                        <a14:foregroundMark x1="9474" y1="83178" x2="6316" y2="85047"/>
                        <a14:foregroundMark x1="6316" y1="85047" x2="6667" y2="87850"/>
                        <a14:foregroundMark x1="6667" y1="87850" x2="12281" y2="91121"/>
                        <a14:foregroundMark x1="12281" y1="91121" x2="17895" y2="91589"/>
                        <a14:foregroundMark x1="17895" y1="91589" x2="26316" y2="91589"/>
                        <a14:foregroundMark x1="36491" y1="21963" x2="51228" y2="10748"/>
                        <a14:foregroundMark x1="51228" y1="10748" x2="72982" y2="14953"/>
                        <a14:foregroundMark x1="72982" y1="14953" x2="83860" y2="13084"/>
                        <a14:foregroundMark x1="83860" y1="13084" x2="92982" y2="10280"/>
                        <a14:foregroundMark x1="92982" y1="10280" x2="88772" y2="2804"/>
                        <a14:foregroundMark x1="88772" y1="2804" x2="43860" y2="3271"/>
                        <a14:foregroundMark x1="43860" y1="3271" x2="40000" y2="8879"/>
                        <a14:foregroundMark x1="40000" y1="8879" x2="39649" y2="4206"/>
                        <a14:foregroundMark x1="39649" y1="4206" x2="39649" y2="10748"/>
                        <a14:foregroundMark x1="39649" y1="10748" x2="40000" y2="15888"/>
                        <a14:foregroundMark x1="40000" y1="15888" x2="45614" y2="8879"/>
                        <a14:foregroundMark x1="45614" y1="8879" x2="73684" y2="8879"/>
                        <a14:foregroundMark x1="73684" y1="8879" x2="45614" y2="16355"/>
                        <a14:foregroundMark x1="47018" y1="15421" x2="48772" y2="16355"/>
                        <a14:foregroundMark x1="48772" y1="16355" x2="46667" y2="16355"/>
                        <a14:foregroundMark x1="46667" y1="16355" x2="51930" y2="16355"/>
                        <a14:foregroundMark x1="51930" y1="16355" x2="62105" y2="16355"/>
                        <a14:foregroundMark x1="62105" y1="16355" x2="72632" y2="16822"/>
                        <a14:foregroundMark x1="72632" y1="16822" x2="91579" y2="15888"/>
                        <a14:foregroundMark x1="91579" y1="15888" x2="94035" y2="15421"/>
                        <a14:foregroundMark x1="94035" y1="15421" x2="93684" y2="3738"/>
                        <a14:foregroundMark x1="93684" y1="3738" x2="90877" y2="1869"/>
                        <a14:foregroundMark x1="90877" y1="1869" x2="40351" y2="1402"/>
                        <a14:foregroundMark x1="40351" y1="1402" x2="39298" y2="4673"/>
                        <a14:foregroundMark x1="39298" y1="4673" x2="48070" y2="7944"/>
                        <a14:foregroundMark x1="24912" y1="6542" x2="30526" y2="8879"/>
                        <a14:foregroundMark x1="30526" y1="8879" x2="32982" y2="13551"/>
                        <a14:foregroundMark x1="32632" y1="13551" x2="25614" y2="28505"/>
                        <a14:foregroundMark x1="24211" y1="28972" x2="24211" y2="55607"/>
                        <a14:foregroundMark x1="24211" y1="55607" x2="24561" y2="62617"/>
                        <a14:foregroundMark x1="24561" y1="62617" x2="24211" y2="67290"/>
                      </a14:backgroundRemoval>
                    </a14:imgEffect>
                  </a14:imgLayer>
                </a14:imgProps>
              </a:ext>
              <a:ext uri="{28A0092B-C50C-407E-A947-70E740481C1C}">
                <a14:useLocalDpi xmlns:a14="http://schemas.microsoft.com/office/drawing/2010/main" val="0"/>
              </a:ext>
            </a:extLst>
          </a:blip>
          <a:srcRect r="63875"/>
          <a:stretch/>
        </p:blipFill>
        <p:spPr bwMode="auto">
          <a:xfrm>
            <a:off x="-381712" y="1535634"/>
            <a:ext cx="2324480" cy="421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97664" l="0" r="99649">
                        <a14:foregroundMark x1="17544" y1="12150" x2="27368" y2="8879"/>
                        <a14:foregroundMark x1="27368" y1="8879" x2="28070" y2="20561"/>
                        <a14:foregroundMark x1="28070" y1="20561" x2="20702" y2="39252"/>
                        <a14:foregroundMark x1="20702" y1="39252" x2="14737" y2="34579"/>
                        <a14:foregroundMark x1="14737" y1="34579" x2="22807" y2="29439"/>
                        <a14:foregroundMark x1="23158" y1="29439" x2="29825" y2="39252"/>
                        <a14:foregroundMark x1="29825" y1="39252" x2="19298" y2="43925"/>
                        <a14:foregroundMark x1="19298" y1="43925" x2="18246" y2="60748"/>
                        <a14:foregroundMark x1="18596" y1="61215" x2="15088" y2="84579"/>
                        <a14:foregroundMark x1="15088" y1="84579" x2="15088" y2="87850"/>
                        <a14:foregroundMark x1="15088" y1="87850" x2="15088" y2="87850"/>
                        <a14:foregroundMark x1="23158" y1="77570" x2="24561" y2="85514"/>
                        <a14:foregroundMark x1="24561" y1="85514" x2="24561" y2="87850"/>
                        <a14:foregroundMark x1="24561" y1="87850" x2="27018" y2="91121"/>
                        <a14:foregroundMark x1="28070" y1="91121" x2="33333" y2="90187"/>
                        <a14:foregroundMark x1="33333" y1="90187" x2="35789" y2="87850"/>
                        <a14:foregroundMark x1="35789" y1="87850" x2="35088" y2="83645"/>
                        <a14:foregroundMark x1="35088" y1="83645" x2="28421" y2="81308"/>
                        <a14:foregroundMark x1="28421" y1="81308" x2="25965" y2="81308"/>
                        <a14:foregroundMark x1="25965" y1="81308" x2="17193" y2="80374"/>
                        <a14:foregroundMark x1="17193" y1="80374" x2="9474" y2="83178"/>
                        <a14:foregroundMark x1="9474" y1="83178" x2="6316" y2="85047"/>
                        <a14:foregroundMark x1="6316" y1="85047" x2="6667" y2="87850"/>
                        <a14:foregroundMark x1="6667" y1="87850" x2="12281" y2="91121"/>
                        <a14:foregroundMark x1="12281" y1="91121" x2="17895" y2="91589"/>
                        <a14:foregroundMark x1="17895" y1="91589" x2="26316" y2="91589"/>
                        <a14:foregroundMark x1="36491" y1="21963" x2="51228" y2="10748"/>
                        <a14:foregroundMark x1="51228" y1="10748" x2="72982" y2="14953"/>
                        <a14:foregroundMark x1="72982" y1="14953" x2="83860" y2="13084"/>
                        <a14:foregroundMark x1="83860" y1="13084" x2="92982" y2="10280"/>
                        <a14:foregroundMark x1="92982" y1="10280" x2="88772" y2="2804"/>
                        <a14:foregroundMark x1="88772" y1="2804" x2="43860" y2="3271"/>
                        <a14:foregroundMark x1="43860" y1="3271" x2="40000" y2="8879"/>
                        <a14:foregroundMark x1="40000" y1="8879" x2="39649" y2="4206"/>
                        <a14:foregroundMark x1="39649" y1="4206" x2="39649" y2="10748"/>
                        <a14:foregroundMark x1="39649" y1="10748" x2="40000" y2="15888"/>
                        <a14:foregroundMark x1="40000" y1="15888" x2="45614" y2="8879"/>
                        <a14:foregroundMark x1="45614" y1="8879" x2="73684" y2="8879"/>
                        <a14:foregroundMark x1="73684" y1="8879" x2="45614" y2="16355"/>
                        <a14:foregroundMark x1="47018" y1="15421" x2="48772" y2="16355"/>
                        <a14:foregroundMark x1="48772" y1="16355" x2="46667" y2="16355"/>
                        <a14:foregroundMark x1="46667" y1="16355" x2="51930" y2="16355"/>
                        <a14:foregroundMark x1="51930" y1="16355" x2="62105" y2="16355"/>
                        <a14:foregroundMark x1="62105" y1="16355" x2="72632" y2="16822"/>
                        <a14:foregroundMark x1="72632" y1="16822" x2="91579" y2="15888"/>
                        <a14:foregroundMark x1="91579" y1="15888" x2="94035" y2="15421"/>
                        <a14:foregroundMark x1="94035" y1="15421" x2="93684" y2="3738"/>
                        <a14:foregroundMark x1="93684" y1="3738" x2="90877" y2="1869"/>
                        <a14:foregroundMark x1="90877" y1="1869" x2="40351" y2="1402"/>
                        <a14:foregroundMark x1="40351" y1="1402" x2="39298" y2="4673"/>
                        <a14:foregroundMark x1="39298" y1="4673" x2="48070" y2="7944"/>
                        <a14:foregroundMark x1="24912" y1="6542" x2="30526" y2="8879"/>
                        <a14:foregroundMark x1="30526" y1="8879" x2="32982" y2="13551"/>
                        <a14:foregroundMark x1="32632" y1="13551" x2="25614" y2="28505"/>
                        <a14:foregroundMark x1="24211" y1="28972" x2="24211" y2="55607"/>
                        <a14:foregroundMark x1="24211" y1="55607" x2="24561" y2="62617"/>
                        <a14:foregroundMark x1="24561" y1="62617" x2="24211" y2="67290"/>
                      </a14:backgroundRemoval>
                    </a14:imgEffect>
                  </a14:imgLayer>
                </a14:imgProps>
              </a:ext>
              <a:ext uri="{28A0092B-C50C-407E-A947-70E740481C1C}">
                <a14:useLocalDpi xmlns:a14="http://schemas.microsoft.com/office/drawing/2010/main" val="0"/>
              </a:ext>
            </a:extLst>
          </a:blip>
          <a:srcRect l="35460" r="4226" b="73207"/>
          <a:stretch/>
        </p:blipFill>
        <p:spPr bwMode="auto">
          <a:xfrm>
            <a:off x="1212617" y="587657"/>
            <a:ext cx="3044307" cy="101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461" b="89862" l="0" r="89706"/>
                    </a14:imgEffect>
                  </a14:imgLayer>
                </a14:imgProps>
              </a:ext>
              <a:ext uri="{28A0092B-C50C-407E-A947-70E740481C1C}">
                <a14:useLocalDpi xmlns:a14="http://schemas.microsoft.com/office/drawing/2010/main" val="0"/>
              </a:ext>
            </a:extLst>
          </a:blip>
          <a:srcRect/>
          <a:stretch>
            <a:fillRect/>
          </a:stretch>
        </p:blipFill>
        <p:spPr bwMode="auto">
          <a:xfrm>
            <a:off x="9398863" y="1793701"/>
            <a:ext cx="2793137" cy="432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770" b="97345" l="0" r="100000"/>
                    </a14:imgEffect>
                  </a14:imgLayer>
                </a14:imgProps>
              </a:ext>
              <a:ext uri="{28A0092B-C50C-407E-A947-70E740481C1C}">
                <a14:useLocalDpi xmlns:a14="http://schemas.microsoft.com/office/drawing/2010/main" val="0"/>
              </a:ext>
            </a:extLst>
          </a:blip>
          <a:srcRect/>
          <a:stretch>
            <a:fillRect/>
          </a:stretch>
        </p:blipFill>
        <p:spPr bwMode="auto">
          <a:xfrm>
            <a:off x="7646277" y="-70664"/>
            <a:ext cx="4188353" cy="236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46"/>
          <p:cNvGrpSpPr/>
          <p:nvPr/>
        </p:nvGrpSpPr>
        <p:grpSpPr>
          <a:xfrm>
            <a:off x="4273578" y="1718749"/>
            <a:ext cx="1319801" cy="981913"/>
            <a:chOff x="1661436" y="4217155"/>
            <a:chExt cx="1812733" cy="1269525"/>
          </a:xfrm>
        </p:grpSpPr>
        <p:pic>
          <p:nvPicPr>
            <p:cNvPr id="48"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291362" y="4217155"/>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069248"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515355"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1888442"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30501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72158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166143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08839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51535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94231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6038111" y="1718749"/>
            <a:ext cx="1319801" cy="981913"/>
            <a:chOff x="1661436" y="4217155"/>
            <a:chExt cx="1812733" cy="1269525"/>
          </a:xfrm>
        </p:grpSpPr>
        <p:pic>
          <p:nvPicPr>
            <p:cNvPr id="59"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291362" y="4217155"/>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069248"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515355"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1888442"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30501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72158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166143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08839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51535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94231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7802643" y="1718749"/>
            <a:ext cx="1319801" cy="981913"/>
            <a:chOff x="1661436" y="4217155"/>
            <a:chExt cx="1812733" cy="1269525"/>
          </a:xfrm>
        </p:grpSpPr>
        <p:pic>
          <p:nvPicPr>
            <p:cNvPr id="7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291362" y="4217155"/>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069248"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515355" y="4445472"/>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1888442"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30501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721581" y="4717287"/>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166143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08839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251535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2942316" y="5002753"/>
              <a:ext cx="531853" cy="4839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728537" y="2923847"/>
            <a:ext cx="1010047" cy="745579"/>
            <a:chOff x="3307321" y="2978148"/>
            <a:chExt cx="1010047" cy="745579"/>
          </a:xfrm>
        </p:grpSpPr>
        <p:pic>
          <p:nvPicPr>
            <p:cNvPr id="80"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3307321" y="2978148"/>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3668135" y="2978148"/>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3340324" y="3279226"/>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3828846" y="3279226"/>
              <a:ext cx="488522" cy="444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flipH="1">
            <a:off x="6970684" y="2903663"/>
            <a:ext cx="997236" cy="765763"/>
            <a:chOff x="3320132" y="2957964"/>
            <a:chExt cx="997236" cy="765763"/>
          </a:xfrm>
        </p:grpSpPr>
        <p:pic>
          <p:nvPicPr>
            <p:cNvPr id="86"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3320132" y="2978148"/>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3802717" y="2957964"/>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a:off x="3451053" y="3279225"/>
              <a:ext cx="488522" cy="44450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à Chua Cẩm Máy Tính Biểu Tượng Rau - Rau Miễn Phí Biểu Tượng Png png tải  về - Miễn phí trong suốt Cà Chua png Tải về."/>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99600" l="10000" r="90000"/>
                      </a14:imgEffect>
                    </a14:imgLayer>
                  </a14:imgProps>
                </a:ext>
                <a:ext uri="{28A0092B-C50C-407E-A947-70E740481C1C}">
                  <a14:useLocalDpi xmlns:a14="http://schemas.microsoft.com/office/drawing/2010/main" val="0"/>
                </a:ext>
              </a:extLst>
            </a:blip>
            <a:srcRect l="19570" r="19372"/>
            <a:stretch/>
          </p:blipFill>
          <p:spPr bwMode="auto">
            <a:xfrm flipH="1">
              <a:off x="3828846" y="3279226"/>
              <a:ext cx="488522" cy="444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a:off x="2137158" y="1247552"/>
            <a:ext cx="1874716" cy="1738974"/>
            <a:chOff x="2137158" y="1297427"/>
            <a:chExt cx="1874716" cy="1738974"/>
          </a:xfrm>
        </p:grpSpPr>
        <p:sp>
          <p:nvSpPr>
            <p:cNvPr id="2051" name="Rectangle 2050"/>
            <p:cNvSpPr/>
            <p:nvPr/>
          </p:nvSpPr>
          <p:spPr>
            <a:xfrm rot="20977205">
              <a:off x="2137158" y="1297427"/>
              <a:ext cx="1874716" cy="1738974"/>
            </a:xfrm>
            <a:prstGeom prst="rect">
              <a:avLst/>
            </a:prstGeom>
            <a:blipFill dpi="0" rotWithShape="1">
              <a:blip r:embed="rId18">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Mark x1="5333" y1="70400" x2="6267" y2="74600"/>
                            <a14:backgroundMark x1="6267" y1="74600" x2="11200" y2="77600"/>
                            <a14:backgroundMark x1="11200" y1="77600" x2="16000" y2="78400"/>
                          </a14:backgroundRemoval>
                        </a14:imgEffect>
                        <a14:imgEffect>
                          <a14:sharpenSoften amount="50000"/>
                        </a14:imgEffect>
                        <a14:imgEffect>
                          <a14:colorTemperature colorTemp="4700"/>
                        </a14:imgEffect>
                        <a14:imgEffect>
                          <a14:saturation sat="400000"/>
                        </a14:imgEffect>
                      </a14:imgLayer>
                    </a14:imgProps>
                  </a:ext>
                </a:extLst>
              </a:blip>
              <a:srcRect/>
              <a:stretch>
                <a:fillRect l="-2584" t="-11493" r="-101892" b="-15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20853195">
              <a:off x="2656132" y="1945884"/>
              <a:ext cx="832662" cy="402012"/>
            </a:xfrm>
            <a:prstGeom prst="rect">
              <a:avLst/>
            </a:prstGeom>
            <a:blipFill dpi="0" rotWithShape="1">
              <a:blip r:embed="rId20">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Removal>
                        </a14:imgEffect>
                        <a14:imgEffect>
                          <a14:sharpenSoften amount="50000"/>
                        </a14:imgEffect>
                        <a14:imgEffect>
                          <a14:colorTemperature colorTemp="4700"/>
                        </a14:imgEffect>
                        <a14:imgEffect>
                          <a14:saturation sat="400000"/>
                        </a14:imgEffect>
                      </a14:imgLayer>
                    </a14:imgProps>
                  </a:ext>
                </a:extLst>
              </a:blip>
              <a:srcRect/>
              <a:stretch>
                <a:fillRect l="-21444" t="-299141" r="-173194" b="-120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flipH="1">
            <a:off x="3957935" y="1247552"/>
            <a:ext cx="1874716" cy="1738974"/>
            <a:chOff x="2137158" y="1297427"/>
            <a:chExt cx="1874716" cy="1738974"/>
          </a:xfrm>
        </p:grpSpPr>
        <p:sp>
          <p:nvSpPr>
            <p:cNvPr id="168" name="Rectangle 167"/>
            <p:cNvSpPr/>
            <p:nvPr/>
          </p:nvSpPr>
          <p:spPr>
            <a:xfrm rot="20977205">
              <a:off x="2137158" y="1297427"/>
              <a:ext cx="1874716" cy="1738974"/>
            </a:xfrm>
            <a:prstGeom prst="rect">
              <a:avLst/>
            </a:prstGeom>
            <a:blipFill dpi="0" rotWithShape="1">
              <a:blip r:embed="rId18">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Mark x1="5333" y1="70400" x2="6267" y2="74600"/>
                            <a14:backgroundMark x1="6267" y1="74600" x2="11200" y2="77600"/>
                            <a14:backgroundMark x1="11200" y1="77600" x2="16000" y2="78400"/>
                          </a14:backgroundRemoval>
                        </a14:imgEffect>
                        <a14:imgEffect>
                          <a14:sharpenSoften amount="50000"/>
                        </a14:imgEffect>
                        <a14:imgEffect>
                          <a14:colorTemperature colorTemp="4700"/>
                        </a14:imgEffect>
                        <a14:imgEffect>
                          <a14:saturation sat="400000"/>
                        </a14:imgEffect>
                      </a14:imgLayer>
                    </a14:imgProps>
                  </a:ext>
                </a:extLst>
              </a:blip>
              <a:srcRect/>
              <a:stretch>
                <a:fillRect l="-2584" t="-11493" r="-101892" b="-15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20853195">
              <a:off x="2656132" y="1945884"/>
              <a:ext cx="832662" cy="402012"/>
            </a:xfrm>
            <a:prstGeom prst="rect">
              <a:avLst/>
            </a:prstGeom>
            <a:blipFill dpi="0" rotWithShape="1">
              <a:blip r:embed="rId20">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Removal>
                        </a14:imgEffect>
                        <a14:imgEffect>
                          <a14:sharpenSoften amount="50000"/>
                        </a14:imgEffect>
                        <a14:imgEffect>
                          <a14:colorTemperature colorTemp="4700"/>
                        </a14:imgEffect>
                        <a14:imgEffect>
                          <a14:saturation sat="400000"/>
                        </a14:imgEffect>
                      </a14:imgLayer>
                    </a14:imgProps>
                  </a:ext>
                </a:extLst>
              </a:blip>
              <a:srcRect/>
              <a:stretch>
                <a:fillRect l="-21444" t="-299141" r="-173194" b="-120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flipH="1">
            <a:off x="5824427" y="1247552"/>
            <a:ext cx="1874716" cy="1738974"/>
            <a:chOff x="2137158" y="1297427"/>
            <a:chExt cx="1874716" cy="1738974"/>
          </a:xfrm>
        </p:grpSpPr>
        <p:sp>
          <p:nvSpPr>
            <p:cNvPr id="171" name="Rectangle 170"/>
            <p:cNvSpPr/>
            <p:nvPr/>
          </p:nvSpPr>
          <p:spPr>
            <a:xfrm rot="20977205">
              <a:off x="2137158" y="1297427"/>
              <a:ext cx="1874716" cy="1738974"/>
            </a:xfrm>
            <a:prstGeom prst="rect">
              <a:avLst/>
            </a:prstGeom>
            <a:blipFill dpi="0" rotWithShape="1">
              <a:blip r:embed="rId18">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Mark x1="5333" y1="70400" x2="6267" y2="74600"/>
                            <a14:backgroundMark x1="6267" y1="74600" x2="11200" y2="77600"/>
                            <a14:backgroundMark x1="11200" y1="77600" x2="16000" y2="78400"/>
                          </a14:backgroundRemoval>
                        </a14:imgEffect>
                        <a14:imgEffect>
                          <a14:sharpenSoften amount="50000"/>
                        </a14:imgEffect>
                        <a14:imgEffect>
                          <a14:colorTemperature colorTemp="4700"/>
                        </a14:imgEffect>
                        <a14:imgEffect>
                          <a14:saturation sat="400000"/>
                        </a14:imgEffect>
                      </a14:imgLayer>
                    </a14:imgProps>
                  </a:ext>
                </a:extLst>
              </a:blip>
              <a:srcRect/>
              <a:stretch>
                <a:fillRect l="-2584" t="-11493" r="-101892" b="-15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20853195">
              <a:off x="2656132" y="1945884"/>
              <a:ext cx="832662" cy="402012"/>
            </a:xfrm>
            <a:prstGeom prst="rect">
              <a:avLst/>
            </a:prstGeom>
            <a:blipFill dpi="0" rotWithShape="1">
              <a:blip r:embed="rId20">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Removal>
                        </a14:imgEffect>
                        <a14:imgEffect>
                          <a14:sharpenSoften amount="50000"/>
                        </a14:imgEffect>
                        <a14:imgEffect>
                          <a14:colorTemperature colorTemp="4700"/>
                        </a14:imgEffect>
                        <a14:imgEffect>
                          <a14:saturation sat="400000"/>
                        </a14:imgEffect>
                      </a14:imgLayer>
                    </a14:imgProps>
                  </a:ext>
                </a:extLst>
              </a:blip>
              <a:srcRect/>
              <a:stretch>
                <a:fillRect l="-21444" t="-299141" r="-173194" b="-120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7510965" y="1247552"/>
            <a:ext cx="1874716" cy="1738974"/>
            <a:chOff x="2137158" y="1297427"/>
            <a:chExt cx="1874716" cy="1738974"/>
          </a:xfrm>
        </p:grpSpPr>
        <p:sp>
          <p:nvSpPr>
            <p:cNvPr id="174" name="Rectangle 173"/>
            <p:cNvSpPr/>
            <p:nvPr/>
          </p:nvSpPr>
          <p:spPr>
            <a:xfrm rot="20977205">
              <a:off x="2137158" y="1297427"/>
              <a:ext cx="1874716" cy="1738974"/>
            </a:xfrm>
            <a:prstGeom prst="rect">
              <a:avLst/>
            </a:prstGeom>
            <a:blipFill dpi="0" rotWithShape="1">
              <a:blip r:embed="rId18">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Mark x1="5333" y1="70400" x2="6267" y2="74600"/>
                            <a14:backgroundMark x1="6267" y1="74600" x2="11200" y2="77600"/>
                            <a14:backgroundMark x1="11200" y1="77600" x2="16000" y2="78400"/>
                          </a14:backgroundRemoval>
                        </a14:imgEffect>
                        <a14:imgEffect>
                          <a14:sharpenSoften amount="50000"/>
                        </a14:imgEffect>
                        <a14:imgEffect>
                          <a14:colorTemperature colorTemp="4700"/>
                        </a14:imgEffect>
                        <a14:imgEffect>
                          <a14:saturation sat="400000"/>
                        </a14:imgEffect>
                      </a14:imgLayer>
                    </a14:imgProps>
                  </a:ext>
                </a:extLst>
              </a:blip>
              <a:srcRect/>
              <a:stretch>
                <a:fillRect l="-2584" t="-11493" r="-101892" b="-15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20853195">
              <a:off x="2656132" y="1945884"/>
              <a:ext cx="832662" cy="402012"/>
            </a:xfrm>
            <a:prstGeom prst="rect">
              <a:avLst/>
            </a:prstGeom>
            <a:blipFill dpi="0" rotWithShape="1">
              <a:blip r:embed="rId20">
                <a:alphaModFix amt="40000"/>
                <a:duotone>
                  <a:prstClr val="black"/>
                  <a:schemeClr val="tx2">
                    <a:tint val="45000"/>
                    <a:satMod val="400000"/>
                  </a:schemeClr>
                </a:duotone>
                <a:extLst>
                  <a:ext uri="{BEBA8EAE-BF5A-486C-A8C5-ECC9F3942E4B}">
                    <a14:imgProps xmlns:a14="http://schemas.microsoft.com/office/drawing/2010/main">
                      <a14:imgLayer r:embed="rId19">
                        <a14:imgEffect>
                          <a14:backgroundRemoval t="8000" b="88200" l="2400" r="50400">
                            <a14:foregroundMark x1="42800" y1="13800" x2="42400" y2="22000"/>
                            <a14:foregroundMark x1="17067" y1="18600" x2="17467" y2="26000"/>
                            <a14:backgroundMark x1="16400" y1="39400" x2="16400" y2="39400"/>
                            <a14:backgroundMark x1="16400" y1="39400" x2="33333" y2="38400"/>
                            <a14:backgroundMark x1="17200" y1="43800" x2="17467" y2="48800"/>
                            <a14:backgroundMark x1="19467" y1="44600" x2="22000" y2="47800"/>
                            <a14:backgroundMark x1="22000" y1="47400" x2="30267" y2="45600"/>
                            <a14:backgroundMark x1="30267" y1="45600" x2="34400" y2="45200"/>
                            <a14:backgroundMark x1="34400" y1="45600" x2="31067" y2="41800"/>
                            <a14:backgroundMark x1="31067" y1="41800" x2="26667" y2="51200"/>
                            <a14:backgroundMark x1="26667" y1="51200" x2="34133" y2="52200"/>
                            <a14:backgroundMark x1="34133" y1="52200" x2="34133" y2="54400"/>
                            <a14:backgroundMark x1="34133" y1="54400" x2="15067" y2="54400"/>
                            <a14:backgroundMark x1="15067" y1="54400" x2="18667" y2="51200"/>
                            <a14:backgroundMark x1="18667" y1="51200" x2="36000" y2="51200"/>
                            <a14:backgroundMark x1="36000" y1="51200" x2="16133" y2="55000"/>
                            <a14:backgroundMark x1="16133" y1="55000" x2="20533" y2="56000"/>
                            <a14:backgroundMark x1="23333" y1="12800" x2="21200" y2="27200"/>
                            <a14:backgroundMark x1="21200" y1="27200" x2="27467" y2="25600"/>
                            <a14:backgroundMark x1="27467" y1="25600" x2="32400" y2="26600"/>
                            <a14:backgroundMark x1="32400" y1="26600" x2="38800" y2="28600"/>
                            <a14:backgroundMark x1="38800" y1="28600" x2="40800" y2="12600"/>
                            <a14:backgroundMark x1="40800" y1="12600" x2="34800" y2="9200"/>
                          </a14:backgroundRemoval>
                        </a14:imgEffect>
                        <a14:imgEffect>
                          <a14:sharpenSoften amount="50000"/>
                        </a14:imgEffect>
                        <a14:imgEffect>
                          <a14:colorTemperature colorTemp="4700"/>
                        </a14:imgEffect>
                        <a14:imgEffect>
                          <a14:saturation sat="400000"/>
                        </a14:imgEffect>
                      </a14:imgLayer>
                    </a14:imgProps>
                  </a:ext>
                </a:extLst>
              </a:blip>
              <a:srcRect/>
              <a:stretch>
                <a:fillRect l="-21444" t="-299141" r="-173194" b="-120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61"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575" y="6858000"/>
            <a:ext cx="12161425" cy="685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521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0-#ppt_w/2"/>
                                          </p:val>
                                        </p:tav>
                                        <p:tav tm="100000">
                                          <p:val>
                                            <p:strVal val="#ppt_x"/>
                                          </p:val>
                                        </p:tav>
                                      </p:tavLst>
                                    </p:anim>
                                    <p:anim calcmode="lin" valueType="num">
                                      <p:cBhvr additive="base">
                                        <p:cTn id="8" dur="500" fill="hold"/>
                                        <p:tgtEl>
                                          <p:spTgt spid="20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additive="base">
                                        <p:cTn id="11" dur="500" fill="hold"/>
                                        <p:tgtEl>
                                          <p:spTgt spid="2057"/>
                                        </p:tgtEl>
                                        <p:attrNameLst>
                                          <p:attrName>ppt_x</p:attrName>
                                        </p:attrNameLst>
                                      </p:cBhvr>
                                      <p:tavLst>
                                        <p:tav tm="0">
                                          <p:val>
                                            <p:strVal val="1+#ppt_w/2"/>
                                          </p:val>
                                        </p:tav>
                                        <p:tav tm="100000">
                                          <p:val>
                                            <p:strVal val="#ppt_x"/>
                                          </p:val>
                                        </p:tav>
                                      </p:tavLst>
                                    </p:anim>
                                    <p:anim calcmode="lin" valueType="num">
                                      <p:cBhvr additive="base">
                                        <p:cTn id="12"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500" fill="hold"/>
                                        <p:tgtEl>
                                          <p:spTgt spid="2054"/>
                                        </p:tgtEl>
                                        <p:attrNameLst>
                                          <p:attrName>ppt_w</p:attrName>
                                        </p:attrNameLst>
                                      </p:cBhvr>
                                      <p:tavLst>
                                        <p:tav tm="0">
                                          <p:val>
                                            <p:fltVal val="0"/>
                                          </p:val>
                                        </p:tav>
                                        <p:tav tm="100000">
                                          <p:val>
                                            <p:strVal val="#ppt_w"/>
                                          </p:val>
                                        </p:tav>
                                      </p:tavLst>
                                    </p:anim>
                                    <p:anim calcmode="lin" valueType="num">
                                      <p:cBhvr>
                                        <p:cTn id="33" dur="500" fill="hold"/>
                                        <p:tgtEl>
                                          <p:spTgt spid="2054"/>
                                        </p:tgtEl>
                                        <p:attrNameLst>
                                          <p:attrName>ppt_h</p:attrName>
                                        </p:attrNameLst>
                                      </p:cBhvr>
                                      <p:tavLst>
                                        <p:tav tm="0">
                                          <p:val>
                                            <p:fltVal val="0"/>
                                          </p:val>
                                        </p:tav>
                                        <p:tav tm="100000">
                                          <p:val>
                                            <p:strVal val="#ppt_h"/>
                                          </p:val>
                                        </p:tav>
                                      </p:tavLst>
                                    </p:anim>
                                    <p:animEffect transition="in" filter="fade">
                                      <p:cBhvr>
                                        <p:cTn id="34" dur="500"/>
                                        <p:tgtEl>
                                          <p:spTgt spid="2054"/>
                                        </p:tgtEl>
                                      </p:cBhvr>
                                    </p:animEffect>
                                  </p:childTnLst>
                                </p:cTn>
                              </p:par>
                              <p:par>
                                <p:cTn id="35" presetID="53" presetClass="entr" presetSubtype="16" fill="hold" nodeType="withEffect">
                                  <p:stCondLst>
                                    <p:cond delay="0"/>
                                  </p:stCondLst>
                                  <p:childTnLst>
                                    <p:set>
                                      <p:cBhvr>
                                        <p:cTn id="36" dur="1" fill="hold">
                                          <p:stCondLst>
                                            <p:cond delay="0"/>
                                          </p:stCondLst>
                                        </p:cTn>
                                        <p:tgtEl>
                                          <p:spTgt spid="167"/>
                                        </p:tgtEl>
                                        <p:attrNameLst>
                                          <p:attrName>style.visibility</p:attrName>
                                        </p:attrNameLst>
                                      </p:cBhvr>
                                      <p:to>
                                        <p:strVal val="visible"/>
                                      </p:to>
                                    </p:set>
                                    <p:anim calcmode="lin" valueType="num">
                                      <p:cBhvr>
                                        <p:cTn id="37" dur="500" fill="hold"/>
                                        <p:tgtEl>
                                          <p:spTgt spid="167"/>
                                        </p:tgtEl>
                                        <p:attrNameLst>
                                          <p:attrName>ppt_w</p:attrName>
                                        </p:attrNameLst>
                                      </p:cBhvr>
                                      <p:tavLst>
                                        <p:tav tm="0">
                                          <p:val>
                                            <p:fltVal val="0"/>
                                          </p:val>
                                        </p:tav>
                                        <p:tav tm="100000">
                                          <p:val>
                                            <p:strVal val="#ppt_w"/>
                                          </p:val>
                                        </p:tav>
                                      </p:tavLst>
                                    </p:anim>
                                    <p:anim calcmode="lin" valueType="num">
                                      <p:cBhvr>
                                        <p:cTn id="38" dur="500" fill="hold"/>
                                        <p:tgtEl>
                                          <p:spTgt spid="167"/>
                                        </p:tgtEl>
                                        <p:attrNameLst>
                                          <p:attrName>ppt_h</p:attrName>
                                        </p:attrNameLst>
                                      </p:cBhvr>
                                      <p:tavLst>
                                        <p:tav tm="0">
                                          <p:val>
                                            <p:fltVal val="0"/>
                                          </p:val>
                                        </p:tav>
                                        <p:tav tm="100000">
                                          <p:val>
                                            <p:strVal val="#ppt_h"/>
                                          </p:val>
                                        </p:tav>
                                      </p:tavLst>
                                    </p:anim>
                                    <p:animEffect transition="in" filter="fade">
                                      <p:cBhvr>
                                        <p:cTn id="39" dur="500"/>
                                        <p:tgtEl>
                                          <p:spTgt spid="167"/>
                                        </p:tgtEl>
                                      </p:cBhvr>
                                    </p:animEffect>
                                  </p:childTnLst>
                                </p:cTn>
                              </p:par>
                              <p:par>
                                <p:cTn id="40" presetID="53" presetClass="entr" presetSubtype="16" fill="hold" nodeType="withEffect">
                                  <p:stCondLst>
                                    <p:cond delay="0"/>
                                  </p:stCondLst>
                                  <p:childTnLst>
                                    <p:set>
                                      <p:cBhvr>
                                        <p:cTn id="41" dur="1" fill="hold">
                                          <p:stCondLst>
                                            <p:cond delay="0"/>
                                          </p:stCondLst>
                                        </p:cTn>
                                        <p:tgtEl>
                                          <p:spTgt spid="170"/>
                                        </p:tgtEl>
                                        <p:attrNameLst>
                                          <p:attrName>style.visibility</p:attrName>
                                        </p:attrNameLst>
                                      </p:cBhvr>
                                      <p:to>
                                        <p:strVal val="visible"/>
                                      </p:to>
                                    </p:set>
                                    <p:anim calcmode="lin" valueType="num">
                                      <p:cBhvr>
                                        <p:cTn id="42" dur="500" fill="hold"/>
                                        <p:tgtEl>
                                          <p:spTgt spid="170"/>
                                        </p:tgtEl>
                                        <p:attrNameLst>
                                          <p:attrName>ppt_w</p:attrName>
                                        </p:attrNameLst>
                                      </p:cBhvr>
                                      <p:tavLst>
                                        <p:tav tm="0">
                                          <p:val>
                                            <p:fltVal val="0"/>
                                          </p:val>
                                        </p:tav>
                                        <p:tav tm="100000">
                                          <p:val>
                                            <p:strVal val="#ppt_w"/>
                                          </p:val>
                                        </p:tav>
                                      </p:tavLst>
                                    </p:anim>
                                    <p:anim calcmode="lin" valueType="num">
                                      <p:cBhvr>
                                        <p:cTn id="43" dur="500" fill="hold"/>
                                        <p:tgtEl>
                                          <p:spTgt spid="170"/>
                                        </p:tgtEl>
                                        <p:attrNameLst>
                                          <p:attrName>ppt_h</p:attrName>
                                        </p:attrNameLst>
                                      </p:cBhvr>
                                      <p:tavLst>
                                        <p:tav tm="0">
                                          <p:val>
                                            <p:fltVal val="0"/>
                                          </p:val>
                                        </p:tav>
                                        <p:tav tm="100000">
                                          <p:val>
                                            <p:strVal val="#ppt_h"/>
                                          </p:val>
                                        </p:tav>
                                      </p:tavLst>
                                    </p:anim>
                                    <p:animEffect transition="in" filter="fade">
                                      <p:cBhvr>
                                        <p:cTn id="44" dur="500"/>
                                        <p:tgtEl>
                                          <p:spTgt spid="170"/>
                                        </p:tgtEl>
                                      </p:cBhvr>
                                    </p:animEffect>
                                  </p:childTnLst>
                                </p:cTn>
                              </p:par>
                              <p:par>
                                <p:cTn id="45" presetID="53" presetClass="entr" presetSubtype="16" fill="hold" nodeType="withEffect">
                                  <p:stCondLst>
                                    <p:cond delay="0"/>
                                  </p:stCondLst>
                                  <p:childTnLst>
                                    <p:set>
                                      <p:cBhvr>
                                        <p:cTn id="46" dur="1" fill="hold">
                                          <p:stCondLst>
                                            <p:cond delay="0"/>
                                          </p:stCondLst>
                                        </p:cTn>
                                        <p:tgtEl>
                                          <p:spTgt spid="173"/>
                                        </p:tgtEl>
                                        <p:attrNameLst>
                                          <p:attrName>style.visibility</p:attrName>
                                        </p:attrNameLst>
                                      </p:cBhvr>
                                      <p:to>
                                        <p:strVal val="visible"/>
                                      </p:to>
                                    </p:set>
                                    <p:anim calcmode="lin" valueType="num">
                                      <p:cBhvr>
                                        <p:cTn id="47" dur="500" fill="hold"/>
                                        <p:tgtEl>
                                          <p:spTgt spid="173"/>
                                        </p:tgtEl>
                                        <p:attrNameLst>
                                          <p:attrName>ppt_w</p:attrName>
                                        </p:attrNameLst>
                                      </p:cBhvr>
                                      <p:tavLst>
                                        <p:tav tm="0">
                                          <p:val>
                                            <p:fltVal val="0"/>
                                          </p:val>
                                        </p:tav>
                                        <p:tav tm="100000">
                                          <p:val>
                                            <p:strVal val="#ppt_w"/>
                                          </p:val>
                                        </p:tav>
                                      </p:tavLst>
                                    </p:anim>
                                    <p:anim calcmode="lin" valueType="num">
                                      <p:cBhvr>
                                        <p:cTn id="48" dur="500" fill="hold"/>
                                        <p:tgtEl>
                                          <p:spTgt spid="173"/>
                                        </p:tgtEl>
                                        <p:attrNameLst>
                                          <p:attrName>ppt_h</p:attrName>
                                        </p:attrNameLst>
                                      </p:cBhvr>
                                      <p:tavLst>
                                        <p:tav tm="0">
                                          <p:val>
                                            <p:fltVal val="0"/>
                                          </p:val>
                                        </p:tav>
                                        <p:tav tm="100000">
                                          <p:val>
                                            <p:strVal val="#ppt_h"/>
                                          </p:val>
                                        </p:tav>
                                      </p:tavLst>
                                    </p:anim>
                                    <p:animEffect transition="in" filter="fade">
                                      <p:cBhvr>
                                        <p:cTn id="49" dur="500"/>
                                        <p:tgtEl>
                                          <p:spTgt spid="173"/>
                                        </p:tgtEl>
                                      </p:cBhvr>
                                    </p:animEffect>
                                  </p:childTnLst>
                                </p:cTn>
                              </p:par>
                              <p:par>
                                <p:cTn id="50" presetID="53" presetClass="entr" presetSubtype="16"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par>
                          <p:cTn id="66" fill="hold">
                            <p:stCondLst>
                              <p:cond delay="1000"/>
                            </p:stCondLst>
                            <p:childTnLst>
                              <p:par>
                                <p:cTn id="67" presetID="53" presetClass="entr" presetSubtype="16" fill="hold" nodeType="after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fltVal val="0"/>
                                          </p:val>
                                        </p:tav>
                                        <p:tav tm="100000">
                                          <p:val>
                                            <p:strVal val="#ppt_w"/>
                                          </p:val>
                                        </p:tav>
                                      </p:tavLst>
                                    </p:anim>
                                    <p:anim calcmode="lin" valueType="num">
                                      <p:cBhvr>
                                        <p:cTn id="70" dur="500" fill="hold"/>
                                        <p:tgtEl>
                                          <p:spTgt spid="85"/>
                                        </p:tgtEl>
                                        <p:attrNameLst>
                                          <p:attrName>ppt_h</p:attrName>
                                        </p:attrNameLst>
                                      </p:cBhvr>
                                      <p:tavLst>
                                        <p:tav tm="0">
                                          <p:val>
                                            <p:fltVal val="0"/>
                                          </p:val>
                                        </p:tav>
                                        <p:tav tm="100000">
                                          <p:val>
                                            <p:strVal val="#ppt_h"/>
                                          </p:val>
                                        </p:tav>
                                      </p:tavLst>
                                    </p:anim>
                                    <p:animEffect transition="in" filter="fade">
                                      <p:cBhvr>
                                        <p:cTn id="71" dur="500"/>
                                        <p:tgtEl>
                                          <p:spTgt spid="8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2058"/>
                                        </p:tgtEl>
                                        <p:attrNameLst>
                                          <p:attrName>style.visibility</p:attrName>
                                        </p:attrNameLst>
                                      </p:cBhvr>
                                      <p:to>
                                        <p:strVal val="visible"/>
                                      </p:to>
                                    </p:set>
                                    <p:animEffect transition="in" filter="wipe(right)">
                                      <p:cBhvr>
                                        <p:cTn id="76" dur="500"/>
                                        <p:tgtEl>
                                          <p:spTgt spid="2058"/>
                                        </p:tgtEl>
                                      </p:cBhvr>
                                    </p:animEffect>
                                  </p:childTnLst>
                                </p:cTn>
                              </p:par>
                            </p:childTnLst>
                          </p:cTn>
                        </p:par>
                        <p:par>
                          <p:cTn id="77" fill="hold">
                            <p:stCondLst>
                              <p:cond delay="500"/>
                            </p:stCondLst>
                            <p:childTnLst>
                              <p:par>
                                <p:cTn id="78" presetID="2" presetClass="entr" presetSubtype="4" fill="hold" nodeType="afterEffect">
                                  <p:stCondLst>
                                    <p:cond delay="0"/>
                                  </p:stCondLst>
                                  <p:childTnLst>
                                    <p:set>
                                      <p:cBhvr>
                                        <p:cTn id="79" dur="1" fill="hold">
                                          <p:stCondLst>
                                            <p:cond delay="0"/>
                                          </p:stCondLst>
                                        </p:cTn>
                                        <p:tgtEl>
                                          <p:spTgt spid="2055"/>
                                        </p:tgtEl>
                                        <p:attrNameLst>
                                          <p:attrName>style.visibility</p:attrName>
                                        </p:attrNameLst>
                                      </p:cBhvr>
                                      <p:to>
                                        <p:strVal val="visible"/>
                                      </p:to>
                                    </p:set>
                                    <p:anim calcmode="lin" valueType="num">
                                      <p:cBhvr additive="base">
                                        <p:cTn id="80" dur="500" fill="hold"/>
                                        <p:tgtEl>
                                          <p:spTgt spid="2055"/>
                                        </p:tgtEl>
                                        <p:attrNameLst>
                                          <p:attrName>ppt_x</p:attrName>
                                        </p:attrNameLst>
                                      </p:cBhvr>
                                      <p:tavLst>
                                        <p:tav tm="0">
                                          <p:val>
                                            <p:strVal val="#ppt_x"/>
                                          </p:val>
                                        </p:tav>
                                        <p:tav tm="100000">
                                          <p:val>
                                            <p:strVal val="#ppt_x"/>
                                          </p:val>
                                        </p:tav>
                                      </p:tavLst>
                                    </p:anim>
                                    <p:anim calcmode="lin" valueType="num">
                                      <p:cBhvr additive="base">
                                        <p:cTn id="81" dur="500" fill="hold"/>
                                        <p:tgtEl>
                                          <p:spTgt spid="205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wipe(down)">
                                      <p:cBhvr>
                                        <p:cTn id="90" dur="580">
                                          <p:stCondLst>
                                            <p:cond delay="0"/>
                                          </p:stCondLst>
                                        </p:cTn>
                                        <p:tgtEl>
                                          <p:spTgt spid="3"/>
                                        </p:tgtEl>
                                      </p:cBhvr>
                                    </p:animEffect>
                                    <p:anim calcmode="lin" valueType="num">
                                      <p:cBhvr>
                                        <p:cTn id="9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gtEl>
                                      </p:cBhvr>
                                      <p:to x="100000" y="60000"/>
                                    </p:animScale>
                                    <p:animScale>
                                      <p:cBhvr>
                                        <p:cTn id="97" dur="166" decel="50000">
                                          <p:stCondLst>
                                            <p:cond delay="676"/>
                                          </p:stCondLst>
                                        </p:cTn>
                                        <p:tgtEl>
                                          <p:spTgt spid="3"/>
                                        </p:tgtEl>
                                      </p:cBhvr>
                                      <p:to x="100000" y="100000"/>
                                    </p:animScale>
                                    <p:animScale>
                                      <p:cBhvr>
                                        <p:cTn id="98" dur="26">
                                          <p:stCondLst>
                                            <p:cond delay="1312"/>
                                          </p:stCondLst>
                                        </p:cTn>
                                        <p:tgtEl>
                                          <p:spTgt spid="3"/>
                                        </p:tgtEl>
                                      </p:cBhvr>
                                      <p:to x="100000" y="80000"/>
                                    </p:animScale>
                                    <p:animScale>
                                      <p:cBhvr>
                                        <p:cTn id="99" dur="166" decel="50000">
                                          <p:stCondLst>
                                            <p:cond delay="1338"/>
                                          </p:stCondLst>
                                        </p:cTn>
                                        <p:tgtEl>
                                          <p:spTgt spid="3"/>
                                        </p:tgtEl>
                                      </p:cBhvr>
                                      <p:to x="100000" y="100000"/>
                                    </p:animScale>
                                    <p:animScale>
                                      <p:cBhvr>
                                        <p:cTn id="100" dur="26">
                                          <p:stCondLst>
                                            <p:cond delay="1642"/>
                                          </p:stCondLst>
                                        </p:cTn>
                                        <p:tgtEl>
                                          <p:spTgt spid="3"/>
                                        </p:tgtEl>
                                      </p:cBhvr>
                                      <p:to x="100000" y="90000"/>
                                    </p:animScale>
                                    <p:animScale>
                                      <p:cBhvr>
                                        <p:cTn id="101" dur="166" decel="50000">
                                          <p:stCondLst>
                                            <p:cond delay="1668"/>
                                          </p:stCondLst>
                                        </p:cTn>
                                        <p:tgtEl>
                                          <p:spTgt spid="3"/>
                                        </p:tgtEl>
                                      </p:cBhvr>
                                      <p:to x="100000" y="100000"/>
                                    </p:animScale>
                                    <p:animScale>
                                      <p:cBhvr>
                                        <p:cTn id="102" dur="26">
                                          <p:stCondLst>
                                            <p:cond delay="1808"/>
                                          </p:stCondLst>
                                        </p:cTn>
                                        <p:tgtEl>
                                          <p:spTgt spid="3"/>
                                        </p:tgtEl>
                                      </p:cBhvr>
                                      <p:to x="100000" y="95000"/>
                                    </p:animScale>
                                    <p:animScale>
                                      <p:cBhvr>
                                        <p:cTn id="10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5141" y="565265"/>
            <a:ext cx="10922923" cy="5769033"/>
          </a:xfrm>
          <a:prstGeom prst="roundRect">
            <a:avLst/>
          </a:prstGeom>
          <a:solidFill>
            <a:schemeClr val="bg1">
              <a:alpha val="74000"/>
            </a:schemeClr>
          </a:solidFill>
          <a:ln w="603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368384" y="1662143"/>
            <a:ext cx="914400" cy="1063410"/>
            <a:chOff x="4517409" y="2060812"/>
            <a:chExt cx="914400" cy="1063410"/>
          </a:xfrm>
        </p:grpSpPr>
        <p:cxnSp>
          <p:nvCxnSpPr>
            <p:cNvPr id="4" name="Straight Connector 3"/>
            <p:cNvCxnSpPr/>
            <p:nvPr/>
          </p:nvCxnSpPr>
          <p:spPr>
            <a:xfrm>
              <a:off x="4517409" y="2060812"/>
              <a:ext cx="0" cy="106341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517409" y="2565775"/>
              <a:ext cx="914400"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6" name="TextBox 5"/>
          <p:cNvSpPr txBox="1"/>
          <p:nvPr/>
        </p:nvSpPr>
        <p:spPr>
          <a:xfrm>
            <a:off x="1556344" y="1575929"/>
            <a:ext cx="771098" cy="646331"/>
          </a:xfrm>
          <a:prstGeom prst="rect">
            <a:avLst/>
          </a:prstGeom>
          <a:noFill/>
        </p:spPr>
        <p:txBody>
          <a:bodyPr wrap="square" rtlCol="0">
            <a:spAutoFit/>
          </a:bodyPr>
          <a:lstStyle/>
          <a:p>
            <a:r>
              <a:rPr lang="en-US" sz="3600" dirty="0"/>
              <a:t>4</a:t>
            </a:r>
          </a:p>
        </p:txBody>
      </p:sp>
      <p:sp>
        <p:nvSpPr>
          <p:cNvPr id="7" name="TextBox 6"/>
          <p:cNvSpPr txBox="1"/>
          <p:nvPr/>
        </p:nvSpPr>
        <p:spPr>
          <a:xfrm>
            <a:off x="2426387" y="1575929"/>
            <a:ext cx="771098" cy="646331"/>
          </a:xfrm>
          <a:prstGeom prst="rect">
            <a:avLst/>
          </a:prstGeom>
          <a:noFill/>
        </p:spPr>
        <p:txBody>
          <a:bodyPr wrap="square" rtlCol="0">
            <a:spAutoFit/>
          </a:bodyPr>
          <a:lstStyle/>
          <a:p>
            <a:pPr algn="ctr"/>
            <a:r>
              <a:rPr lang="en-US" sz="3600" dirty="0"/>
              <a:t>2</a:t>
            </a:r>
          </a:p>
        </p:txBody>
      </p:sp>
      <p:sp>
        <p:nvSpPr>
          <p:cNvPr id="8" name="TextBox 7"/>
          <p:cNvSpPr txBox="1"/>
          <p:nvPr/>
        </p:nvSpPr>
        <p:spPr>
          <a:xfrm>
            <a:off x="2426387" y="2180754"/>
            <a:ext cx="771098" cy="646331"/>
          </a:xfrm>
          <a:prstGeom prst="rect">
            <a:avLst/>
          </a:prstGeom>
          <a:noFill/>
        </p:spPr>
        <p:txBody>
          <a:bodyPr wrap="square" rtlCol="0">
            <a:spAutoFit/>
          </a:bodyPr>
          <a:lstStyle/>
          <a:p>
            <a:pPr algn="just"/>
            <a:r>
              <a:rPr lang="en-US" sz="3600" dirty="0"/>
              <a:t>2</a:t>
            </a:r>
          </a:p>
        </p:txBody>
      </p:sp>
      <p:sp>
        <p:nvSpPr>
          <p:cNvPr id="9" name="TextBox 8"/>
          <p:cNvSpPr txBox="1"/>
          <p:nvPr/>
        </p:nvSpPr>
        <p:spPr>
          <a:xfrm>
            <a:off x="1556344" y="2193848"/>
            <a:ext cx="771098" cy="646331"/>
          </a:xfrm>
          <a:prstGeom prst="rect">
            <a:avLst/>
          </a:prstGeom>
          <a:noFill/>
        </p:spPr>
        <p:txBody>
          <a:bodyPr wrap="square" rtlCol="0">
            <a:spAutoFit/>
          </a:bodyPr>
          <a:lstStyle/>
          <a:p>
            <a:pPr algn="just"/>
            <a:r>
              <a:rPr lang="en-US" sz="3600" dirty="0"/>
              <a:t>4</a:t>
            </a:r>
          </a:p>
        </p:txBody>
      </p:sp>
      <p:cxnSp>
        <p:nvCxnSpPr>
          <p:cNvPr id="10" name="Straight Connector 9"/>
          <p:cNvCxnSpPr/>
          <p:nvPr/>
        </p:nvCxnSpPr>
        <p:spPr>
          <a:xfrm>
            <a:off x="1529048" y="2799789"/>
            <a:ext cx="771098"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587049" y="2856543"/>
            <a:ext cx="771098" cy="646331"/>
          </a:xfrm>
          <a:prstGeom prst="rect">
            <a:avLst/>
          </a:prstGeom>
          <a:noFill/>
        </p:spPr>
        <p:txBody>
          <a:bodyPr wrap="square" rtlCol="0">
            <a:spAutoFit/>
          </a:bodyPr>
          <a:lstStyle/>
          <a:p>
            <a:pPr algn="just"/>
            <a:r>
              <a:rPr lang="en-US" sz="3600" dirty="0"/>
              <a:t>0</a:t>
            </a:r>
          </a:p>
        </p:txBody>
      </p:sp>
      <p:sp>
        <p:nvSpPr>
          <p:cNvPr id="21" name="Rounded Rectangle 20"/>
          <p:cNvSpPr/>
          <p:nvPr/>
        </p:nvSpPr>
        <p:spPr>
          <a:xfrm>
            <a:off x="4664709" y="158946"/>
            <a:ext cx="2820626" cy="783193"/>
          </a:xfrm>
          <a:prstGeom prst="roundRect">
            <a:avLst/>
          </a:prstGeom>
          <a:solidFill>
            <a:srgbClr val="00B050"/>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txBody>
          <a:bodyPr wrap="none">
            <a:spAutoFit/>
          </a:bodyPr>
          <a:lstStyle/>
          <a:p>
            <a:r>
              <a:rPr lang="nl-NL" sz="4000" b="1" dirty="0">
                <a:solidFill>
                  <a:schemeClr val="bg1"/>
                </a:solidFill>
              </a:rPr>
              <a:t>  48 : 2 = ? </a:t>
            </a:r>
            <a:endParaRPr lang="en-US" sz="4000" b="1" dirty="0">
              <a:solidFill>
                <a:schemeClr val="bg1"/>
              </a:solidFill>
            </a:endParaRPr>
          </a:p>
        </p:txBody>
      </p:sp>
      <p:sp>
        <p:nvSpPr>
          <p:cNvPr id="22" name="TextBox 21"/>
          <p:cNvSpPr txBox="1"/>
          <p:nvPr/>
        </p:nvSpPr>
        <p:spPr>
          <a:xfrm>
            <a:off x="4379495" y="1375347"/>
            <a:ext cx="6954252" cy="584775"/>
          </a:xfrm>
          <a:prstGeom prst="rect">
            <a:avLst/>
          </a:prstGeom>
          <a:noFill/>
        </p:spPr>
        <p:txBody>
          <a:bodyPr wrap="square" rtlCol="0">
            <a:spAutoFit/>
          </a:bodyPr>
          <a:lstStyle/>
          <a:p>
            <a:pPr marL="457200" indent="-457200">
              <a:buFont typeface="Arial" pitchFamily="34" charset="0"/>
              <a:buChar char="•"/>
            </a:pPr>
            <a:r>
              <a:rPr lang="en-US" sz="3200" dirty="0"/>
              <a:t>4 chia 2 </a:t>
            </a:r>
            <a:r>
              <a:rPr lang="en-US" sz="3200" dirty="0" err="1"/>
              <a:t>được</a:t>
            </a:r>
            <a:r>
              <a:rPr lang="en-US" sz="3200" dirty="0"/>
              <a:t> 2, </a:t>
            </a:r>
            <a:r>
              <a:rPr lang="en-US" sz="3200" dirty="0" err="1"/>
              <a:t>viết</a:t>
            </a:r>
            <a:r>
              <a:rPr lang="en-US" sz="3200" dirty="0"/>
              <a:t> 2.</a:t>
            </a:r>
          </a:p>
        </p:txBody>
      </p:sp>
      <p:sp>
        <p:nvSpPr>
          <p:cNvPr id="23" name="TextBox 22"/>
          <p:cNvSpPr txBox="1"/>
          <p:nvPr/>
        </p:nvSpPr>
        <p:spPr>
          <a:xfrm>
            <a:off x="4379495" y="2396505"/>
            <a:ext cx="6954252" cy="584775"/>
          </a:xfrm>
          <a:prstGeom prst="rect">
            <a:avLst/>
          </a:prstGeom>
          <a:noFill/>
        </p:spPr>
        <p:txBody>
          <a:bodyPr wrap="square" rtlCol="0">
            <a:spAutoFit/>
          </a:bodyPr>
          <a:lstStyle/>
          <a:p>
            <a:r>
              <a:rPr lang="en-US" sz="3200" dirty="0"/>
              <a:t>2 </a:t>
            </a:r>
            <a:r>
              <a:rPr lang="en-US" sz="3200" dirty="0" err="1"/>
              <a:t>nhân</a:t>
            </a:r>
            <a:r>
              <a:rPr lang="en-US" sz="3200" dirty="0"/>
              <a:t> 2 </a:t>
            </a:r>
            <a:r>
              <a:rPr lang="en-US" sz="3200" dirty="0" err="1"/>
              <a:t>bằng</a:t>
            </a:r>
            <a:r>
              <a:rPr lang="en-US" sz="3200" dirty="0"/>
              <a:t> 4; 4 </a:t>
            </a:r>
            <a:r>
              <a:rPr lang="en-US" sz="3200" dirty="0" err="1"/>
              <a:t>trừ</a:t>
            </a:r>
            <a:r>
              <a:rPr lang="en-US" sz="3200" dirty="0"/>
              <a:t> 4 </a:t>
            </a:r>
            <a:r>
              <a:rPr lang="en-US" sz="3200" dirty="0" err="1"/>
              <a:t>bằng</a:t>
            </a:r>
            <a:r>
              <a:rPr lang="en-US" sz="3200" dirty="0"/>
              <a:t> 0.</a:t>
            </a:r>
          </a:p>
        </p:txBody>
      </p:sp>
      <p:sp>
        <p:nvSpPr>
          <p:cNvPr id="24" name="TextBox 23"/>
          <p:cNvSpPr txBox="1"/>
          <p:nvPr/>
        </p:nvSpPr>
        <p:spPr>
          <a:xfrm>
            <a:off x="4379495" y="3417663"/>
            <a:ext cx="6954252" cy="584775"/>
          </a:xfrm>
          <a:prstGeom prst="rect">
            <a:avLst/>
          </a:prstGeom>
          <a:noFill/>
        </p:spPr>
        <p:txBody>
          <a:bodyPr wrap="square" rtlCol="0">
            <a:spAutoFit/>
          </a:bodyPr>
          <a:lstStyle/>
          <a:p>
            <a:pPr marL="457200" indent="-457200">
              <a:buFont typeface="Arial" pitchFamily="34" charset="0"/>
              <a:buChar char="•"/>
            </a:pPr>
            <a:r>
              <a:rPr lang="en-US" sz="3200" dirty="0" err="1"/>
              <a:t>Hạ</a:t>
            </a:r>
            <a:r>
              <a:rPr lang="en-US" sz="3200" dirty="0"/>
              <a:t> 8; 8 chia 2 </a:t>
            </a:r>
            <a:r>
              <a:rPr lang="en-US" sz="3200" dirty="0" err="1"/>
              <a:t>được</a:t>
            </a:r>
            <a:r>
              <a:rPr lang="en-US" sz="3200" dirty="0"/>
              <a:t> 4, </a:t>
            </a:r>
            <a:r>
              <a:rPr lang="en-US" sz="3200" dirty="0" err="1"/>
              <a:t>viết</a:t>
            </a:r>
            <a:r>
              <a:rPr lang="en-US" sz="3200" dirty="0"/>
              <a:t> 4.</a:t>
            </a:r>
          </a:p>
        </p:txBody>
      </p:sp>
      <p:sp>
        <p:nvSpPr>
          <p:cNvPr id="25" name="TextBox 24"/>
          <p:cNvSpPr txBox="1"/>
          <p:nvPr/>
        </p:nvSpPr>
        <p:spPr>
          <a:xfrm>
            <a:off x="4379495" y="4438821"/>
            <a:ext cx="6954252" cy="584775"/>
          </a:xfrm>
          <a:prstGeom prst="rect">
            <a:avLst/>
          </a:prstGeom>
          <a:noFill/>
        </p:spPr>
        <p:txBody>
          <a:bodyPr wrap="square" rtlCol="0">
            <a:spAutoFit/>
          </a:bodyPr>
          <a:lstStyle/>
          <a:p>
            <a:r>
              <a:rPr lang="en-US" sz="3200" dirty="0"/>
              <a:t>4 </a:t>
            </a:r>
            <a:r>
              <a:rPr lang="en-US" sz="3200" dirty="0" err="1"/>
              <a:t>nhân</a:t>
            </a:r>
            <a:r>
              <a:rPr lang="en-US" sz="3200" dirty="0"/>
              <a:t> 2 </a:t>
            </a:r>
            <a:r>
              <a:rPr lang="en-US" sz="3200" dirty="0" err="1"/>
              <a:t>bằng</a:t>
            </a:r>
            <a:r>
              <a:rPr lang="en-US" sz="3200" dirty="0"/>
              <a:t> 8; 8 </a:t>
            </a:r>
            <a:r>
              <a:rPr lang="en-US" sz="3200" dirty="0" err="1"/>
              <a:t>trừ</a:t>
            </a:r>
            <a:r>
              <a:rPr lang="en-US" sz="3200" dirty="0"/>
              <a:t> 8 </a:t>
            </a:r>
            <a:r>
              <a:rPr lang="en-US" sz="3200" dirty="0" err="1"/>
              <a:t>bằng</a:t>
            </a:r>
            <a:r>
              <a:rPr lang="en-US" sz="3200" dirty="0"/>
              <a:t> 0.</a:t>
            </a:r>
          </a:p>
        </p:txBody>
      </p:sp>
      <p:sp>
        <p:nvSpPr>
          <p:cNvPr id="26" name="TextBox 25"/>
          <p:cNvSpPr txBox="1"/>
          <p:nvPr/>
        </p:nvSpPr>
        <p:spPr>
          <a:xfrm>
            <a:off x="1741086" y="1574813"/>
            <a:ext cx="771098" cy="646331"/>
          </a:xfrm>
          <a:prstGeom prst="rect">
            <a:avLst/>
          </a:prstGeom>
          <a:noFill/>
        </p:spPr>
        <p:txBody>
          <a:bodyPr wrap="square" rtlCol="0">
            <a:spAutoFit/>
          </a:bodyPr>
          <a:lstStyle/>
          <a:p>
            <a:r>
              <a:rPr lang="en-US" sz="3600" dirty="0"/>
              <a:t> 8</a:t>
            </a:r>
          </a:p>
        </p:txBody>
      </p:sp>
      <p:sp>
        <p:nvSpPr>
          <p:cNvPr id="27" name="TextBox 26"/>
          <p:cNvSpPr txBox="1"/>
          <p:nvPr/>
        </p:nvSpPr>
        <p:spPr>
          <a:xfrm>
            <a:off x="1741086" y="2856543"/>
            <a:ext cx="771098" cy="646331"/>
          </a:xfrm>
          <a:prstGeom prst="rect">
            <a:avLst/>
          </a:prstGeom>
          <a:noFill/>
        </p:spPr>
        <p:txBody>
          <a:bodyPr wrap="square" rtlCol="0">
            <a:spAutoFit/>
          </a:bodyPr>
          <a:lstStyle/>
          <a:p>
            <a:r>
              <a:rPr lang="en-US" sz="3600" dirty="0"/>
              <a:t> 8</a:t>
            </a:r>
          </a:p>
        </p:txBody>
      </p:sp>
      <p:sp>
        <p:nvSpPr>
          <p:cNvPr id="28" name="TextBox 27"/>
          <p:cNvSpPr txBox="1"/>
          <p:nvPr/>
        </p:nvSpPr>
        <p:spPr>
          <a:xfrm>
            <a:off x="2716400" y="2167106"/>
            <a:ext cx="771098" cy="646331"/>
          </a:xfrm>
          <a:prstGeom prst="rect">
            <a:avLst/>
          </a:prstGeom>
          <a:noFill/>
        </p:spPr>
        <p:txBody>
          <a:bodyPr wrap="square" rtlCol="0">
            <a:spAutoFit/>
          </a:bodyPr>
          <a:lstStyle/>
          <a:p>
            <a:pPr algn="just"/>
            <a:r>
              <a:rPr lang="en-US" sz="3600" dirty="0"/>
              <a:t>4</a:t>
            </a:r>
          </a:p>
        </p:txBody>
      </p:sp>
      <p:sp>
        <p:nvSpPr>
          <p:cNvPr id="29" name="TextBox 28"/>
          <p:cNvSpPr txBox="1"/>
          <p:nvPr/>
        </p:nvSpPr>
        <p:spPr>
          <a:xfrm>
            <a:off x="1532955" y="3386884"/>
            <a:ext cx="771098" cy="646331"/>
          </a:xfrm>
          <a:prstGeom prst="rect">
            <a:avLst/>
          </a:prstGeom>
          <a:noFill/>
        </p:spPr>
        <p:txBody>
          <a:bodyPr wrap="square" rtlCol="0">
            <a:spAutoFit/>
          </a:bodyPr>
          <a:lstStyle/>
          <a:p>
            <a:pPr algn="r"/>
            <a:r>
              <a:rPr lang="en-US" sz="3600" dirty="0"/>
              <a:t>8</a:t>
            </a:r>
          </a:p>
        </p:txBody>
      </p:sp>
      <p:cxnSp>
        <p:nvCxnSpPr>
          <p:cNvPr id="30" name="Straight Connector 29"/>
          <p:cNvCxnSpPr/>
          <p:nvPr/>
        </p:nvCxnSpPr>
        <p:spPr>
          <a:xfrm>
            <a:off x="1546603" y="3992825"/>
            <a:ext cx="771098"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526630" y="4084877"/>
            <a:ext cx="771098" cy="646331"/>
          </a:xfrm>
          <a:prstGeom prst="rect">
            <a:avLst/>
          </a:prstGeom>
          <a:noFill/>
        </p:spPr>
        <p:txBody>
          <a:bodyPr wrap="square" rtlCol="0">
            <a:spAutoFit/>
          </a:bodyPr>
          <a:lstStyle/>
          <a:p>
            <a:pPr algn="r"/>
            <a:r>
              <a:rPr lang="en-US" sz="3600" dirty="0"/>
              <a:t>0</a:t>
            </a:r>
          </a:p>
        </p:txBody>
      </p:sp>
      <p:sp>
        <p:nvSpPr>
          <p:cNvPr id="32" name="Rounded Rectangle 31"/>
          <p:cNvSpPr/>
          <p:nvPr/>
        </p:nvSpPr>
        <p:spPr>
          <a:xfrm>
            <a:off x="4665700" y="5333391"/>
            <a:ext cx="3111480" cy="783193"/>
          </a:xfrm>
          <a:prstGeom prst="roundRect">
            <a:avLst/>
          </a:prstGeom>
          <a:solidFill>
            <a:schemeClr val="bg1"/>
          </a:solidFill>
          <a:ln>
            <a:noFill/>
          </a:ln>
          <a:effectLst/>
        </p:spPr>
        <p:txBody>
          <a:bodyPr wrap="none">
            <a:spAutoFit/>
          </a:bodyPr>
          <a:lstStyle/>
          <a:p>
            <a:r>
              <a:rPr lang="nl-NL" sz="4000" b="1" dirty="0">
                <a:solidFill>
                  <a:srgbClr val="FF0000"/>
                </a:solidFill>
              </a:rPr>
              <a:t>  48 : 2 = 24 </a:t>
            </a:r>
            <a:endParaRPr lang="en-US" sz="4000" b="1" dirty="0">
              <a:solidFill>
                <a:srgbClr val="FF0000"/>
              </a:solidFill>
            </a:endParaRPr>
          </a:p>
        </p:txBody>
      </p:sp>
      <p:sp>
        <p:nvSpPr>
          <p:cNvPr id="33" name="Right Arrow 32"/>
          <p:cNvSpPr/>
          <p:nvPr/>
        </p:nvSpPr>
        <p:spPr>
          <a:xfrm>
            <a:off x="4096401" y="5486400"/>
            <a:ext cx="569299" cy="464024"/>
          </a:xfrm>
          <a:prstGeom prst="right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882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9"/>
                                          </p:stCondLst>
                                        </p:cTn>
                                        <p:tgtEl>
                                          <p:spTgt spid="21"/>
                                        </p:tgtEl>
                                        <p:attrNameLst>
                                          <p:attrName>style.visibility</p:attrName>
                                        </p:attrNameLst>
                                      </p:cBhvr>
                                      <p:to>
                                        <p:strVal val="visible"/>
                                      </p:to>
                                    </p:set>
                                  </p:childTnLst>
                                </p:cTn>
                              </p:par>
                            </p:childTnLst>
                          </p:cTn>
                        </p:par>
                        <p:par>
                          <p:cTn id="7" fill="hold">
                            <p:stCondLst>
                              <p:cond delay="260"/>
                            </p:stCondLst>
                            <p:childTnLst>
                              <p:par>
                                <p:cTn id="8" presetID="22"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out)">
                                      <p:cBhvr>
                                        <p:cTn id="49" dur="2000"/>
                                        <p:tgtEl>
                                          <p:spTgt spid="9"/>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1" nodeType="clickEffect">
                                  <p:stCondLst>
                                    <p:cond delay="0"/>
                                  </p:stCondLst>
                                  <p:childTnLst>
                                    <p:animMotion origin="layout" path="M 2.90999E-6 -0.18455 L 2.90999E-6 1.50786E-6 " pathEditMode="relative" rAng="0" ptsTypes="AA">
                                      <p:cBhvr>
                                        <p:cTn id="73" dur="2000" fill="hold"/>
                                        <p:tgtEl>
                                          <p:spTgt spid="27"/>
                                        </p:tgtEl>
                                        <p:attrNameLst>
                                          <p:attrName>ppt_x</p:attrName>
                                          <p:attrName>ppt_y</p:attrName>
                                        </p:attrNameLst>
                                      </p:cBhvr>
                                      <p:rCtr x="0" y="9228"/>
                                    </p:animMotion>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32"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circle(out)">
                                      <p:cBhvr>
                                        <p:cTn id="90" dur="2000"/>
                                        <p:tgtEl>
                                          <p:spTgt spid="29"/>
                                        </p:tgtEl>
                                      </p:cBhvr>
                                    </p:animEffect>
                                  </p:childTnLst>
                                </p:cTn>
                              </p:par>
                            </p:childTnLst>
                          </p:cTn>
                        </p:par>
                        <p:par>
                          <p:cTn id="91" fill="hold">
                            <p:stCondLst>
                              <p:cond delay="2000"/>
                            </p:stCondLst>
                            <p:childTnLst>
                              <p:par>
                                <p:cTn id="92" presetID="22" presetClass="entr" presetSubtype="8"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32"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circle(out)">
                                      <p:cBhvr>
                                        <p:cTn id="99" dur="20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0-#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1" grpId="0"/>
      <p:bldP spid="21" grpId="0" animBg="1"/>
      <p:bldP spid="22" grpId="0"/>
      <p:bldP spid="23" grpId="0"/>
      <p:bldP spid="24" grpId="0"/>
      <p:bldP spid="25" grpId="0"/>
      <p:bldP spid="26" grpId="0"/>
      <p:bldP spid="27" grpId="0"/>
      <p:bldP spid="27" grpId="1"/>
      <p:bldP spid="28" grpId="0"/>
      <p:bldP spid="29" grpId="0"/>
      <p:bldP spid="31" grpId="0"/>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792139" y="2337891"/>
            <a:ext cx="3033485" cy="769441"/>
          </a:xfrm>
          <a:prstGeom prst="rect">
            <a:avLst/>
          </a:prstGeom>
          <a:noFill/>
        </p:spPr>
        <p:txBody>
          <a:bodyPr wrap="square" rtlCol="0">
            <a:spAutoFit/>
          </a:bodyPr>
          <a:lstStyle/>
          <a:p>
            <a:pPr algn="ctr"/>
            <a:r>
              <a:rPr lang="en-US" altLang="zh-CN" sz="4400" dirty="0">
                <a:solidFill>
                  <a:srgbClr val="865B3E"/>
                </a:solidFill>
                <a:latin typeface="Arial Black" panose="020B0A04020102020204" pitchFamily="34" charset="0"/>
              </a:rPr>
              <a:t>03</a:t>
            </a:r>
            <a:endParaRPr lang="zh-CN" altLang="en-US" sz="4400" dirty="0">
              <a:solidFill>
                <a:srgbClr val="865B3E"/>
              </a:solidFill>
              <a:latin typeface="Arial Black" panose="020B0A0402010202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367261" y="3243811"/>
            <a:ext cx="4094347" cy="769441"/>
          </a:xfrm>
          <a:prstGeom prst="rect">
            <a:avLst/>
          </a:prstGeom>
          <a:noFill/>
        </p:spPr>
        <p:txBody>
          <a:bodyPr wrap="square" rtlCol="0">
            <a:spAutoFit/>
          </a:bodyPr>
          <a:lstStyle/>
          <a:p>
            <a:pPr algn="ctr"/>
            <a:r>
              <a:rPr lang="en-US" altLang="zh-CN" sz="4400" dirty="0">
                <a:solidFill>
                  <a:srgbClr val="865B3E"/>
                </a:solidFill>
                <a:latin typeface="微软雅黑"/>
                <a:ea typeface="微软雅黑"/>
              </a:rPr>
              <a:t>HOẠT ĐỘNG</a:t>
            </a:r>
            <a:endParaRPr lang="zh-CN" altLang="en-US" sz="4400" dirty="0">
              <a:solidFill>
                <a:srgbClr val="865B3E"/>
              </a:solidFill>
              <a:latin typeface="微软雅黑"/>
              <a:ea typeface="微软雅黑"/>
            </a:endParaRPr>
          </a:p>
        </p:txBody>
      </p:sp>
    </p:spTree>
    <p:extLst>
      <p:ext uri="{BB962C8B-B14F-4D97-AF65-F5344CB8AC3E}">
        <p14:creationId xmlns:p14="http://schemas.microsoft.com/office/powerpoint/2010/main" val="532754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172" y1="8743" x2="10256" y2="62295"/>
                        <a14:foregroundMark x1="35714" y1="20219" x2="35531" y2="56831"/>
                        <a14:foregroundMark x1="85165" y1="24590" x2="84249" y2="67213"/>
                        <a14:foregroundMark x1="5128" y1="16393" x2="3663" y2="24590"/>
                        <a14:foregroundMark x1="3663" y1="24590" x2="2747" y2="32240"/>
                        <a14:foregroundMark x1="2747" y1="32240" x2="2015" y2="39344"/>
                        <a14:foregroundMark x1="2015" y1="39344" x2="1648" y2="49180"/>
                        <a14:foregroundMark x1="1648" y1="49180" x2="1282" y2="58470"/>
                        <a14:foregroundMark x1="1282" y1="58470" x2="1099" y2="62295"/>
                        <a14:foregroundMark x1="1099" y1="62295" x2="2015" y2="67213"/>
                        <a14:foregroundMark x1="2015" y1="67213" x2="6593" y2="69399"/>
                        <a14:foregroundMark x1="6593" y1="69399" x2="13187" y2="69945"/>
                        <a14:foregroundMark x1="13187" y1="69945" x2="13187" y2="69945"/>
                        <a14:foregroundMark x1="11722" y1="75956" x2="13553" y2="81421"/>
                        <a14:foregroundMark x1="13736" y1="81421" x2="13736" y2="81421"/>
                        <a14:foregroundMark x1="4579" y1="73224" x2="13553" y2="72678"/>
                        <a14:foregroundMark x1="13736" y1="72678" x2="20147" y2="72131"/>
                      </a14:backgroundRemoval>
                    </a14:imgEffect>
                  </a14:imgLayer>
                </a14:imgProps>
              </a:ext>
              <a:ext uri="{28A0092B-C50C-407E-A947-70E740481C1C}">
                <a14:useLocalDpi xmlns:a14="http://schemas.microsoft.com/office/drawing/2010/main" val="0"/>
              </a:ext>
            </a:extLst>
          </a:blip>
          <a:srcRect/>
          <a:stretch>
            <a:fillRect/>
          </a:stretch>
        </p:blipFill>
        <p:spPr bwMode="auto">
          <a:xfrm>
            <a:off x="397632" y="1670357"/>
            <a:ext cx="11019091" cy="399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10031637" y="2590022"/>
            <a:ext cx="771098" cy="492443"/>
          </a:xfrm>
          <a:prstGeom prst="rect">
            <a:avLst/>
          </a:prstGeom>
          <a:noFill/>
        </p:spPr>
        <p:txBody>
          <a:bodyPr wrap="square" rtlCol="0">
            <a:spAutoFit/>
          </a:bodyPr>
          <a:lstStyle/>
          <a:p>
            <a:pPr algn="just"/>
            <a:r>
              <a:rPr lang="en-US" sz="2600" dirty="0">
                <a:solidFill>
                  <a:srgbClr val="FF0000"/>
                </a:solidFill>
              </a:rPr>
              <a:t>1</a:t>
            </a:r>
          </a:p>
        </p:txBody>
      </p:sp>
      <p:sp>
        <p:nvSpPr>
          <p:cNvPr id="65" name="TextBox 64"/>
          <p:cNvSpPr txBox="1"/>
          <p:nvPr/>
        </p:nvSpPr>
        <p:spPr>
          <a:xfrm>
            <a:off x="7256692" y="2590024"/>
            <a:ext cx="771098" cy="492443"/>
          </a:xfrm>
          <a:prstGeom prst="rect">
            <a:avLst/>
          </a:prstGeom>
          <a:noFill/>
        </p:spPr>
        <p:txBody>
          <a:bodyPr wrap="square" rtlCol="0">
            <a:spAutoFit/>
          </a:bodyPr>
          <a:lstStyle/>
          <a:p>
            <a:pPr algn="just"/>
            <a:r>
              <a:rPr lang="en-US" sz="2600" dirty="0">
                <a:solidFill>
                  <a:srgbClr val="FF0000"/>
                </a:solidFill>
              </a:rPr>
              <a:t>2</a:t>
            </a:r>
          </a:p>
        </p:txBody>
      </p:sp>
      <p:grpSp>
        <p:nvGrpSpPr>
          <p:cNvPr id="4" name="组合 3"/>
          <p:cNvGrpSpPr/>
          <p:nvPr/>
        </p:nvGrpSpPr>
        <p:grpSpPr>
          <a:xfrm>
            <a:off x="1538851" y="286121"/>
            <a:ext cx="3742831" cy="1010943"/>
            <a:chOff x="4281402" y="1214124"/>
            <a:chExt cx="2685540" cy="517894"/>
          </a:xfrm>
        </p:grpSpPr>
        <p:sp>
          <p:nvSpPr>
            <p:cNvPr id="8" name="五边形 7"/>
            <p:cNvSpPr/>
            <p:nvPr/>
          </p:nvSpPr>
          <p:spPr>
            <a:xfrm flipH="1">
              <a:off x="4281402" y="1214124"/>
              <a:ext cx="2685540" cy="517894"/>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FFFF"/>
                  </a:solidFill>
                  <a:latin typeface="微软雅黑" panose="020B0503020204020204" pitchFamily="34" charset="-122"/>
                  <a:ea typeface="微软雅黑" panose="020B0503020204020204" pitchFamily="34" charset="-122"/>
                </a:rPr>
                <a:t>     </a:t>
              </a:r>
              <a:r>
                <a:rPr lang="en-US" altLang="zh-CN" sz="3200" b="1" dirty="0" err="1">
                  <a:solidFill>
                    <a:srgbClr val="FFFFFF"/>
                  </a:solidFill>
                  <a:latin typeface="微软雅黑" panose="020B0503020204020204" pitchFamily="34" charset="-122"/>
                  <a:ea typeface="微软雅黑" panose="020B0503020204020204" pitchFamily="34" charset="-122"/>
                </a:rPr>
                <a:t>Tính</a:t>
              </a:r>
              <a:r>
                <a:rPr lang="en-US" altLang="zh-CN" sz="3200" b="1" dirty="0">
                  <a:solidFill>
                    <a:srgbClr val="FFFFFF"/>
                  </a:solidFill>
                  <a:latin typeface="微软雅黑" panose="020B0503020204020204" pitchFamily="34" charset="-122"/>
                  <a:ea typeface="微软雅黑" panose="020B0503020204020204" pitchFamily="34" charset="-122"/>
                </a:rPr>
                <a:t>:</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 name="菱形 1"/>
            <p:cNvSpPr/>
            <p:nvPr/>
          </p:nvSpPr>
          <p:spPr>
            <a:xfrm>
              <a:off x="4446423" y="1268110"/>
              <a:ext cx="620708" cy="400265"/>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sp>
          <p:nvSpPr>
            <p:cNvPr id="3" name="文本框 2"/>
            <p:cNvSpPr txBox="1"/>
            <p:nvPr/>
          </p:nvSpPr>
          <p:spPr>
            <a:xfrm>
              <a:off x="4571172" y="1368802"/>
              <a:ext cx="412961" cy="236506"/>
            </a:xfrm>
            <a:prstGeom prst="rect">
              <a:avLst/>
            </a:prstGeom>
            <a:noFill/>
          </p:spPr>
          <p:txBody>
            <a:bodyPr wrap="square" rtlCol="0">
              <a:spAutoFit/>
            </a:bodyPr>
            <a:lstStyle/>
            <a:p>
              <a:r>
                <a:rPr lang="en-US" altLang="zh-CN" sz="2400" b="1" dirty="0">
                  <a:solidFill>
                    <a:srgbClr val="F29A5B"/>
                  </a:solidFill>
                  <a:latin typeface="微软雅黑" panose="020B0503020204020204" pitchFamily="34" charset="-122"/>
                  <a:ea typeface="微软雅黑" panose="020B0503020204020204" pitchFamily="34" charset="-122"/>
                </a:rPr>
                <a:t>01</a:t>
              </a:r>
              <a:endParaRPr lang="zh-CN" altLang="en-US" sz="2400" b="1" dirty="0">
                <a:solidFill>
                  <a:srgbClr val="F29A5B"/>
                </a:solidFill>
                <a:latin typeface="微软雅黑" panose="020B0503020204020204" pitchFamily="34" charset="-122"/>
                <a:ea typeface="微软雅黑" panose="020B0503020204020204" pitchFamily="34" charset="-122"/>
              </a:endParaRPr>
            </a:p>
          </p:txBody>
        </p:sp>
      </p:gr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41" name="TextBox 40"/>
          <p:cNvSpPr txBox="1"/>
          <p:nvPr/>
        </p:nvSpPr>
        <p:spPr>
          <a:xfrm>
            <a:off x="4308177" y="2620903"/>
            <a:ext cx="771098" cy="492443"/>
          </a:xfrm>
          <a:prstGeom prst="rect">
            <a:avLst/>
          </a:prstGeom>
          <a:noFill/>
        </p:spPr>
        <p:txBody>
          <a:bodyPr wrap="square" rtlCol="0">
            <a:spAutoFit/>
          </a:bodyPr>
          <a:lstStyle/>
          <a:p>
            <a:pPr algn="just"/>
            <a:r>
              <a:rPr lang="en-US" sz="2600" dirty="0">
                <a:solidFill>
                  <a:srgbClr val="FF0000"/>
                </a:solidFill>
              </a:rPr>
              <a:t>4</a:t>
            </a:r>
          </a:p>
        </p:txBody>
      </p:sp>
      <p:sp>
        <p:nvSpPr>
          <p:cNvPr id="42" name="TextBox 41"/>
          <p:cNvSpPr txBox="1"/>
          <p:nvPr/>
        </p:nvSpPr>
        <p:spPr>
          <a:xfrm>
            <a:off x="3717509" y="2605316"/>
            <a:ext cx="771098" cy="492443"/>
          </a:xfrm>
          <a:prstGeom prst="rect">
            <a:avLst/>
          </a:prstGeom>
          <a:noFill/>
        </p:spPr>
        <p:txBody>
          <a:bodyPr wrap="square" rtlCol="0">
            <a:spAutoFit/>
          </a:bodyPr>
          <a:lstStyle/>
          <a:p>
            <a:pPr algn="just"/>
            <a:r>
              <a:rPr lang="en-US" sz="2600" dirty="0">
                <a:solidFill>
                  <a:srgbClr val="FF0000"/>
                </a:solidFill>
              </a:rPr>
              <a:t>8</a:t>
            </a:r>
          </a:p>
        </p:txBody>
      </p:sp>
      <p:sp>
        <p:nvSpPr>
          <p:cNvPr id="44" name="TextBox 43"/>
          <p:cNvSpPr txBox="1"/>
          <p:nvPr/>
        </p:nvSpPr>
        <p:spPr>
          <a:xfrm>
            <a:off x="3718070" y="3056091"/>
            <a:ext cx="771098" cy="492443"/>
          </a:xfrm>
          <a:prstGeom prst="rect">
            <a:avLst/>
          </a:prstGeom>
          <a:noFill/>
        </p:spPr>
        <p:txBody>
          <a:bodyPr wrap="square" rtlCol="0">
            <a:spAutoFit/>
          </a:bodyPr>
          <a:lstStyle/>
          <a:p>
            <a:pPr algn="just"/>
            <a:r>
              <a:rPr lang="en-US" sz="2600" dirty="0">
                <a:solidFill>
                  <a:srgbClr val="FF0000"/>
                </a:solidFill>
              </a:rPr>
              <a:t>0</a:t>
            </a:r>
          </a:p>
        </p:txBody>
      </p:sp>
      <p:cxnSp>
        <p:nvCxnSpPr>
          <p:cNvPr id="43" name="Straight Connector 42"/>
          <p:cNvCxnSpPr>
            <a:endCxn id="46" idx="0"/>
          </p:cNvCxnSpPr>
          <p:nvPr/>
        </p:nvCxnSpPr>
        <p:spPr>
          <a:xfrm flipV="1">
            <a:off x="3690213" y="3056091"/>
            <a:ext cx="505651" cy="5038"/>
          </a:xfrm>
          <a:prstGeom prst="line">
            <a:avLst/>
          </a:prstGeom>
          <a:ln w="38100"/>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3810315" y="3056091"/>
            <a:ext cx="771098" cy="492443"/>
          </a:xfrm>
          <a:prstGeom prst="rect">
            <a:avLst/>
          </a:prstGeom>
          <a:noFill/>
        </p:spPr>
        <p:txBody>
          <a:bodyPr wrap="square" rtlCol="0">
            <a:spAutoFit/>
          </a:bodyPr>
          <a:lstStyle/>
          <a:p>
            <a:r>
              <a:rPr lang="en-US" sz="2600" dirty="0">
                <a:solidFill>
                  <a:srgbClr val="FF0000"/>
                </a:solidFill>
              </a:rPr>
              <a:t> 6</a:t>
            </a:r>
          </a:p>
        </p:txBody>
      </p:sp>
      <p:sp>
        <p:nvSpPr>
          <p:cNvPr id="47" name="TextBox 46"/>
          <p:cNvSpPr txBox="1"/>
          <p:nvPr/>
        </p:nvSpPr>
        <p:spPr>
          <a:xfrm>
            <a:off x="4500536" y="2617320"/>
            <a:ext cx="771098" cy="492443"/>
          </a:xfrm>
          <a:prstGeom prst="rect">
            <a:avLst/>
          </a:prstGeom>
          <a:noFill/>
        </p:spPr>
        <p:txBody>
          <a:bodyPr wrap="square" rtlCol="0">
            <a:spAutoFit/>
          </a:bodyPr>
          <a:lstStyle/>
          <a:p>
            <a:pPr algn="just"/>
            <a:r>
              <a:rPr lang="en-US" sz="2600" dirty="0">
                <a:solidFill>
                  <a:srgbClr val="FF0000"/>
                </a:solidFill>
              </a:rPr>
              <a:t>3</a:t>
            </a:r>
          </a:p>
        </p:txBody>
      </p:sp>
      <p:sp>
        <p:nvSpPr>
          <p:cNvPr id="48" name="TextBox 47"/>
          <p:cNvSpPr txBox="1"/>
          <p:nvPr/>
        </p:nvSpPr>
        <p:spPr>
          <a:xfrm>
            <a:off x="3503208" y="3452048"/>
            <a:ext cx="771098" cy="492443"/>
          </a:xfrm>
          <a:prstGeom prst="rect">
            <a:avLst/>
          </a:prstGeom>
          <a:noFill/>
        </p:spPr>
        <p:txBody>
          <a:bodyPr wrap="square" rtlCol="0">
            <a:spAutoFit/>
          </a:bodyPr>
          <a:lstStyle/>
          <a:p>
            <a:pPr algn="r"/>
            <a:r>
              <a:rPr lang="en-US" sz="2600" dirty="0">
                <a:solidFill>
                  <a:srgbClr val="FF0000"/>
                </a:solidFill>
              </a:rPr>
              <a:t>6</a:t>
            </a:r>
          </a:p>
        </p:txBody>
      </p:sp>
      <p:cxnSp>
        <p:nvCxnSpPr>
          <p:cNvPr id="49" name="Straight Connector 48"/>
          <p:cNvCxnSpPr/>
          <p:nvPr/>
        </p:nvCxnSpPr>
        <p:spPr>
          <a:xfrm>
            <a:off x="3707768" y="3917317"/>
            <a:ext cx="488096" cy="0"/>
          </a:xfrm>
          <a:prstGeom prst="line">
            <a:avLst/>
          </a:prstGeom>
          <a:ln w="38100"/>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3506931" y="3949081"/>
            <a:ext cx="771098" cy="492443"/>
          </a:xfrm>
          <a:prstGeom prst="rect">
            <a:avLst/>
          </a:prstGeom>
          <a:noFill/>
        </p:spPr>
        <p:txBody>
          <a:bodyPr wrap="square" rtlCol="0">
            <a:spAutoFit/>
          </a:bodyPr>
          <a:lstStyle/>
          <a:p>
            <a:pPr algn="r"/>
            <a:r>
              <a:rPr lang="en-US" sz="2600" dirty="0">
                <a:solidFill>
                  <a:srgbClr val="FF0000"/>
                </a:solidFill>
              </a:rPr>
              <a:t>0</a:t>
            </a:r>
          </a:p>
        </p:txBody>
      </p:sp>
      <p:sp>
        <p:nvSpPr>
          <p:cNvPr id="9" name="TextBox 8"/>
          <p:cNvSpPr txBox="1"/>
          <p:nvPr/>
        </p:nvSpPr>
        <p:spPr>
          <a:xfrm>
            <a:off x="3616323" y="4776720"/>
            <a:ext cx="1768426" cy="492443"/>
          </a:xfrm>
          <a:prstGeom prst="rect">
            <a:avLst/>
          </a:prstGeom>
          <a:noFill/>
        </p:spPr>
        <p:txBody>
          <a:bodyPr wrap="square" rtlCol="0">
            <a:spAutoFit/>
          </a:bodyPr>
          <a:lstStyle/>
          <a:p>
            <a:r>
              <a:rPr lang="en-US" sz="2600" b="1" dirty="0">
                <a:solidFill>
                  <a:srgbClr val="0070C0"/>
                </a:solidFill>
              </a:rPr>
              <a:t>86 : 2 = 43</a:t>
            </a:r>
          </a:p>
        </p:txBody>
      </p:sp>
      <p:sp>
        <p:nvSpPr>
          <p:cNvPr id="60" name="TextBox 59"/>
          <p:cNvSpPr txBox="1"/>
          <p:nvPr/>
        </p:nvSpPr>
        <p:spPr>
          <a:xfrm>
            <a:off x="7064333" y="2593607"/>
            <a:ext cx="771098" cy="492443"/>
          </a:xfrm>
          <a:prstGeom prst="rect">
            <a:avLst/>
          </a:prstGeom>
          <a:noFill/>
        </p:spPr>
        <p:txBody>
          <a:bodyPr wrap="square" rtlCol="0">
            <a:spAutoFit/>
          </a:bodyPr>
          <a:lstStyle/>
          <a:p>
            <a:pPr algn="just"/>
            <a:r>
              <a:rPr lang="en-US" sz="2600" dirty="0">
                <a:solidFill>
                  <a:srgbClr val="FF0000"/>
                </a:solidFill>
              </a:rPr>
              <a:t>1</a:t>
            </a:r>
          </a:p>
        </p:txBody>
      </p:sp>
      <p:sp>
        <p:nvSpPr>
          <p:cNvPr id="61" name="TextBox 60"/>
          <p:cNvSpPr txBox="1"/>
          <p:nvPr/>
        </p:nvSpPr>
        <p:spPr>
          <a:xfrm>
            <a:off x="6473665" y="2578020"/>
            <a:ext cx="771098" cy="492443"/>
          </a:xfrm>
          <a:prstGeom prst="rect">
            <a:avLst/>
          </a:prstGeom>
          <a:noFill/>
        </p:spPr>
        <p:txBody>
          <a:bodyPr wrap="square" rtlCol="0">
            <a:spAutoFit/>
          </a:bodyPr>
          <a:lstStyle/>
          <a:p>
            <a:pPr algn="just"/>
            <a:r>
              <a:rPr lang="en-US" sz="2600" dirty="0">
                <a:solidFill>
                  <a:srgbClr val="FF0000"/>
                </a:solidFill>
              </a:rPr>
              <a:t>4</a:t>
            </a:r>
          </a:p>
        </p:txBody>
      </p:sp>
      <p:sp>
        <p:nvSpPr>
          <p:cNvPr id="62" name="TextBox 61"/>
          <p:cNvSpPr txBox="1"/>
          <p:nvPr/>
        </p:nvSpPr>
        <p:spPr>
          <a:xfrm>
            <a:off x="6474226" y="3028795"/>
            <a:ext cx="771098" cy="492443"/>
          </a:xfrm>
          <a:prstGeom prst="rect">
            <a:avLst/>
          </a:prstGeom>
          <a:noFill/>
        </p:spPr>
        <p:txBody>
          <a:bodyPr wrap="square" rtlCol="0">
            <a:spAutoFit/>
          </a:bodyPr>
          <a:lstStyle/>
          <a:p>
            <a:pPr algn="just"/>
            <a:r>
              <a:rPr lang="en-US" sz="2600" dirty="0">
                <a:solidFill>
                  <a:srgbClr val="FF0000"/>
                </a:solidFill>
              </a:rPr>
              <a:t>0</a:t>
            </a:r>
          </a:p>
        </p:txBody>
      </p:sp>
      <p:cxnSp>
        <p:nvCxnSpPr>
          <p:cNvPr id="63" name="Straight Connector 62"/>
          <p:cNvCxnSpPr>
            <a:endCxn id="64" idx="0"/>
          </p:cNvCxnSpPr>
          <p:nvPr/>
        </p:nvCxnSpPr>
        <p:spPr>
          <a:xfrm flipV="1">
            <a:off x="6446369" y="3028795"/>
            <a:ext cx="505651" cy="5038"/>
          </a:xfrm>
          <a:prstGeom prst="line">
            <a:avLst/>
          </a:prstGeom>
          <a:ln w="38100"/>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6566471" y="3028795"/>
            <a:ext cx="771098" cy="492443"/>
          </a:xfrm>
          <a:prstGeom prst="rect">
            <a:avLst/>
          </a:prstGeom>
          <a:noFill/>
        </p:spPr>
        <p:txBody>
          <a:bodyPr wrap="square" rtlCol="0">
            <a:spAutoFit/>
          </a:bodyPr>
          <a:lstStyle/>
          <a:p>
            <a:r>
              <a:rPr lang="en-US" sz="2600" dirty="0">
                <a:solidFill>
                  <a:srgbClr val="FF0000"/>
                </a:solidFill>
              </a:rPr>
              <a:t> 8</a:t>
            </a:r>
          </a:p>
        </p:txBody>
      </p:sp>
      <p:sp>
        <p:nvSpPr>
          <p:cNvPr id="66" name="TextBox 65"/>
          <p:cNvSpPr txBox="1"/>
          <p:nvPr/>
        </p:nvSpPr>
        <p:spPr>
          <a:xfrm>
            <a:off x="6259364" y="3424752"/>
            <a:ext cx="771098" cy="492443"/>
          </a:xfrm>
          <a:prstGeom prst="rect">
            <a:avLst/>
          </a:prstGeom>
          <a:noFill/>
        </p:spPr>
        <p:txBody>
          <a:bodyPr wrap="square" rtlCol="0">
            <a:spAutoFit/>
          </a:bodyPr>
          <a:lstStyle/>
          <a:p>
            <a:pPr algn="r"/>
            <a:r>
              <a:rPr lang="en-US" sz="2600" dirty="0">
                <a:solidFill>
                  <a:srgbClr val="FF0000"/>
                </a:solidFill>
              </a:rPr>
              <a:t>8</a:t>
            </a:r>
          </a:p>
        </p:txBody>
      </p:sp>
      <p:cxnSp>
        <p:nvCxnSpPr>
          <p:cNvPr id="67" name="Straight Connector 66"/>
          <p:cNvCxnSpPr/>
          <p:nvPr/>
        </p:nvCxnSpPr>
        <p:spPr>
          <a:xfrm>
            <a:off x="6463924" y="3890021"/>
            <a:ext cx="488096" cy="0"/>
          </a:xfrm>
          <a:prstGeom prst="line">
            <a:avLst/>
          </a:prstGeom>
          <a:ln w="381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6263087" y="3921785"/>
            <a:ext cx="771098" cy="492443"/>
          </a:xfrm>
          <a:prstGeom prst="rect">
            <a:avLst/>
          </a:prstGeom>
          <a:noFill/>
        </p:spPr>
        <p:txBody>
          <a:bodyPr wrap="square" rtlCol="0">
            <a:spAutoFit/>
          </a:bodyPr>
          <a:lstStyle/>
          <a:p>
            <a:pPr algn="r"/>
            <a:r>
              <a:rPr lang="en-US" sz="2600" dirty="0">
                <a:solidFill>
                  <a:srgbClr val="FF0000"/>
                </a:solidFill>
              </a:rPr>
              <a:t>0</a:t>
            </a:r>
          </a:p>
        </p:txBody>
      </p:sp>
      <p:sp>
        <p:nvSpPr>
          <p:cNvPr id="69" name="TextBox 68"/>
          <p:cNvSpPr txBox="1"/>
          <p:nvPr/>
        </p:nvSpPr>
        <p:spPr>
          <a:xfrm>
            <a:off x="6372479" y="4749424"/>
            <a:ext cx="1768426" cy="492443"/>
          </a:xfrm>
          <a:prstGeom prst="rect">
            <a:avLst/>
          </a:prstGeom>
          <a:noFill/>
        </p:spPr>
        <p:txBody>
          <a:bodyPr wrap="square" rtlCol="0">
            <a:spAutoFit/>
          </a:bodyPr>
          <a:lstStyle/>
          <a:p>
            <a:r>
              <a:rPr lang="en-US" sz="2600" b="1" dirty="0">
                <a:solidFill>
                  <a:srgbClr val="0070C0"/>
                </a:solidFill>
              </a:rPr>
              <a:t>48 : 4 = 12</a:t>
            </a:r>
          </a:p>
        </p:txBody>
      </p:sp>
      <p:sp>
        <p:nvSpPr>
          <p:cNvPr id="70" name="TextBox 69"/>
          <p:cNvSpPr txBox="1"/>
          <p:nvPr/>
        </p:nvSpPr>
        <p:spPr>
          <a:xfrm>
            <a:off x="9839278" y="2579957"/>
            <a:ext cx="771098" cy="492443"/>
          </a:xfrm>
          <a:prstGeom prst="rect">
            <a:avLst/>
          </a:prstGeom>
          <a:noFill/>
        </p:spPr>
        <p:txBody>
          <a:bodyPr wrap="square" rtlCol="0">
            <a:spAutoFit/>
          </a:bodyPr>
          <a:lstStyle/>
          <a:p>
            <a:pPr algn="just"/>
            <a:r>
              <a:rPr lang="en-US" sz="2600" dirty="0">
                <a:solidFill>
                  <a:srgbClr val="FF0000"/>
                </a:solidFill>
              </a:rPr>
              <a:t>1</a:t>
            </a:r>
          </a:p>
        </p:txBody>
      </p:sp>
      <p:sp>
        <p:nvSpPr>
          <p:cNvPr id="71" name="TextBox 70"/>
          <p:cNvSpPr txBox="1"/>
          <p:nvPr/>
        </p:nvSpPr>
        <p:spPr>
          <a:xfrm>
            <a:off x="9248610" y="2564370"/>
            <a:ext cx="771098" cy="492443"/>
          </a:xfrm>
          <a:prstGeom prst="rect">
            <a:avLst/>
          </a:prstGeom>
          <a:noFill/>
        </p:spPr>
        <p:txBody>
          <a:bodyPr wrap="square" rtlCol="0">
            <a:spAutoFit/>
          </a:bodyPr>
          <a:lstStyle/>
          <a:p>
            <a:pPr algn="just"/>
            <a:r>
              <a:rPr lang="en-US" sz="2600" dirty="0">
                <a:solidFill>
                  <a:srgbClr val="FF0000"/>
                </a:solidFill>
              </a:rPr>
              <a:t>7</a:t>
            </a:r>
          </a:p>
        </p:txBody>
      </p:sp>
      <p:sp>
        <p:nvSpPr>
          <p:cNvPr id="72" name="TextBox 71"/>
          <p:cNvSpPr txBox="1"/>
          <p:nvPr/>
        </p:nvSpPr>
        <p:spPr>
          <a:xfrm>
            <a:off x="9249171" y="3015145"/>
            <a:ext cx="771098" cy="492443"/>
          </a:xfrm>
          <a:prstGeom prst="rect">
            <a:avLst/>
          </a:prstGeom>
          <a:noFill/>
        </p:spPr>
        <p:txBody>
          <a:bodyPr wrap="square" rtlCol="0">
            <a:spAutoFit/>
          </a:bodyPr>
          <a:lstStyle/>
          <a:p>
            <a:pPr algn="just"/>
            <a:r>
              <a:rPr lang="en-US" sz="2600" dirty="0">
                <a:solidFill>
                  <a:srgbClr val="FF0000"/>
                </a:solidFill>
              </a:rPr>
              <a:t>0</a:t>
            </a:r>
          </a:p>
        </p:txBody>
      </p:sp>
      <p:cxnSp>
        <p:nvCxnSpPr>
          <p:cNvPr id="73" name="Straight Connector 72"/>
          <p:cNvCxnSpPr>
            <a:endCxn id="74" idx="0"/>
          </p:cNvCxnSpPr>
          <p:nvPr/>
        </p:nvCxnSpPr>
        <p:spPr>
          <a:xfrm flipV="1">
            <a:off x="9221314" y="3015145"/>
            <a:ext cx="505651" cy="5038"/>
          </a:xfrm>
          <a:prstGeom prst="line">
            <a:avLst/>
          </a:prstGeom>
          <a:ln w="38100"/>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9341416" y="3015145"/>
            <a:ext cx="771098" cy="492443"/>
          </a:xfrm>
          <a:prstGeom prst="rect">
            <a:avLst/>
          </a:prstGeom>
          <a:noFill/>
        </p:spPr>
        <p:txBody>
          <a:bodyPr wrap="square" rtlCol="0">
            <a:spAutoFit/>
          </a:bodyPr>
          <a:lstStyle/>
          <a:p>
            <a:r>
              <a:rPr lang="en-US" sz="2600" dirty="0">
                <a:solidFill>
                  <a:srgbClr val="FF0000"/>
                </a:solidFill>
              </a:rPr>
              <a:t> 7</a:t>
            </a:r>
          </a:p>
        </p:txBody>
      </p:sp>
      <p:sp>
        <p:nvSpPr>
          <p:cNvPr id="76" name="TextBox 75"/>
          <p:cNvSpPr txBox="1"/>
          <p:nvPr/>
        </p:nvSpPr>
        <p:spPr>
          <a:xfrm>
            <a:off x="9034309" y="3411102"/>
            <a:ext cx="771098" cy="492443"/>
          </a:xfrm>
          <a:prstGeom prst="rect">
            <a:avLst/>
          </a:prstGeom>
          <a:noFill/>
        </p:spPr>
        <p:txBody>
          <a:bodyPr wrap="square" rtlCol="0">
            <a:spAutoFit/>
          </a:bodyPr>
          <a:lstStyle/>
          <a:p>
            <a:pPr algn="r"/>
            <a:r>
              <a:rPr lang="en-US" sz="2600" dirty="0">
                <a:solidFill>
                  <a:srgbClr val="FF0000"/>
                </a:solidFill>
              </a:rPr>
              <a:t>7</a:t>
            </a:r>
          </a:p>
        </p:txBody>
      </p:sp>
      <p:cxnSp>
        <p:nvCxnSpPr>
          <p:cNvPr id="77" name="Straight Connector 76"/>
          <p:cNvCxnSpPr/>
          <p:nvPr/>
        </p:nvCxnSpPr>
        <p:spPr>
          <a:xfrm>
            <a:off x="9238869" y="3876371"/>
            <a:ext cx="488096" cy="0"/>
          </a:xfrm>
          <a:prstGeom prst="line">
            <a:avLst/>
          </a:prstGeom>
          <a:ln w="38100"/>
        </p:spPr>
        <p:style>
          <a:lnRef idx="1">
            <a:schemeClr val="dk1"/>
          </a:lnRef>
          <a:fillRef idx="0">
            <a:schemeClr val="dk1"/>
          </a:fillRef>
          <a:effectRef idx="0">
            <a:schemeClr val="dk1"/>
          </a:effectRef>
          <a:fontRef idx="minor">
            <a:schemeClr val="tx1"/>
          </a:fontRef>
        </p:style>
      </p:cxnSp>
      <p:sp>
        <p:nvSpPr>
          <p:cNvPr id="78" name="TextBox 77"/>
          <p:cNvSpPr txBox="1"/>
          <p:nvPr/>
        </p:nvSpPr>
        <p:spPr>
          <a:xfrm>
            <a:off x="9038032" y="3908135"/>
            <a:ext cx="771098" cy="492443"/>
          </a:xfrm>
          <a:prstGeom prst="rect">
            <a:avLst/>
          </a:prstGeom>
          <a:noFill/>
        </p:spPr>
        <p:txBody>
          <a:bodyPr wrap="square" rtlCol="0">
            <a:spAutoFit/>
          </a:bodyPr>
          <a:lstStyle/>
          <a:p>
            <a:pPr algn="r"/>
            <a:r>
              <a:rPr lang="en-US" sz="2600" dirty="0">
                <a:solidFill>
                  <a:srgbClr val="FF0000"/>
                </a:solidFill>
              </a:rPr>
              <a:t>0</a:t>
            </a:r>
          </a:p>
        </p:txBody>
      </p:sp>
      <p:sp>
        <p:nvSpPr>
          <p:cNvPr id="79" name="TextBox 78"/>
          <p:cNvSpPr txBox="1"/>
          <p:nvPr/>
        </p:nvSpPr>
        <p:spPr>
          <a:xfrm>
            <a:off x="9147424" y="4735774"/>
            <a:ext cx="1768426" cy="492443"/>
          </a:xfrm>
          <a:prstGeom prst="rect">
            <a:avLst/>
          </a:prstGeom>
          <a:noFill/>
        </p:spPr>
        <p:txBody>
          <a:bodyPr wrap="square" rtlCol="0">
            <a:spAutoFit/>
          </a:bodyPr>
          <a:lstStyle/>
          <a:p>
            <a:r>
              <a:rPr lang="en-US" sz="2600" b="1" dirty="0">
                <a:solidFill>
                  <a:srgbClr val="0070C0"/>
                </a:solidFill>
              </a:rPr>
              <a:t>77 : 7 = 11</a:t>
            </a:r>
          </a:p>
        </p:txBody>
      </p:sp>
    </p:spTree>
    <p:extLst>
      <p:ext uri="{BB962C8B-B14F-4D97-AF65-F5344CB8AC3E}">
        <p14:creationId xmlns:p14="http://schemas.microsoft.com/office/powerpoint/2010/main" val="217272233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2000" fill="hold"/>
                                        <p:tgtEl>
                                          <p:spTgt spid="3074"/>
                                        </p:tgtEl>
                                        <p:attrNameLst>
                                          <p:attrName>ppt_x</p:attrName>
                                        </p:attrNameLst>
                                      </p:cBhvr>
                                      <p:tavLst>
                                        <p:tav tm="0">
                                          <p:val>
                                            <p:strVal val="0-#ppt_w/2"/>
                                          </p:val>
                                        </p:tav>
                                        <p:tav tm="100000">
                                          <p:val>
                                            <p:strVal val="#ppt_x"/>
                                          </p:val>
                                        </p:tav>
                                      </p:tavLst>
                                    </p:anim>
                                    <p:anim calcmode="lin" valueType="num">
                                      <p:cBhvr additive="base">
                                        <p:cTn id="14" dur="2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fltVal val="0"/>
                                          </p:val>
                                        </p:tav>
                                        <p:tav tm="100000">
                                          <p:val>
                                            <p:strVal val="#ppt_w"/>
                                          </p:val>
                                        </p:tav>
                                      </p:tavLst>
                                    </p:anim>
                                    <p:anim calcmode="lin" valueType="num">
                                      <p:cBhvr>
                                        <p:cTn id="20" dur="1000" fill="hold"/>
                                        <p:tgtEl>
                                          <p:spTgt spid="41"/>
                                        </p:tgtEl>
                                        <p:attrNameLst>
                                          <p:attrName>ppt_h</p:attrName>
                                        </p:attrNameLst>
                                      </p:cBhvr>
                                      <p:tavLst>
                                        <p:tav tm="0">
                                          <p:val>
                                            <p:fltVal val="0"/>
                                          </p:val>
                                        </p:tav>
                                        <p:tav tm="100000">
                                          <p:val>
                                            <p:strVal val="#ppt_h"/>
                                          </p:val>
                                        </p:tav>
                                      </p:tavLst>
                                    </p:anim>
                                    <p:anim calcmode="lin" valueType="num">
                                      <p:cBhvr>
                                        <p:cTn id="21" dur="1000" fill="hold"/>
                                        <p:tgtEl>
                                          <p:spTgt spid="41"/>
                                        </p:tgtEl>
                                        <p:attrNameLst>
                                          <p:attrName>style.rotation</p:attrName>
                                        </p:attrNameLst>
                                      </p:cBhvr>
                                      <p:tavLst>
                                        <p:tav tm="0">
                                          <p:val>
                                            <p:fltVal val="90"/>
                                          </p:val>
                                        </p:tav>
                                        <p:tav tm="100000">
                                          <p:val>
                                            <p:fltVal val="0"/>
                                          </p:val>
                                        </p:tav>
                                      </p:tavLst>
                                    </p:anim>
                                    <p:animEffect transition="in" filter="fade">
                                      <p:cBhvr>
                                        <p:cTn id="22" dur="1000"/>
                                        <p:tgtEl>
                                          <p:spTgt spid="4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par>
                                <p:cTn id="29" presetID="3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 calcmode="lin" valueType="num">
                                      <p:cBhvr>
                                        <p:cTn id="33" dur="1000" fill="hold"/>
                                        <p:tgtEl>
                                          <p:spTgt spid="43"/>
                                        </p:tgtEl>
                                        <p:attrNameLst>
                                          <p:attrName>style.rotation</p:attrName>
                                        </p:attrNameLst>
                                      </p:cBhvr>
                                      <p:tavLst>
                                        <p:tav tm="0">
                                          <p:val>
                                            <p:fltVal val="90"/>
                                          </p:val>
                                        </p:tav>
                                        <p:tav tm="100000">
                                          <p:val>
                                            <p:fltVal val="0"/>
                                          </p:val>
                                        </p:tav>
                                      </p:tavLst>
                                    </p:anim>
                                    <p:animEffect transition="in" filter="fade">
                                      <p:cBhvr>
                                        <p:cTn id="34" dur="1000"/>
                                        <p:tgtEl>
                                          <p:spTgt spid="4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 calcmode="lin" valueType="num">
                                      <p:cBhvr>
                                        <p:cTn id="45" dur="1000" fill="hold"/>
                                        <p:tgtEl>
                                          <p:spTgt spid="46"/>
                                        </p:tgtEl>
                                        <p:attrNameLst>
                                          <p:attrName>style.rotation</p:attrName>
                                        </p:attrNameLst>
                                      </p:cBhvr>
                                      <p:tavLst>
                                        <p:tav tm="0">
                                          <p:val>
                                            <p:fltVal val="90"/>
                                          </p:val>
                                        </p:tav>
                                        <p:tav tm="100000">
                                          <p:val>
                                            <p:fltVal val="0"/>
                                          </p:val>
                                        </p:tav>
                                      </p:tavLst>
                                    </p:anim>
                                    <p:animEffect transition="in" filter="fade">
                                      <p:cBhvr>
                                        <p:cTn id="46" dur="1000"/>
                                        <p:tgtEl>
                                          <p:spTgt spid="4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1000" fill="hold"/>
                                        <p:tgtEl>
                                          <p:spTgt spid="47"/>
                                        </p:tgtEl>
                                        <p:attrNameLst>
                                          <p:attrName>ppt_w</p:attrName>
                                        </p:attrNameLst>
                                      </p:cBhvr>
                                      <p:tavLst>
                                        <p:tav tm="0">
                                          <p:val>
                                            <p:fltVal val="0"/>
                                          </p:val>
                                        </p:tav>
                                        <p:tav tm="100000">
                                          <p:val>
                                            <p:strVal val="#ppt_w"/>
                                          </p:val>
                                        </p:tav>
                                      </p:tavLst>
                                    </p:anim>
                                    <p:anim calcmode="lin" valueType="num">
                                      <p:cBhvr>
                                        <p:cTn id="50" dur="1000" fill="hold"/>
                                        <p:tgtEl>
                                          <p:spTgt spid="47"/>
                                        </p:tgtEl>
                                        <p:attrNameLst>
                                          <p:attrName>ppt_h</p:attrName>
                                        </p:attrNameLst>
                                      </p:cBhvr>
                                      <p:tavLst>
                                        <p:tav tm="0">
                                          <p:val>
                                            <p:fltVal val="0"/>
                                          </p:val>
                                        </p:tav>
                                        <p:tav tm="100000">
                                          <p:val>
                                            <p:strVal val="#ppt_h"/>
                                          </p:val>
                                        </p:tav>
                                      </p:tavLst>
                                    </p:anim>
                                    <p:anim calcmode="lin" valueType="num">
                                      <p:cBhvr>
                                        <p:cTn id="51" dur="1000" fill="hold"/>
                                        <p:tgtEl>
                                          <p:spTgt spid="47"/>
                                        </p:tgtEl>
                                        <p:attrNameLst>
                                          <p:attrName>style.rotation</p:attrName>
                                        </p:attrNameLst>
                                      </p:cBhvr>
                                      <p:tavLst>
                                        <p:tav tm="0">
                                          <p:val>
                                            <p:fltVal val="90"/>
                                          </p:val>
                                        </p:tav>
                                        <p:tav tm="100000">
                                          <p:val>
                                            <p:fltVal val="0"/>
                                          </p:val>
                                        </p:tav>
                                      </p:tavLst>
                                    </p:anim>
                                    <p:animEffect transition="in" filter="fade">
                                      <p:cBhvr>
                                        <p:cTn id="52" dur="1000"/>
                                        <p:tgtEl>
                                          <p:spTgt spid="4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1000" fill="hold"/>
                                        <p:tgtEl>
                                          <p:spTgt spid="48"/>
                                        </p:tgtEl>
                                        <p:attrNameLst>
                                          <p:attrName>ppt_w</p:attrName>
                                        </p:attrNameLst>
                                      </p:cBhvr>
                                      <p:tavLst>
                                        <p:tav tm="0">
                                          <p:val>
                                            <p:fltVal val="0"/>
                                          </p:val>
                                        </p:tav>
                                        <p:tav tm="100000">
                                          <p:val>
                                            <p:strVal val="#ppt_w"/>
                                          </p:val>
                                        </p:tav>
                                      </p:tavLst>
                                    </p:anim>
                                    <p:anim calcmode="lin" valueType="num">
                                      <p:cBhvr>
                                        <p:cTn id="56" dur="1000" fill="hold"/>
                                        <p:tgtEl>
                                          <p:spTgt spid="48"/>
                                        </p:tgtEl>
                                        <p:attrNameLst>
                                          <p:attrName>ppt_h</p:attrName>
                                        </p:attrNameLst>
                                      </p:cBhvr>
                                      <p:tavLst>
                                        <p:tav tm="0">
                                          <p:val>
                                            <p:fltVal val="0"/>
                                          </p:val>
                                        </p:tav>
                                        <p:tav tm="100000">
                                          <p:val>
                                            <p:strVal val="#ppt_h"/>
                                          </p:val>
                                        </p:tav>
                                      </p:tavLst>
                                    </p:anim>
                                    <p:anim calcmode="lin" valueType="num">
                                      <p:cBhvr>
                                        <p:cTn id="57" dur="1000" fill="hold"/>
                                        <p:tgtEl>
                                          <p:spTgt spid="48"/>
                                        </p:tgtEl>
                                        <p:attrNameLst>
                                          <p:attrName>style.rotation</p:attrName>
                                        </p:attrNameLst>
                                      </p:cBhvr>
                                      <p:tavLst>
                                        <p:tav tm="0">
                                          <p:val>
                                            <p:fltVal val="90"/>
                                          </p:val>
                                        </p:tav>
                                        <p:tav tm="100000">
                                          <p:val>
                                            <p:fltVal val="0"/>
                                          </p:val>
                                        </p:tav>
                                      </p:tavLst>
                                    </p:anim>
                                    <p:animEffect transition="in" filter="fade">
                                      <p:cBhvr>
                                        <p:cTn id="58" dur="1000"/>
                                        <p:tgtEl>
                                          <p:spTgt spid="48"/>
                                        </p:tgtEl>
                                      </p:cBhvr>
                                    </p:animEffect>
                                  </p:childTnLst>
                                </p:cTn>
                              </p:par>
                              <p:par>
                                <p:cTn id="59" presetID="3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1000" fill="hold"/>
                                        <p:tgtEl>
                                          <p:spTgt spid="49"/>
                                        </p:tgtEl>
                                        <p:attrNameLst>
                                          <p:attrName>ppt_w</p:attrName>
                                        </p:attrNameLst>
                                      </p:cBhvr>
                                      <p:tavLst>
                                        <p:tav tm="0">
                                          <p:val>
                                            <p:fltVal val="0"/>
                                          </p:val>
                                        </p:tav>
                                        <p:tav tm="100000">
                                          <p:val>
                                            <p:strVal val="#ppt_w"/>
                                          </p:val>
                                        </p:tav>
                                      </p:tavLst>
                                    </p:anim>
                                    <p:anim calcmode="lin" valueType="num">
                                      <p:cBhvr>
                                        <p:cTn id="62" dur="1000" fill="hold"/>
                                        <p:tgtEl>
                                          <p:spTgt spid="49"/>
                                        </p:tgtEl>
                                        <p:attrNameLst>
                                          <p:attrName>ppt_h</p:attrName>
                                        </p:attrNameLst>
                                      </p:cBhvr>
                                      <p:tavLst>
                                        <p:tav tm="0">
                                          <p:val>
                                            <p:fltVal val="0"/>
                                          </p:val>
                                        </p:tav>
                                        <p:tav tm="100000">
                                          <p:val>
                                            <p:strVal val="#ppt_h"/>
                                          </p:val>
                                        </p:tav>
                                      </p:tavLst>
                                    </p:anim>
                                    <p:anim calcmode="lin" valueType="num">
                                      <p:cBhvr>
                                        <p:cTn id="63" dur="1000" fill="hold"/>
                                        <p:tgtEl>
                                          <p:spTgt spid="49"/>
                                        </p:tgtEl>
                                        <p:attrNameLst>
                                          <p:attrName>style.rotation</p:attrName>
                                        </p:attrNameLst>
                                      </p:cBhvr>
                                      <p:tavLst>
                                        <p:tav tm="0">
                                          <p:val>
                                            <p:fltVal val="90"/>
                                          </p:val>
                                        </p:tav>
                                        <p:tav tm="100000">
                                          <p:val>
                                            <p:fltVal val="0"/>
                                          </p:val>
                                        </p:tav>
                                      </p:tavLst>
                                    </p:anim>
                                    <p:animEffect transition="in" filter="fade">
                                      <p:cBhvr>
                                        <p:cTn id="64" dur="1000"/>
                                        <p:tgtEl>
                                          <p:spTgt spid="4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1000" fill="hold"/>
                                        <p:tgtEl>
                                          <p:spTgt spid="50"/>
                                        </p:tgtEl>
                                        <p:attrNameLst>
                                          <p:attrName>ppt_w</p:attrName>
                                        </p:attrNameLst>
                                      </p:cBhvr>
                                      <p:tavLst>
                                        <p:tav tm="0">
                                          <p:val>
                                            <p:fltVal val="0"/>
                                          </p:val>
                                        </p:tav>
                                        <p:tav tm="100000">
                                          <p:val>
                                            <p:strVal val="#ppt_w"/>
                                          </p:val>
                                        </p:tav>
                                      </p:tavLst>
                                    </p:anim>
                                    <p:anim calcmode="lin" valueType="num">
                                      <p:cBhvr>
                                        <p:cTn id="68" dur="1000" fill="hold"/>
                                        <p:tgtEl>
                                          <p:spTgt spid="50"/>
                                        </p:tgtEl>
                                        <p:attrNameLst>
                                          <p:attrName>ppt_h</p:attrName>
                                        </p:attrNameLst>
                                      </p:cBhvr>
                                      <p:tavLst>
                                        <p:tav tm="0">
                                          <p:val>
                                            <p:fltVal val="0"/>
                                          </p:val>
                                        </p:tav>
                                        <p:tav tm="100000">
                                          <p:val>
                                            <p:strVal val="#ppt_h"/>
                                          </p:val>
                                        </p:tav>
                                      </p:tavLst>
                                    </p:anim>
                                    <p:anim calcmode="lin" valueType="num">
                                      <p:cBhvr>
                                        <p:cTn id="69" dur="1000" fill="hold"/>
                                        <p:tgtEl>
                                          <p:spTgt spid="50"/>
                                        </p:tgtEl>
                                        <p:attrNameLst>
                                          <p:attrName>style.rotation</p:attrName>
                                        </p:attrNameLst>
                                      </p:cBhvr>
                                      <p:tavLst>
                                        <p:tav tm="0">
                                          <p:val>
                                            <p:fltVal val="90"/>
                                          </p:val>
                                        </p:tav>
                                        <p:tav tm="100000">
                                          <p:val>
                                            <p:fltVal val="0"/>
                                          </p:val>
                                        </p:tav>
                                      </p:tavLst>
                                    </p:anim>
                                    <p:animEffect transition="in" filter="fade">
                                      <p:cBhvr>
                                        <p:cTn id="70" dur="1000"/>
                                        <p:tgtEl>
                                          <p:spTgt spid="50"/>
                                        </p:tgtEl>
                                      </p:cBhvr>
                                    </p:animEffect>
                                  </p:childTnLst>
                                </p:cTn>
                              </p:par>
                            </p:childTnLst>
                          </p:cTn>
                        </p:par>
                        <p:par>
                          <p:cTn id="71" fill="hold">
                            <p:stCondLst>
                              <p:cond delay="1000"/>
                            </p:stCondLst>
                            <p:childTnLst>
                              <p:par>
                                <p:cTn id="72" presetID="6" presetClass="entr" presetSubtype="16" fill="hold" nodeType="after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circle(in)">
                                      <p:cBhvr>
                                        <p:cTn id="74" dur="2000"/>
                                        <p:tgtEl>
                                          <p:spTgt spid="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p:cTn id="79" dur="1000" fill="hold"/>
                                        <p:tgtEl>
                                          <p:spTgt spid="60"/>
                                        </p:tgtEl>
                                        <p:attrNameLst>
                                          <p:attrName>ppt_w</p:attrName>
                                        </p:attrNameLst>
                                      </p:cBhvr>
                                      <p:tavLst>
                                        <p:tav tm="0">
                                          <p:val>
                                            <p:fltVal val="0"/>
                                          </p:val>
                                        </p:tav>
                                        <p:tav tm="100000">
                                          <p:val>
                                            <p:strVal val="#ppt_w"/>
                                          </p:val>
                                        </p:tav>
                                      </p:tavLst>
                                    </p:anim>
                                    <p:anim calcmode="lin" valueType="num">
                                      <p:cBhvr>
                                        <p:cTn id="80" dur="1000" fill="hold"/>
                                        <p:tgtEl>
                                          <p:spTgt spid="60"/>
                                        </p:tgtEl>
                                        <p:attrNameLst>
                                          <p:attrName>ppt_h</p:attrName>
                                        </p:attrNameLst>
                                      </p:cBhvr>
                                      <p:tavLst>
                                        <p:tav tm="0">
                                          <p:val>
                                            <p:fltVal val="0"/>
                                          </p:val>
                                        </p:tav>
                                        <p:tav tm="100000">
                                          <p:val>
                                            <p:strVal val="#ppt_h"/>
                                          </p:val>
                                        </p:tav>
                                      </p:tavLst>
                                    </p:anim>
                                    <p:anim calcmode="lin" valueType="num">
                                      <p:cBhvr>
                                        <p:cTn id="81" dur="1000" fill="hold"/>
                                        <p:tgtEl>
                                          <p:spTgt spid="60"/>
                                        </p:tgtEl>
                                        <p:attrNameLst>
                                          <p:attrName>style.rotation</p:attrName>
                                        </p:attrNameLst>
                                      </p:cBhvr>
                                      <p:tavLst>
                                        <p:tav tm="0">
                                          <p:val>
                                            <p:fltVal val="90"/>
                                          </p:val>
                                        </p:tav>
                                        <p:tav tm="100000">
                                          <p:val>
                                            <p:fltVal val="0"/>
                                          </p:val>
                                        </p:tav>
                                      </p:tavLst>
                                    </p:anim>
                                    <p:animEffect transition="in" filter="fade">
                                      <p:cBhvr>
                                        <p:cTn id="82" dur="1000"/>
                                        <p:tgtEl>
                                          <p:spTgt spid="6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1000" fill="hold"/>
                                        <p:tgtEl>
                                          <p:spTgt spid="61"/>
                                        </p:tgtEl>
                                        <p:attrNameLst>
                                          <p:attrName>ppt_w</p:attrName>
                                        </p:attrNameLst>
                                      </p:cBhvr>
                                      <p:tavLst>
                                        <p:tav tm="0">
                                          <p:val>
                                            <p:fltVal val="0"/>
                                          </p:val>
                                        </p:tav>
                                        <p:tav tm="100000">
                                          <p:val>
                                            <p:strVal val="#ppt_w"/>
                                          </p:val>
                                        </p:tav>
                                      </p:tavLst>
                                    </p:anim>
                                    <p:anim calcmode="lin" valueType="num">
                                      <p:cBhvr>
                                        <p:cTn id="86" dur="1000" fill="hold"/>
                                        <p:tgtEl>
                                          <p:spTgt spid="61"/>
                                        </p:tgtEl>
                                        <p:attrNameLst>
                                          <p:attrName>ppt_h</p:attrName>
                                        </p:attrNameLst>
                                      </p:cBhvr>
                                      <p:tavLst>
                                        <p:tav tm="0">
                                          <p:val>
                                            <p:fltVal val="0"/>
                                          </p:val>
                                        </p:tav>
                                        <p:tav tm="100000">
                                          <p:val>
                                            <p:strVal val="#ppt_h"/>
                                          </p:val>
                                        </p:tav>
                                      </p:tavLst>
                                    </p:anim>
                                    <p:anim calcmode="lin" valueType="num">
                                      <p:cBhvr>
                                        <p:cTn id="87" dur="1000" fill="hold"/>
                                        <p:tgtEl>
                                          <p:spTgt spid="61"/>
                                        </p:tgtEl>
                                        <p:attrNameLst>
                                          <p:attrName>style.rotation</p:attrName>
                                        </p:attrNameLst>
                                      </p:cBhvr>
                                      <p:tavLst>
                                        <p:tav tm="0">
                                          <p:val>
                                            <p:fltVal val="90"/>
                                          </p:val>
                                        </p:tav>
                                        <p:tav tm="100000">
                                          <p:val>
                                            <p:fltVal val="0"/>
                                          </p:val>
                                        </p:tav>
                                      </p:tavLst>
                                    </p:anim>
                                    <p:animEffect transition="in" filter="fade">
                                      <p:cBhvr>
                                        <p:cTn id="88" dur="1000"/>
                                        <p:tgtEl>
                                          <p:spTgt spid="61"/>
                                        </p:tgtEl>
                                      </p:cBhvr>
                                    </p:animEffect>
                                  </p:childTnLst>
                                </p:cTn>
                              </p:par>
                              <p:par>
                                <p:cTn id="89" presetID="3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1000" fill="hold"/>
                                        <p:tgtEl>
                                          <p:spTgt spid="63"/>
                                        </p:tgtEl>
                                        <p:attrNameLst>
                                          <p:attrName>ppt_w</p:attrName>
                                        </p:attrNameLst>
                                      </p:cBhvr>
                                      <p:tavLst>
                                        <p:tav tm="0">
                                          <p:val>
                                            <p:fltVal val="0"/>
                                          </p:val>
                                        </p:tav>
                                        <p:tav tm="100000">
                                          <p:val>
                                            <p:strVal val="#ppt_w"/>
                                          </p:val>
                                        </p:tav>
                                      </p:tavLst>
                                    </p:anim>
                                    <p:anim calcmode="lin" valueType="num">
                                      <p:cBhvr>
                                        <p:cTn id="92" dur="1000" fill="hold"/>
                                        <p:tgtEl>
                                          <p:spTgt spid="63"/>
                                        </p:tgtEl>
                                        <p:attrNameLst>
                                          <p:attrName>ppt_h</p:attrName>
                                        </p:attrNameLst>
                                      </p:cBhvr>
                                      <p:tavLst>
                                        <p:tav tm="0">
                                          <p:val>
                                            <p:fltVal val="0"/>
                                          </p:val>
                                        </p:tav>
                                        <p:tav tm="100000">
                                          <p:val>
                                            <p:strVal val="#ppt_h"/>
                                          </p:val>
                                        </p:tav>
                                      </p:tavLst>
                                    </p:anim>
                                    <p:anim calcmode="lin" valueType="num">
                                      <p:cBhvr>
                                        <p:cTn id="93" dur="1000" fill="hold"/>
                                        <p:tgtEl>
                                          <p:spTgt spid="63"/>
                                        </p:tgtEl>
                                        <p:attrNameLst>
                                          <p:attrName>style.rotation</p:attrName>
                                        </p:attrNameLst>
                                      </p:cBhvr>
                                      <p:tavLst>
                                        <p:tav tm="0">
                                          <p:val>
                                            <p:fltVal val="90"/>
                                          </p:val>
                                        </p:tav>
                                        <p:tav tm="100000">
                                          <p:val>
                                            <p:fltVal val="0"/>
                                          </p:val>
                                        </p:tav>
                                      </p:tavLst>
                                    </p:anim>
                                    <p:animEffect transition="in" filter="fade">
                                      <p:cBhvr>
                                        <p:cTn id="94" dur="1000"/>
                                        <p:tgtEl>
                                          <p:spTgt spid="63"/>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 calcmode="lin" valueType="num">
                                      <p:cBhvr>
                                        <p:cTn id="97" dur="1000" fill="hold"/>
                                        <p:tgtEl>
                                          <p:spTgt spid="62"/>
                                        </p:tgtEl>
                                        <p:attrNameLst>
                                          <p:attrName>ppt_w</p:attrName>
                                        </p:attrNameLst>
                                      </p:cBhvr>
                                      <p:tavLst>
                                        <p:tav tm="0">
                                          <p:val>
                                            <p:fltVal val="0"/>
                                          </p:val>
                                        </p:tav>
                                        <p:tav tm="100000">
                                          <p:val>
                                            <p:strVal val="#ppt_w"/>
                                          </p:val>
                                        </p:tav>
                                      </p:tavLst>
                                    </p:anim>
                                    <p:anim calcmode="lin" valueType="num">
                                      <p:cBhvr>
                                        <p:cTn id="98" dur="1000" fill="hold"/>
                                        <p:tgtEl>
                                          <p:spTgt spid="62"/>
                                        </p:tgtEl>
                                        <p:attrNameLst>
                                          <p:attrName>ppt_h</p:attrName>
                                        </p:attrNameLst>
                                      </p:cBhvr>
                                      <p:tavLst>
                                        <p:tav tm="0">
                                          <p:val>
                                            <p:fltVal val="0"/>
                                          </p:val>
                                        </p:tav>
                                        <p:tav tm="100000">
                                          <p:val>
                                            <p:strVal val="#ppt_h"/>
                                          </p:val>
                                        </p:tav>
                                      </p:tavLst>
                                    </p:anim>
                                    <p:anim calcmode="lin" valueType="num">
                                      <p:cBhvr>
                                        <p:cTn id="99" dur="1000" fill="hold"/>
                                        <p:tgtEl>
                                          <p:spTgt spid="62"/>
                                        </p:tgtEl>
                                        <p:attrNameLst>
                                          <p:attrName>style.rotation</p:attrName>
                                        </p:attrNameLst>
                                      </p:cBhvr>
                                      <p:tavLst>
                                        <p:tav tm="0">
                                          <p:val>
                                            <p:fltVal val="90"/>
                                          </p:val>
                                        </p:tav>
                                        <p:tav tm="100000">
                                          <p:val>
                                            <p:fltVal val="0"/>
                                          </p:val>
                                        </p:tav>
                                      </p:tavLst>
                                    </p:anim>
                                    <p:animEffect transition="in" filter="fade">
                                      <p:cBhvr>
                                        <p:cTn id="100" dur="1000"/>
                                        <p:tgtEl>
                                          <p:spTgt spid="62"/>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000" fill="hold"/>
                                        <p:tgtEl>
                                          <p:spTgt spid="64"/>
                                        </p:tgtEl>
                                        <p:attrNameLst>
                                          <p:attrName>ppt_w</p:attrName>
                                        </p:attrNameLst>
                                      </p:cBhvr>
                                      <p:tavLst>
                                        <p:tav tm="0">
                                          <p:val>
                                            <p:fltVal val="0"/>
                                          </p:val>
                                        </p:tav>
                                        <p:tav tm="100000">
                                          <p:val>
                                            <p:strVal val="#ppt_w"/>
                                          </p:val>
                                        </p:tav>
                                      </p:tavLst>
                                    </p:anim>
                                    <p:anim calcmode="lin" valueType="num">
                                      <p:cBhvr>
                                        <p:cTn id="104" dur="1000" fill="hold"/>
                                        <p:tgtEl>
                                          <p:spTgt spid="64"/>
                                        </p:tgtEl>
                                        <p:attrNameLst>
                                          <p:attrName>ppt_h</p:attrName>
                                        </p:attrNameLst>
                                      </p:cBhvr>
                                      <p:tavLst>
                                        <p:tav tm="0">
                                          <p:val>
                                            <p:fltVal val="0"/>
                                          </p:val>
                                        </p:tav>
                                        <p:tav tm="100000">
                                          <p:val>
                                            <p:strVal val="#ppt_h"/>
                                          </p:val>
                                        </p:tav>
                                      </p:tavLst>
                                    </p:anim>
                                    <p:anim calcmode="lin" valueType="num">
                                      <p:cBhvr>
                                        <p:cTn id="105" dur="1000" fill="hold"/>
                                        <p:tgtEl>
                                          <p:spTgt spid="64"/>
                                        </p:tgtEl>
                                        <p:attrNameLst>
                                          <p:attrName>style.rotation</p:attrName>
                                        </p:attrNameLst>
                                      </p:cBhvr>
                                      <p:tavLst>
                                        <p:tav tm="0">
                                          <p:val>
                                            <p:fltVal val="90"/>
                                          </p:val>
                                        </p:tav>
                                        <p:tav tm="100000">
                                          <p:val>
                                            <p:fltVal val="0"/>
                                          </p:val>
                                        </p:tav>
                                      </p:tavLst>
                                    </p:anim>
                                    <p:animEffect transition="in" filter="fade">
                                      <p:cBhvr>
                                        <p:cTn id="106" dur="1000"/>
                                        <p:tgtEl>
                                          <p:spTgt spid="6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1000" fill="hold"/>
                                        <p:tgtEl>
                                          <p:spTgt spid="65"/>
                                        </p:tgtEl>
                                        <p:attrNameLst>
                                          <p:attrName>ppt_w</p:attrName>
                                        </p:attrNameLst>
                                      </p:cBhvr>
                                      <p:tavLst>
                                        <p:tav tm="0">
                                          <p:val>
                                            <p:fltVal val="0"/>
                                          </p:val>
                                        </p:tav>
                                        <p:tav tm="100000">
                                          <p:val>
                                            <p:strVal val="#ppt_w"/>
                                          </p:val>
                                        </p:tav>
                                      </p:tavLst>
                                    </p:anim>
                                    <p:anim calcmode="lin" valueType="num">
                                      <p:cBhvr>
                                        <p:cTn id="110" dur="1000" fill="hold"/>
                                        <p:tgtEl>
                                          <p:spTgt spid="65"/>
                                        </p:tgtEl>
                                        <p:attrNameLst>
                                          <p:attrName>ppt_h</p:attrName>
                                        </p:attrNameLst>
                                      </p:cBhvr>
                                      <p:tavLst>
                                        <p:tav tm="0">
                                          <p:val>
                                            <p:fltVal val="0"/>
                                          </p:val>
                                        </p:tav>
                                        <p:tav tm="100000">
                                          <p:val>
                                            <p:strVal val="#ppt_h"/>
                                          </p:val>
                                        </p:tav>
                                      </p:tavLst>
                                    </p:anim>
                                    <p:anim calcmode="lin" valueType="num">
                                      <p:cBhvr>
                                        <p:cTn id="111" dur="1000" fill="hold"/>
                                        <p:tgtEl>
                                          <p:spTgt spid="65"/>
                                        </p:tgtEl>
                                        <p:attrNameLst>
                                          <p:attrName>style.rotation</p:attrName>
                                        </p:attrNameLst>
                                      </p:cBhvr>
                                      <p:tavLst>
                                        <p:tav tm="0">
                                          <p:val>
                                            <p:fltVal val="90"/>
                                          </p:val>
                                        </p:tav>
                                        <p:tav tm="100000">
                                          <p:val>
                                            <p:fltVal val="0"/>
                                          </p:val>
                                        </p:tav>
                                      </p:tavLst>
                                    </p:anim>
                                    <p:animEffect transition="in" filter="fade">
                                      <p:cBhvr>
                                        <p:cTn id="112" dur="1000"/>
                                        <p:tgtEl>
                                          <p:spTgt spid="6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p:cTn id="115" dur="1000" fill="hold"/>
                                        <p:tgtEl>
                                          <p:spTgt spid="66"/>
                                        </p:tgtEl>
                                        <p:attrNameLst>
                                          <p:attrName>ppt_w</p:attrName>
                                        </p:attrNameLst>
                                      </p:cBhvr>
                                      <p:tavLst>
                                        <p:tav tm="0">
                                          <p:val>
                                            <p:fltVal val="0"/>
                                          </p:val>
                                        </p:tav>
                                        <p:tav tm="100000">
                                          <p:val>
                                            <p:strVal val="#ppt_w"/>
                                          </p:val>
                                        </p:tav>
                                      </p:tavLst>
                                    </p:anim>
                                    <p:anim calcmode="lin" valueType="num">
                                      <p:cBhvr>
                                        <p:cTn id="116" dur="1000" fill="hold"/>
                                        <p:tgtEl>
                                          <p:spTgt spid="66"/>
                                        </p:tgtEl>
                                        <p:attrNameLst>
                                          <p:attrName>ppt_h</p:attrName>
                                        </p:attrNameLst>
                                      </p:cBhvr>
                                      <p:tavLst>
                                        <p:tav tm="0">
                                          <p:val>
                                            <p:fltVal val="0"/>
                                          </p:val>
                                        </p:tav>
                                        <p:tav tm="100000">
                                          <p:val>
                                            <p:strVal val="#ppt_h"/>
                                          </p:val>
                                        </p:tav>
                                      </p:tavLst>
                                    </p:anim>
                                    <p:anim calcmode="lin" valueType="num">
                                      <p:cBhvr>
                                        <p:cTn id="117" dur="1000" fill="hold"/>
                                        <p:tgtEl>
                                          <p:spTgt spid="66"/>
                                        </p:tgtEl>
                                        <p:attrNameLst>
                                          <p:attrName>style.rotation</p:attrName>
                                        </p:attrNameLst>
                                      </p:cBhvr>
                                      <p:tavLst>
                                        <p:tav tm="0">
                                          <p:val>
                                            <p:fltVal val="90"/>
                                          </p:val>
                                        </p:tav>
                                        <p:tav tm="100000">
                                          <p:val>
                                            <p:fltVal val="0"/>
                                          </p:val>
                                        </p:tav>
                                      </p:tavLst>
                                    </p:anim>
                                    <p:animEffect transition="in" filter="fade">
                                      <p:cBhvr>
                                        <p:cTn id="118" dur="1000"/>
                                        <p:tgtEl>
                                          <p:spTgt spid="66"/>
                                        </p:tgtEl>
                                      </p:cBhvr>
                                    </p:animEffect>
                                  </p:childTnLst>
                                </p:cTn>
                              </p:par>
                              <p:par>
                                <p:cTn id="119" presetID="31" presetClass="entr" presetSubtype="0" fill="hold" nodeType="withEffect">
                                  <p:stCondLst>
                                    <p:cond delay="0"/>
                                  </p:stCondLst>
                                  <p:childTnLst>
                                    <p:set>
                                      <p:cBhvr>
                                        <p:cTn id="120" dur="1" fill="hold">
                                          <p:stCondLst>
                                            <p:cond delay="0"/>
                                          </p:stCondLst>
                                        </p:cTn>
                                        <p:tgtEl>
                                          <p:spTgt spid="67"/>
                                        </p:tgtEl>
                                        <p:attrNameLst>
                                          <p:attrName>style.visibility</p:attrName>
                                        </p:attrNameLst>
                                      </p:cBhvr>
                                      <p:to>
                                        <p:strVal val="visible"/>
                                      </p:to>
                                    </p:set>
                                    <p:anim calcmode="lin" valueType="num">
                                      <p:cBhvr>
                                        <p:cTn id="121" dur="1000" fill="hold"/>
                                        <p:tgtEl>
                                          <p:spTgt spid="67"/>
                                        </p:tgtEl>
                                        <p:attrNameLst>
                                          <p:attrName>ppt_w</p:attrName>
                                        </p:attrNameLst>
                                      </p:cBhvr>
                                      <p:tavLst>
                                        <p:tav tm="0">
                                          <p:val>
                                            <p:fltVal val="0"/>
                                          </p:val>
                                        </p:tav>
                                        <p:tav tm="100000">
                                          <p:val>
                                            <p:strVal val="#ppt_w"/>
                                          </p:val>
                                        </p:tav>
                                      </p:tavLst>
                                    </p:anim>
                                    <p:anim calcmode="lin" valueType="num">
                                      <p:cBhvr>
                                        <p:cTn id="122" dur="1000" fill="hold"/>
                                        <p:tgtEl>
                                          <p:spTgt spid="67"/>
                                        </p:tgtEl>
                                        <p:attrNameLst>
                                          <p:attrName>ppt_h</p:attrName>
                                        </p:attrNameLst>
                                      </p:cBhvr>
                                      <p:tavLst>
                                        <p:tav tm="0">
                                          <p:val>
                                            <p:fltVal val="0"/>
                                          </p:val>
                                        </p:tav>
                                        <p:tav tm="100000">
                                          <p:val>
                                            <p:strVal val="#ppt_h"/>
                                          </p:val>
                                        </p:tav>
                                      </p:tavLst>
                                    </p:anim>
                                    <p:anim calcmode="lin" valueType="num">
                                      <p:cBhvr>
                                        <p:cTn id="123" dur="1000" fill="hold"/>
                                        <p:tgtEl>
                                          <p:spTgt spid="67"/>
                                        </p:tgtEl>
                                        <p:attrNameLst>
                                          <p:attrName>style.rotation</p:attrName>
                                        </p:attrNameLst>
                                      </p:cBhvr>
                                      <p:tavLst>
                                        <p:tav tm="0">
                                          <p:val>
                                            <p:fltVal val="90"/>
                                          </p:val>
                                        </p:tav>
                                        <p:tav tm="100000">
                                          <p:val>
                                            <p:fltVal val="0"/>
                                          </p:val>
                                        </p:tav>
                                      </p:tavLst>
                                    </p:anim>
                                    <p:animEffect transition="in" filter="fade">
                                      <p:cBhvr>
                                        <p:cTn id="124" dur="1000"/>
                                        <p:tgtEl>
                                          <p:spTgt spid="6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1000" fill="hold"/>
                                        <p:tgtEl>
                                          <p:spTgt spid="68"/>
                                        </p:tgtEl>
                                        <p:attrNameLst>
                                          <p:attrName>ppt_w</p:attrName>
                                        </p:attrNameLst>
                                      </p:cBhvr>
                                      <p:tavLst>
                                        <p:tav tm="0">
                                          <p:val>
                                            <p:fltVal val="0"/>
                                          </p:val>
                                        </p:tav>
                                        <p:tav tm="100000">
                                          <p:val>
                                            <p:strVal val="#ppt_w"/>
                                          </p:val>
                                        </p:tav>
                                      </p:tavLst>
                                    </p:anim>
                                    <p:anim calcmode="lin" valueType="num">
                                      <p:cBhvr>
                                        <p:cTn id="128" dur="1000" fill="hold"/>
                                        <p:tgtEl>
                                          <p:spTgt spid="68"/>
                                        </p:tgtEl>
                                        <p:attrNameLst>
                                          <p:attrName>ppt_h</p:attrName>
                                        </p:attrNameLst>
                                      </p:cBhvr>
                                      <p:tavLst>
                                        <p:tav tm="0">
                                          <p:val>
                                            <p:fltVal val="0"/>
                                          </p:val>
                                        </p:tav>
                                        <p:tav tm="100000">
                                          <p:val>
                                            <p:strVal val="#ppt_h"/>
                                          </p:val>
                                        </p:tav>
                                      </p:tavLst>
                                    </p:anim>
                                    <p:anim calcmode="lin" valueType="num">
                                      <p:cBhvr>
                                        <p:cTn id="129" dur="1000" fill="hold"/>
                                        <p:tgtEl>
                                          <p:spTgt spid="68"/>
                                        </p:tgtEl>
                                        <p:attrNameLst>
                                          <p:attrName>style.rotation</p:attrName>
                                        </p:attrNameLst>
                                      </p:cBhvr>
                                      <p:tavLst>
                                        <p:tav tm="0">
                                          <p:val>
                                            <p:fltVal val="90"/>
                                          </p:val>
                                        </p:tav>
                                        <p:tav tm="100000">
                                          <p:val>
                                            <p:fltVal val="0"/>
                                          </p:val>
                                        </p:tav>
                                      </p:tavLst>
                                    </p:anim>
                                    <p:animEffect transition="in" filter="fade">
                                      <p:cBhvr>
                                        <p:cTn id="130" dur="1000"/>
                                        <p:tgtEl>
                                          <p:spTgt spid="68"/>
                                        </p:tgtEl>
                                      </p:cBhvr>
                                    </p:animEffect>
                                  </p:childTnLst>
                                </p:cTn>
                              </p:par>
                            </p:childTnLst>
                          </p:cTn>
                        </p:par>
                        <p:par>
                          <p:cTn id="131" fill="hold">
                            <p:stCondLst>
                              <p:cond delay="1000"/>
                            </p:stCondLst>
                            <p:childTnLst>
                              <p:par>
                                <p:cTn id="132" presetID="6" presetClass="entr" presetSubtype="16" fill="hold" nodeType="afterEffect">
                                  <p:stCondLst>
                                    <p:cond delay="0"/>
                                  </p:stCondLst>
                                  <p:childTnLst>
                                    <p:set>
                                      <p:cBhvr>
                                        <p:cTn id="133" dur="1" fill="hold">
                                          <p:stCondLst>
                                            <p:cond delay="0"/>
                                          </p:stCondLst>
                                        </p:cTn>
                                        <p:tgtEl>
                                          <p:spTgt spid="69">
                                            <p:txEl>
                                              <p:pRg st="0" end="0"/>
                                            </p:txEl>
                                          </p:spTgt>
                                        </p:tgtEl>
                                        <p:attrNameLst>
                                          <p:attrName>style.visibility</p:attrName>
                                        </p:attrNameLst>
                                      </p:cBhvr>
                                      <p:to>
                                        <p:strVal val="visible"/>
                                      </p:to>
                                    </p:set>
                                    <p:animEffect transition="in" filter="circle(in)">
                                      <p:cBhvr>
                                        <p:cTn id="134" dur="2000"/>
                                        <p:tgtEl>
                                          <p:spTgt spid="69">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70"/>
                                        </p:tgtEl>
                                        <p:attrNameLst>
                                          <p:attrName>style.visibility</p:attrName>
                                        </p:attrNameLst>
                                      </p:cBhvr>
                                      <p:to>
                                        <p:strVal val="visible"/>
                                      </p:to>
                                    </p:set>
                                    <p:anim calcmode="lin" valueType="num">
                                      <p:cBhvr>
                                        <p:cTn id="139" dur="1000" fill="hold"/>
                                        <p:tgtEl>
                                          <p:spTgt spid="70"/>
                                        </p:tgtEl>
                                        <p:attrNameLst>
                                          <p:attrName>ppt_w</p:attrName>
                                        </p:attrNameLst>
                                      </p:cBhvr>
                                      <p:tavLst>
                                        <p:tav tm="0">
                                          <p:val>
                                            <p:fltVal val="0"/>
                                          </p:val>
                                        </p:tav>
                                        <p:tav tm="100000">
                                          <p:val>
                                            <p:strVal val="#ppt_w"/>
                                          </p:val>
                                        </p:tav>
                                      </p:tavLst>
                                    </p:anim>
                                    <p:anim calcmode="lin" valueType="num">
                                      <p:cBhvr>
                                        <p:cTn id="140" dur="1000" fill="hold"/>
                                        <p:tgtEl>
                                          <p:spTgt spid="70"/>
                                        </p:tgtEl>
                                        <p:attrNameLst>
                                          <p:attrName>ppt_h</p:attrName>
                                        </p:attrNameLst>
                                      </p:cBhvr>
                                      <p:tavLst>
                                        <p:tav tm="0">
                                          <p:val>
                                            <p:fltVal val="0"/>
                                          </p:val>
                                        </p:tav>
                                        <p:tav tm="100000">
                                          <p:val>
                                            <p:strVal val="#ppt_h"/>
                                          </p:val>
                                        </p:tav>
                                      </p:tavLst>
                                    </p:anim>
                                    <p:anim calcmode="lin" valueType="num">
                                      <p:cBhvr>
                                        <p:cTn id="141" dur="1000" fill="hold"/>
                                        <p:tgtEl>
                                          <p:spTgt spid="70"/>
                                        </p:tgtEl>
                                        <p:attrNameLst>
                                          <p:attrName>style.rotation</p:attrName>
                                        </p:attrNameLst>
                                      </p:cBhvr>
                                      <p:tavLst>
                                        <p:tav tm="0">
                                          <p:val>
                                            <p:fltVal val="90"/>
                                          </p:val>
                                        </p:tav>
                                        <p:tav tm="100000">
                                          <p:val>
                                            <p:fltVal val="0"/>
                                          </p:val>
                                        </p:tav>
                                      </p:tavLst>
                                    </p:anim>
                                    <p:animEffect transition="in" filter="fade">
                                      <p:cBhvr>
                                        <p:cTn id="142" dur="1000"/>
                                        <p:tgtEl>
                                          <p:spTgt spid="7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1000" fill="hold"/>
                                        <p:tgtEl>
                                          <p:spTgt spid="71"/>
                                        </p:tgtEl>
                                        <p:attrNameLst>
                                          <p:attrName>ppt_w</p:attrName>
                                        </p:attrNameLst>
                                      </p:cBhvr>
                                      <p:tavLst>
                                        <p:tav tm="0">
                                          <p:val>
                                            <p:fltVal val="0"/>
                                          </p:val>
                                        </p:tav>
                                        <p:tav tm="100000">
                                          <p:val>
                                            <p:strVal val="#ppt_w"/>
                                          </p:val>
                                        </p:tav>
                                      </p:tavLst>
                                    </p:anim>
                                    <p:anim calcmode="lin" valueType="num">
                                      <p:cBhvr>
                                        <p:cTn id="146" dur="1000" fill="hold"/>
                                        <p:tgtEl>
                                          <p:spTgt spid="71"/>
                                        </p:tgtEl>
                                        <p:attrNameLst>
                                          <p:attrName>ppt_h</p:attrName>
                                        </p:attrNameLst>
                                      </p:cBhvr>
                                      <p:tavLst>
                                        <p:tav tm="0">
                                          <p:val>
                                            <p:fltVal val="0"/>
                                          </p:val>
                                        </p:tav>
                                        <p:tav tm="100000">
                                          <p:val>
                                            <p:strVal val="#ppt_h"/>
                                          </p:val>
                                        </p:tav>
                                      </p:tavLst>
                                    </p:anim>
                                    <p:anim calcmode="lin" valueType="num">
                                      <p:cBhvr>
                                        <p:cTn id="147" dur="1000" fill="hold"/>
                                        <p:tgtEl>
                                          <p:spTgt spid="71"/>
                                        </p:tgtEl>
                                        <p:attrNameLst>
                                          <p:attrName>style.rotation</p:attrName>
                                        </p:attrNameLst>
                                      </p:cBhvr>
                                      <p:tavLst>
                                        <p:tav tm="0">
                                          <p:val>
                                            <p:fltVal val="90"/>
                                          </p:val>
                                        </p:tav>
                                        <p:tav tm="100000">
                                          <p:val>
                                            <p:fltVal val="0"/>
                                          </p:val>
                                        </p:tav>
                                      </p:tavLst>
                                    </p:anim>
                                    <p:animEffect transition="in" filter="fade">
                                      <p:cBhvr>
                                        <p:cTn id="148" dur="1000"/>
                                        <p:tgtEl>
                                          <p:spTgt spid="71"/>
                                        </p:tgtEl>
                                      </p:cBhvr>
                                    </p:animEffect>
                                  </p:childTnLst>
                                </p:cTn>
                              </p:par>
                              <p:par>
                                <p:cTn id="149" presetID="31" presetClass="entr" presetSubtype="0" fill="hold" nodeType="withEffect">
                                  <p:stCondLst>
                                    <p:cond delay="0"/>
                                  </p:stCondLst>
                                  <p:childTnLst>
                                    <p:set>
                                      <p:cBhvr>
                                        <p:cTn id="150" dur="1" fill="hold">
                                          <p:stCondLst>
                                            <p:cond delay="0"/>
                                          </p:stCondLst>
                                        </p:cTn>
                                        <p:tgtEl>
                                          <p:spTgt spid="73"/>
                                        </p:tgtEl>
                                        <p:attrNameLst>
                                          <p:attrName>style.visibility</p:attrName>
                                        </p:attrNameLst>
                                      </p:cBhvr>
                                      <p:to>
                                        <p:strVal val="visible"/>
                                      </p:to>
                                    </p:set>
                                    <p:anim calcmode="lin" valueType="num">
                                      <p:cBhvr>
                                        <p:cTn id="151" dur="1000" fill="hold"/>
                                        <p:tgtEl>
                                          <p:spTgt spid="73"/>
                                        </p:tgtEl>
                                        <p:attrNameLst>
                                          <p:attrName>ppt_w</p:attrName>
                                        </p:attrNameLst>
                                      </p:cBhvr>
                                      <p:tavLst>
                                        <p:tav tm="0">
                                          <p:val>
                                            <p:fltVal val="0"/>
                                          </p:val>
                                        </p:tav>
                                        <p:tav tm="100000">
                                          <p:val>
                                            <p:strVal val="#ppt_w"/>
                                          </p:val>
                                        </p:tav>
                                      </p:tavLst>
                                    </p:anim>
                                    <p:anim calcmode="lin" valueType="num">
                                      <p:cBhvr>
                                        <p:cTn id="152" dur="1000" fill="hold"/>
                                        <p:tgtEl>
                                          <p:spTgt spid="73"/>
                                        </p:tgtEl>
                                        <p:attrNameLst>
                                          <p:attrName>ppt_h</p:attrName>
                                        </p:attrNameLst>
                                      </p:cBhvr>
                                      <p:tavLst>
                                        <p:tav tm="0">
                                          <p:val>
                                            <p:fltVal val="0"/>
                                          </p:val>
                                        </p:tav>
                                        <p:tav tm="100000">
                                          <p:val>
                                            <p:strVal val="#ppt_h"/>
                                          </p:val>
                                        </p:tav>
                                      </p:tavLst>
                                    </p:anim>
                                    <p:anim calcmode="lin" valueType="num">
                                      <p:cBhvr>
                                        <p:cTn id="153" dur="1000" fill="hold"/>
                                        <p:tgtEl>
                                          <p:spTgt spid="73"/>
                                        </p:tgtEl>
                                        <p:attrNameLst>
                                          <p:attrName>style.rotation</p:attrName>
                                        </p:attrNameLst>
                                      </p:cBhvr>
                                      <p:tavLst>
                                        <p:tav tm="0">
                                          <p:val>
                                            <p:fltVal val="90"/>
                                          </p:val>
                                        </p:tav>
                                        <p:tav tm="100000">
                                          <p:val>
                                            <p:fltVal val="0"/>
                                          </p:val>
                                        </p:tav>
                                      </p:tavLst>
                                    </p:anim>
                                    <p:animEffect transition="in" filter="fade">
                                      <p:cBhvr>
                                        <p:cTn id="154" dur="1000"/>
                                        <p:tgtEl>
                                          <p:spTgt spid="7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anim calcmode="lin" valueType="num">
                                      <p:cBhvr>
                                        <p:cTn id="157" dur="1000" fill="hold"/>
                                        <p:tgtEl>
                                          <p:spTgt spid="72"/>
                                        </p:tgtEl>
                                        <p:attrNameLst>
                                          <p:attrName>ppt_w</p:attrName>
                                        </p:attrNameLst>
                                      </p:cBhvr>
                                      <p:tavLst>
                                        <p:tav tm="0">
                                          <p:val>
                                            <p:fltVal val="0"/>
                                          </p:val>
                                        </p:tav>
                                        <p:tav tm="100000">
                                          <p:val>
                                            <p:strVal val="#ppt_w"/>
                                          </p:val>
                                        </p:tav>
                                      </p:tavLst>
                                    </p:anim>
                                    <p:anim calcmode="lin" valueType="num">
                                      <p:cBhvr>
                                        <p:cTn id="158" dur="1000" fill="hold"/>
                                        <p:tgtEl>
                                          <p:spTgt spid="72"/>
                                        </p:tgtEl>
                                        <p:attrNameLst>
                                          <p:attrName>ppt_h</p:attrName>
                                        </p:attrNameLst>
                                      </p:cBhvr>
                                      <p:tavLst>
                                        <p:tav tm="0">
                                          <p:val>
                                            <p:fltVal val="0"/>
                                          </p:val>
                                        </p:tav>
                                        <p:tav tm="100000">
                                          <p:val>
                                            <p:strVal val="#ppt_h"/>
                                          </p:val>
                                        </p:tav>
                                      </p:tavLst>
                                    </p:anim>
                                    <p:anim calcmode="lin" valueType="num">
                                      <p:cBhvr>
                                        <p:cTn id="159" dur="1000" fill="hold"/>
                                        <p:tgtEl>
                                          <p:spTgt spid="72"/>
                                        </p:tgtEl>
                                        <p:attrNameLst>
                                          <p:attrName>style.rotation</p:attrName>
                                        </p:attrNameLst>
                                      </p:cBhvr>
                                      <p:tavLst>
                                        <p:tav tm="0">
                                          <p:val>
                                            <p:fltVal val="90"/>
                                          </p:val>
                                        </p:tav>
                                        <p:tav tm="100000">
                                          <p:val>
                                            <p:fltVal val="0"/>
                                          </p:val>
                                        </p:tav>
                                      </p:tavLst>
                                    </p:anim>
                                    <p:animEffect transition="in" filter="fade">
                                      <p:cBhvr>
                                        <p:cTn id="160" dur="1000"/>
                                        <p:tgtEl>
                                          <p:spTgt spid="72"/>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74"/>
                                        </p:tgtEl>
                                        <p:attrNameLst>
                                          <p:attrName>style.visibility</p:attrName>
                                        </p:attrNameLst>
                                      </p:cBhvr>
                                      <p:to>
                                        <p:strVal val="visible"/>
                                      </p:to>
                                    </p:set>
                                    <p:anim calcmode="lin" valueType="num">
                                      <p:cBhvr>
                                        <p:cTn id="163" dur="1000" fill="hold"/>
                                        <p:tgtEl>
                                          <p:spTgt spid="74"/>
                                        </p:tgtEl>
                                        <p:attrNameLst>
                                          <p:attrName>ppt_w</p:attrName>
                                        </p:attrNameLst>
                                      </p:cBhvr>
                                      <p:tavLst>
                                        <p:tav tm="0">
                                          <p:val>
                                            <p:fltVal val="0"/>
                                          </p:val>
                                        </p:tav>
                                        <p:tav tm="100000">
                                          <p:val>
                                            <p:strVal val="#ppt_w"/>
                                          </p:val>
                                        </p:tav>
                                      </p:tavLst>
                                    </p:anim>
                                    <p:anim calcmode="lin" valueType="num">
                                      <p:cBhvr>
                                        <p:cTn id="164" dur="1000" fill="hold"/>
                                        <p:tgtEl>
                                          <p:spTgt spid="74"/>
                                        </p:tgtEl>
                                        <p:attrNameLst>
                                          <p:attrName>ppt_h</p:attrName>
                                        </p:attrNameLst>
                                      </p:cBhvr>
                                      <p:tavLst>
                                        <p:tav tm="0">
                                          <p:val>
                                            <p:fltVal val="0"/>
                                          </p:val>
                                        </p:tav>
                                        <p:tav tm="100000">
                                          <p:val>
                                            <p:strVal val="#ppt_h"/>
                                          </p:val>
                                        </p:tav>
                                      </p:tavLst>
                                    </p:anim>
                                    <p:anim calcmode="lin" valueType="num">
                                      <p:cBhvr>
                                        <p:cTn id="165" dur="1000" fill="hold"/>
                                        <p:tgtEl>
                                          <p:spTgt spid="74"/>
                                        </p:tgtEl>
                                        <p:attrNameLst>
                                          <p:attrName>style.rotation</p:attrName>
                                        </p:attrNameLst>
                                      </p:cBhvr>
                                      <p:tavLst>
                                        <p:tav tm="0">
                                          <p:val>
                                            <p:fltVal val="90"/>
                                          </p:val>
                                        </p:tav>
                                        <p:tav tm="100000">
                                          <p:val>
                                            <p:fltVal val="0"/>
                                          </p:val>
                                        </p:tav>
                                      </p:tavLst>
                                    </p:anim>
                                    <p:animEffect transition="in" filter="fade">
                                      <p:cBhvr>
                                        <p:cTn id="166" dur="1000"/>
                                        <p:tgtEl>
                                          <p:spTgt spid="7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75"/>
                                        </p:tgtEl>
                                        <p:attrNameLst>
                                          <p:attrName>style.visibility</p:attrName>
                                        </p:attrNameLst>
                                      </p:cBhvr>
                                      <p:to>
                                        <p:strVal val="visible"/>
                                      </p:to>
                                    </p:set>
                                    <p:anim calcmode="lin" valueType="num">
                                      <p:cBhvr>
                                        <p:cTn id="169" dur="1000" fill="hold"/>
                                        <p:tgtEl>
                                          <p:spTgt spid="75"/>
                                        </p:tgtEl>
                                        <p:attrNameLst>
                                          <p:attrName>ppt_w</p:attrName>
                                        </p:attrNameLst>
                                      </p:cBhvr>
                                      <p:tavLst>
                                        <p:tav tm="0">
                                          <p:val>
                                            <p:fltVal val="0"/>
                                          </p:val>
                                        </p:tav>
                                        <p:tav tm="100000">
                                          <p:val>
                                            <p:strVal val="#ppt_w"/>
                                          </p:val>
                                        </p:tav>
                                      </p:tavLst>
                                    </p:anim>
                                    <p:anim calcmode="lin" valueType="num">
                                      <p:cBhvr>
                                        <p:cTn id="170" dur="1000" fill="hold"/>
                                        <p:tgtEl>
                                          <p:spTgt spid="75"/>
                                        </p:tgtEl>
                                        <p:attrNameLst>
                                          <p:attrName>ppt_h</p:attrName>
                                        </p:attrNameLst>
                                      </p:cBhvr>
                                      <p:tavLst>
                                        <p:tav tm="0">
                                          <p:val>
                                            <p:fltVal val="0"/>
                                          </p:val>
                                        </p:tav>
                                        <p:tav tm="100000">
                                          <p:val>
                                            <p:strVal val="#ppt_h"/>
                                          </p:val>
                                        </p:tav>
                                      </p:tavLst>
                                    </p:anim>
                                    <p:anim calcmode="lin" valueType="num">
                                      <p:cBhvr>
                                        <p:cTn id="171" dur="1000" fill="hold"/>
                                        <p:tgtEl>
                                          <p:spTgt spid="75"/>
                                        </p:tgtEl>
                                        <p:attrNameLst>
                                          <p:attrName>style.rotation</p:attrName>
                                        </p:attrNameLst>
                                      </p:cBhvr>
                                      <p:tavLst>
                                        <p:tav tm="0">
                                          <p:val>
                                            <p:fltVal val="90"/>
                                          </p:val>
                                        </p:tav>
                                        <p:tav tm="100000">
                                          <p:val>
                                            <p:fltVal val="0"/>
                                          </p:val>
                                        </p:tav>
                                      </p:tavLst>
                                    </p:anim>
                                    <p:animEffect transition="in" filter="fade">
                                      <p:cBhvr>
                                        <p:cTn id="172" dur="1000"/>
                                        <p:tgtEl>
                                          <p:spTgt spid="7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1000" fill="hold"/>
                                        <p:tgtEl>
                                          <p:spTgt spid="76"/>
                                        </p:tgtEl>
                                        <p:attrNameLst>
                                          <p:attrName>ppt_w</p:attrName>
                                        </p:attrNameLst>
                                      </p:cBhvr>
                                      <p:tavLst>
                                        <p:tav tm="0">
                                          <p:val>
                                            <p:fltVal val="0"/>
                                          </p:val>
                                        </p:tav>
                                        <p:tav tm="100000">
                                          <p:val>
                                            <p:strVal val="#ppt_w"/>
                                          </p:val>
                                        </p:tav>
                                      </p:tavLst>
                                    </p:anim>
                                    <p:anim calcmode="lin" valueType="num">
                                      <p:cBhvr>
                                        <p:cTn id="176" dur="1000" fill="hold"/>
                                        <p:tgtEl>
                                          <p:spTgt spid="76"/>
                                        </p:tgtEl>
                                        <p:attrNameLst>
                                          <p:attrName>ppt_h</p:attrName>
                                        </p:attrNameLst>
                                      </p:cBhvr>
                                      <p:tavLst>
                                        <p:tav tm="0">
                                          <p:val>
                                            <p:fltVal val="0"/>
                                          </p:val>
                                        </p:tav>
                                        <p:tav tm="100000">
                                          <p:val>
                                            <p:strVal val="#ppt_h"/>
                                          </p:val>
                                        </p:tav>
                                      </p:tavLst>
                                    </p:anim>
                                    <p:anim calcmode="lin" valueType="num">
                                      <p:cBhvr>
                                        <p:cTn id="177" dur="1000" fill="hold"/>
                                        <p:tgtEl>
                                          <p:spTgt spid="76"/>
                                        </p:tgtEl>
                                        <p:attrNameLst>
                                          <p:attrName>style.rotation</p:attrName>
                                        </p:attrNameLst>
                                      </p:cBhvr>
                                      <p:tavLst>
                                        <p:tav tm="0">
                                          <p:val>
                                            <p:fltVal val="90"/>
                                          </p:val>
                                        </p:tav>
                                        <p:tav tm="100000">
                                          <p:val>
                                            <p:fltVal val="0"/>
                                          </p:val>
                                        </p:tav>
                                      </p:tavLst>
                                    </p:anim>
                                    <p:animEffect transition="in" filter="fade">
                                      <p:cBhvr>
                                        <p:cTn id="178" dur="1000"/>
                                        <p:tgtEl>
                                          <p:spTgt spid="76"/>
                                        </p:tgtEl>
                                      </p:cBhvr>
                                    </p:animEffect>
                                  </p:childTnLst>
                                </p:cTn>
                              </p:par>
                              <p:par>
                                <p:cTn id="179" presetID="31" presetClass="entr" presetSubtype="0" fill="hold" nodeType="withEffect">
                                  <p:stCondLst>
                                    <p:cond delay="0"/>
                                  </p:stCondLst>
                                  <p:childTnLst>
                                    <p:set>
                                      <p:cBhvr>
                                        <p:cTn id="180" dur="1" fill="hold">
                                          <p:stCondLst>
                                            <p:cond delay="0"/>
                                          </p:stCondLst>
                                        </p:cTn>
                                        <p:tgtEl>
                                          <p:spTgt spid="77"/>
                                        </p:tgtEl>
                                        <p:attrNameLst>
                                          <p:attrName>style.visibility</p:attrName>
                                        </p:attrNameLst>
                                      </p:cBhvr>
                                      <p:to>
                                        <p:strVal val="visible"/>
                                      </p:to>
                                    </p:set>
                                    <p:anim calcmode="lin" valueType="num">
                                      <p:cBhvr>
                                        <p:cTn id="181" dur="1000" fill="hold"/>
                                        <p:tgtEl>
                                          <p:spTgt spid="77"/>
                                        </p:tgtEl>
                                        <p:attrNameLst>
                                          <p:attrName>ppt_w</p:attrName>
                                        </p:attrNameLst>
                                      </p:cBhvr>
                                      <p:tavLst>
                                        <p:tav tm="0">
                                          <p:val>
                                            <p:fltVal val="0"/>
                                          </p:val>
                                        </p:tav>
                                        <p:tav tm="100000">
                                          <p:val>
                                            <p:strVal val="#ppt_w"/>
                                          </p:val>
                                        </p:tav>
                                      </p:tavLst>
                                    </p:anim>
                                    <p:anim calcmode="lin" valueType="num">
                                      <p:cBhvr>
                                        <p:cTn id="182" dur="1000" fill="hold"/>
                                        <p:tgtEl>
                                          <p:spTgt spid="77"/>
                                        </p:tgtEl>
                                        <p:attrNameLst>
                                          <p:attrName>ppt_h</p:attrName>
                                        </p:attrNameLst>
                                      </p:cBhvr>
                                      <p:tavLst>
                                        <p:tav tm="0">
                                          <p:val>
                                            <p:fltVal val="0"/>
                                          </p:val>
                                        </p:tav>
                                        <p:tav tm="100000">
                                          <p:val>
                                            <p:strVal val="#ppt_h"/>
                                          </p:val>
                                        </p:tav>
                                      </p:tavLst>
                                    </p:anim>
                                    <p:anim calcmode="lin" valueType="num">
                                      <p:cBhvr>
                                        <p:cTn id="183" dur="1000" fill="hold"/>
                                        <p:tgtEl>
                                          <p:spTgt spid="77"/>
                                        </p:tgtEl>
                                        <p:attrNameLst>
                                          <p:attrName>style.rotation</p:attrName>
                                        </p:attrNameLst>
                                      </p:cBhvr>
                                      <p:tavLst>
                                        <p:tav tm="0">
                                          <p:val>
                                            <p:fltVal val="90"/>
                                          </p:val>
                                        </p:tav>
                                        <p:tav tm="100000">
                                          <p:val>
                                            <p:fltVal val="0"/>
                                          </p:val>
                                        </p:tav>
                                      </p:tavLst>
                                    </p:anim>
                                    <p:animEffect transition="in" filter="fade">
                                      <p:cBhvr>
                                        <p:cTn id="184" dur="1000"/>
                                        <p:tgtEl>
                                          <p:spTgt spid="7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78"/>
                                        </p:tgtEl>
                                        <p:attrNameLst>
                                          <p:attrName>style.visibility</p:attrName>
                                        </p:attrNameLst>
                                      </p:cBhvr>
                                      <p:to>
                                        <p:strVal val="visible"/>
                                      </p:to>
                                    </p:set>
                                    <p:anim calcmode="lin" valueType="num">
                                      <p:cBhvr>
                                        <p:cTn id="187" dur="1000" fill="hold"/>
                                        <p:tgtEl>
                                          <p:spTgt spid="78"/>
                                        </p:tgtEl>
                                        <p:attrNameLst>
                                          <p:attrName>ppt_w</p:attrName>
                                        </p:attrNameLst>
                                      </p:cBhvr>
                                      <p:tavLst>
                                        <p:tav tm="0">
                                          <p:val>
                                            <p:fltVal val="0"/>
                                          </p:val>
                                        </p:tav>
                                        <p:tav tm="100000">
                                          <p:val>
                                            <p:strVal val="#ppt_w"/>
                                          </p:val>
                                        </p:tav>
                                      </p:tavLst>
                                    </p:anim>
                                    <p:anim calcmode="lin" valueType="num">
                                      <p:cBhvr>
                                        <p:cTn id="188" dur="1000" fill="hold"/>
                                        <p:tgtEl>
                                          <p:spTgt spid="78"/>
                                        </p:tgtEl>
                                        <p:attrNameLst>
                                          <p:attrName>ppt_h</p:attrName>
                                        </p:attrNameLst>
                                      </p:cBhvr>
                                      <p:tavLst>
                                        <p:tav tm="0">
                                          <p:val>
                                            <p:fltVal val="0"/>
                                          </p:val>
                                        </p:tav>
                                        <p:tav tm="100000">
                                          <p:val>
                                            <p:strVal val="#ppt_h"/>
                                          </p:val>
                                        </p:tav>
                                      </p:tavLst>
                                    </p:anim>
                                    <p:anim calcmode="lin" valueType="num">
                                      <p:cBhvr>
                                        <p:cTn id="189" dur="1000" fill="hold"/>
                                        <p:tgtEl>
                                          <p:spTgt spid="78"/>
                                        </p:tgtEl>
                                        <p:attrNameLst>
                                          <p:attrName>style.rotation</p:attrName>
                                        </p:attrNameLst>
                                      </p:cBhvr>
                                      <p:tavLst>
                                        <p:tav tm="0">
                                          <p:val>
                                            <p:fltVal val="90"/>
                                          </p:val>
                                        </p:tav>
                                        <p:tav tm="100000">
                                          <p:val>
                                            <p:fltVal val="0"/>
                                          </p:val>
                                        </p:tav>
                                      </p:tavLst>
                                    </p:anim>
                                    <p:animEffect transition="in" filter="fade">
                                      <p:cBhvr>
                                        <p:cTn id="190" dur="1000"/>
                                        <p:tgtEl>
                                          <p:spTgt spid="78"/>
                                        </p:tgtEl>
                                      </p:cBhvr>
                                    </p:animEffect>
                                  </p:childTnLst>
                                </p:cTn>
                              </p:par>
                            </p:childTnLst>
                          </p:cTn>
                        </p:par>
                        <p:par>
                          <p:cTn id="191" fill="hold">
                            <p:stCondLst>
                              <p:cond delay="1000"/>
                            </p:stCondLst>
                            <p:childTnLst>
                              <p:par>
                                <p:cTn id="192" presetID="6" presetClass="entr" presetSubtype="16" fill="hold" nodeType="afterEffect">
                                  <p:stCondLst>
                                    <p:cond delay="0"/>
                                  </p:stCondLst>
                                  <p:childTnLst>
                                    <p:set>
                                      <p:cBhvr>
                                        <p:cTn id="193" dur="1" fill="hold">
                                          <p:stCondLst>
                                            <p:cond delay="0"/>
                                          </p:stCondLst>
                                        </p:cTn>
                                        <p:tgtEl>
                                          <p:spTgt spid="79">
                                            <p:txEl>
                                              <p:pRg st="0" end="0"/>
                                            </p:txEl>
                                          </p:spTgt>
                                        </p:tgtEl>
                                        <p:attrNameLst>
                                          <p:attrName>style.visibility</p:attrName>
                                        </p:attrNameLst>
                                      </p:cBhvr>
                                      <p:to>
                                        <p:strVal val="visible"/>
                                      </p:to>
                                    </p:set>
                                    <p:animEffect transition="in" filter="circle(in)">
                                      <p:cBhvr>
                                        <p:cTn id="194" dur="20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65" grpId="0"/>
      <p:bldP spid="41" grpId="0"/>
      <p:bldP spid="42" grpId="0"/>
      <p:bldP spid="44" grpId="0"/>
      <p:bldP spid="46" grpId="0"/>
      <p:bldP spid="47" grpId="0"/>
      <p:bldP spid="48" grpId="0"/>
      <p:bldP spid="50" grpId="0"/>
      <p:bldP spid="60" grpId="0"/>
      <p:bldP spid="61" grpId="0"/>
      <p:bldP spid="62" grpId="0"/>
      <p:bldP spid="64" grpId="0"/>
      <p:bldP spid="66" grpId="0"/>
      <p:bldP spid="68" grpId="0"/>
      <p:bldP spid="70" grpId="0"/>
      <p:bldP spid="71" grpId="0"/>
      <p:bldP spid="72" grpId="0"/>
      <p:bldP spid="74" grpId="0"/>
      <p:bldP spid="76"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1908</TotalTime>
  <Words>275</Words>
  <Application>Microsoft Office PowerPoint</Application>
  <PresentationFormat>Widescreen</PresentationFormat>
  <Paragraphs>94</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微软雅黑</vt:lpstr>
      <vt:lpstr>黑体</vt:lpstr>
      <vt:lpstr>宋体</vt:lpstr>
      <vt:lpstr>Arial</vt:lpstr>
      <vt:lpstr>Arial Black</vt:lpstr>
      <vt:lpstr>Arial Unicode MS</vt:lpstr>
      <vt:lpstr>Calibri</vt:lpstr>
      <vt:lpstr>Lobster</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Admin</cp:lastModifiedBy>
  <cp:revision>479</cp:revision>
  <dcterms:created xsi:type="dcterms:W3CDTF">2016-02-25T11:28:42Z</dcterms:created>
  <dcterms:modified xsi:type="dcterms:W3CDTF">2024-11-19T09:00:41Z</dcterms:modified>
</cp:coreProperties>
</file>