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  <p:sldMasterId id="2147483689" r:id="rId2"/>
    <p:sldMasterId id="2147483701" r:id="rId3"/>
  </p:sldMasterIdLst>
  <p:notesMasterIdLst>
    <p:notesMasterId r:id="rId18"/>
  </p:notesMasterIdLst>
  <p:handoutMasterIdLst>
    <p:handoutMasterId r:id="rId19"/>
  </p:handoutMasterIdLst>
  <p:sldIdLst>
    <p:sldId id="396" r:id="rId4"/>
    <p:sldId id="399" r:id="rId5"/>
    <p:sldId id="403" r:id="rId6"/>
    <p:sldId id="422" r:id="rId7"/>
    <p:sldId id="423" r:id="rId8"/>
    <p:sldId id="424" r:id="rId9"/>
    <p:sldId id="404" r:id="rId10"/>
    <p:sldId id="405" r:id="rId11"/>
    <p:sldId id="412" r:id="rId12"/>
    <p:sldId id="409" r:id="rId13"/>
    <p:sldId id="426" r:id="rId14"/>
    <p:sldId id="415" r:id="rId15"/>
    <p:sldId id="429" r:id="rId16"/>
    <p:sldId id="430" r:id="rId17"/>
  </p:sldIdLst>
  <p:sldSz cx="9144000" cy="5143500" type="screen16x9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C3730"/>
    <a:srgbClr val="DBE648"/>
    <a:srgbClr val="00B050"/>
    <a:srgbClr val="31ADB9"/>
    <a:srgbClr val="FF9900"/>
    <a:srgbClr val="29304A"/>
    <a:srgbClr val="227780"/>
    <a:srgbClr val="8D130D"/>
    <a:srgbClr val="C0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296" autoAdjust="0"/>
    <p:restoredTop sz="94343" autoAdjust="0"/>
  </p:normalViewPr>
  <p:slideViewPr>
    <p:cSldViewPr>
      <p:cViewPr varScale="1">
        <p:scale>
          <a:sx n="148" d="100"/>
          <a:sy n="148" d="100"/>
        </p:scale>
        <p:origin x="132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F2A2B-EE3B-4C4C-954F-5DDD8C922B77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15933-6C17-4BF6-B779-79D9A909E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344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E8068-5D1A-4EAE-A19E-8369CDE58039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E5DE-3264-4330-84DB-16D0AE5DC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06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3622" indent="0" algn="ctr">
              <a:buNone/>
              <a:defRPr/>
            </a:lvl2pPr>
            <a:lvl3pPr marL="807244" indent="0" algn="ctr">
              <a:buNone/>
              <a:defRPr/>
            </a:lvl3pPr>
            <a:lvl4pPr marL="1210866" indent="0" algn="ctr">
              <a:buNone/>
              <a:defRPr/>
            </a:lvl4pPr>
            <a:lvl5pPr marL="1614487" indent="0" algn="ctr">
              <a:buNone/>
              <a:defRPr/>
            </a:lvl5pPr>
            <a:lvl6pPr marL="2018109" indent="0" algn="ctr">
              <a:buNone/>
              <a:defRPr/>
            </a:lvl6pPr>
            <a:lvl7pPr marL="2421731" indent="0" algn="ctr">
              <a:buNone/>
              <a:defRPr/>
            </a:lvl7pPr>
            <a:lvl8pPr marL="2825353" indent="0" algn="ctr">
              <a:buNone/>
              <a:defRPr/>
            </a:lvl8pPr>
            <a:lvl9pPr marL="322897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9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9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49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3622" indent="0" algn="ctr">
              <a:buNone/>
              <a:defRPr/>
            </a:lvl2pPr>
            <a:lvl3pPr marL="807244" indent="0" algn="ctr">
              <a:buNone/>
              <a:defRPr/>
            </a:lvl3pPr>
            <a:lvl4pPr marL="1210866" indent="0" algn="ctr">
              <a:buNone/>
              <a:defRPr/>
            </a:lvl4pPr>
            <a:lvl5pPr marL="1614487" indent="0" algn="ctr">
              <a:buNone/>
              <a:defRPr/>
            </a:lvl5pPr>
            <a:lvl6pPr marL="2018109" indent="0" algn="ctr">
              <a:buNone/>
              <a:defRPr/>
            </a:lvl6pPr>
            <a:lvl7pPr marL="2421731" indent="0" algn="ctr">
              <a:buNone/>
              <a:defRPr/>
            </a:lvl7pPr>
            <a:lvl8pPr marL="2825353" indent="0" algn="ctr">
              <a:buNone/>
              <a:defRPr/>
            </a:lvl8pPr>
            <a:lvl9pPr marL="322897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13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79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539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742"/>
            </a:lvl1pPr>
            <a:lvl2pPr marL="403622" indent="0">
              <a:buNone/>
              <a:defRPr sz="1573"/>
            </a:lvl2pPr>
            <a:lvl3pPr marL="807244" indent="0">
              <a:buNone/>
              <a:defRPr sz="1405"/>
            </a:lvl3pPr>
            <a:lvl4pPr marL="1210866" indent="0">
              <a:buNone/>
              <a:defRPr sz="1236"/>
            </a:lvl4pPr>
            <a:lvl5pPr marL="1614487" indent="0">
              <a:buNone/>
              <a:defRPr sz="1236"/>
            </a:lvl5pPr>
            <a:lvl6pPr marL="2018109" indent="0">
              <a:buNone/>
              <a:defRPr sz="1236"/>
            </a:lvl6pPr>
            <a:lvl7pPr marL="2421731" indent="0">
              <a:buNone/>
              <a:defRPr sz="1236"/>
            </a:lvl7pPr>
            <a:lvl8pPr marL="2825353" indent="0">
              <a:buNone/>
              <a:defRPr sz="1236"/>
            </a:lvl8pPr>
            <a:lvl9pPr marL="3228975" indent="0">
              <a:buNone/>
              <a:defRPr sz="12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84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062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939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83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181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09"/>
            </a:lvl1pPr>
            <a:lvl2pPr>
              <a:defRPr sz="2472"/>
            </a:lvl2pPr>
            <a:lvl3pPr>
              <a:defRPr sz="2135"/>
            </a:lvl3pPr>
            <a:lvl4pPr>
              <a:defRPr sz="1742"/>
            </a:lvl4pPr>
            <a:lvl5pPr>
              <a:defRPr sz="1742"/>
            </a:lvl5pPr>
            <a:lvl6pPr>
              <a:defRPr sz="1742"/>
            </a:lvl6pPr>
            <a:lvl7pPr>
              <a:defRPr sz="1742"/>
            </a:lvl7pPr>
            <a:lvl8pPr>
              <a:defRPr sz="1742"/>
            </a:lvl8pPr>
            <a:lvl9pPr>
              <a:defRPr sz="17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0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7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9"/>
            </a:lvl1pPr>
            <a:lvl2pPr marL="403622" indent="0">
              <a:buNone/>
              <a:defRPr sz="2472"/>
            </a:lvl2pPr>
            <a:lvl3pPr marL="807244" indent="0">
              <a:buNone/>
              <a:defRPr sz="2135"/>
            </a:lvl3pPr>
            <a:lvl4pPr marL="1210866" indent="0">
              <a:buNone/>
              <a:defRPr sz="1742"/>
            </a:lvl4pPr>
            <a:lvl5pPr marL="1614487" indent="0">
              <a:buNone/>
              <a:defRPr sz="1742"/>
            </a:lvl5pPr>
            <a:lvl6pPr marL="2018109" indent="0">
              <a:buNone/>
              <a:defRPr sz="1742"/>
            </a:lvl6pPr>
            <a:lvl7pPr marL="2421731" indent="0">
              <a:buNone/>
              <a:defRPr sz="1742"/>
            </a:lvl7pPr>
            <a:lvl8pPr marL="2825353" indent="0">
              <a:buNone/>
              <a:defRPr sz="1742"/>
            </a:lvl8pPr>
            <a:lvl9pPr marL="3228975" indent="0">
              <a:buNone/>
              <a:defRPr sz="1742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701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63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55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3622" indent="0" algn="ctr">
              <a:buNone/>
              <a:defRPr/>
            </a:lvl2pPr>
            <a:lvl3pPr marL="807244" indent="0" algn="ctr">
              <a:buNone/>
              <a:defRPr/>
            </a:lvl3pPr>
            <a:lvl4pPr marL="1210866" indent="0" algn="ctr">
              <a:buNone/>
              <a:defRPr/>
            </a:lvl4pPr>
            <a:lvl5pPr marL="1614487" indent="0" algn="ctr">
              <a:buNone/>
              <a:defRPr/>
            </a:lvl5pPr>
            <a:lvl6pPr marL="2018109" indent="0" algn="ctr">
              <a:buNone/>
              <a:defRPr/>
            </a:lvl6pPr>
            <a:lvl7pPr marL="2421731" indent="0" algn="ctr">
              <a:buNone/>
              <a:defRPr/>
            </a:lvl7pPr>
            <a:lvl8pPr marL="2825353" indent="0" algn="ctr">
              <a:buNone/>
              <a:defRPr/>
            </a:lvl8pPr>
            <a:lvl9pPr marL="322897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13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9154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539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742"/>
            </a:lvl1pPr>
            <a:lvl2pPr marL="403622" indent="0">
              <a:buNone/>
              <a:defRPr sz="1573"/>
            </a:lvl2pPr>
            <a:lvl3pPr marL="807244" indent="0">
              <a:buNone/>
              <a:defRPr sz="1405"/>
            </a:lvl3pPr>
            <a:lvl4pPr marL="1210866" indent="0">
              <a:buNone/>
              <a:defRPr sz="1236"/>
            </a:lvl4pPr>
            <a:lvl5pPr marL="1614487" indent="0">
              <a:buNone/>
              <a:defRPr sz="1236"/>
            </a:lvl5pPr>
            <a:lvl6pPr marL="2018109" indent="0">
              <a:buNone/>
              <a:defRPr sz="1236"/>
            </a:lvl6pPr>
            <a:lvl7pPr marL="2421731" indent="0">
              <a:buNone/>
              <a:defRPr sz="1236"/>
            </a:lvl7pPr>
            <a:lvl8pPr marL="2825353" indent="0">
              <a:buNone/>
              <a:defRPr sz="1236"/>
            </a:lvl8pPr>
            <a:lvl9pPr marL="3228975" indent="0">
              <a:buNone/>
              <a:defRPr sz="12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093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702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28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0277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33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539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742"/>
            </a:lvl1pPr>
            <a:lvl2pPr marL="403622" indent="0">
              <a:buNone/>
              <a:defRPr sz="1573"/>
            </a:lvl2pPr>
            <a:lvl3pPr marL="807244" indent="0">
              <a:buNone/>
              <a:defRPr sz="1405"/>
            </a:lvl3pPr>
            <a:lvl4pPr marL="1210866" indent="0">
              <a:buNone/>
              <a:defRPr sz="1236"/>
            </a:lvl4pPr>
            <a:lvl5pPr marL="1614487" indent="0">
              <a:buNone/>
              <a:defRPr sz="1236"/>
            </a:lvl5pPr>
            <a:lvl6pPr marL="2018109" indent="0">
              <a:buNone/>
              <a:defRPr sz="1236"/>
            </a:lvl6pPr>
            <a:lvl7pPr marL="2421731" indent="0">
              <a:buNone/>
              <a:defRPr sz="1236"/>
            </a:lvl7pPr>
            <a:lvl8pPr marL="2825353" indent="0">
              <a:buNone/>
              <a:defRPr sz="1236"/>
            </a:lvl8pPr>
            <a:lvl9pPr marL="3228975" indent="0">
              <a:buNone/>
              <a:defRPr sz="12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075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09"/>
            </a:lvl1pPr>
            <a:lvl2pPr>
              <a:defRPr sz="2472"/>
            </a:lvl2pPr>
            <a:lvl3pPr>
              <a:defRPr sz="2135"/>
            </a:lvl3pPr>
            <a:lvl4pPr>
              <a:defRPr sz="1742"/>
            </a:lvl4pPr>
            <a:lvl5pPr>
              <a:defRPr sz="1742"/>
            </a:lvl5pPr>
            <a:lvl6pPr>
              <a:defRPr sz="1742"/>
            </a:lvl6pPr>
            <a:lvl7pPr>
              <a:defRPr sz="1742"/>
            </a:lvl7pPr>
            <a:lvl8pPr>
              <a:defRPr sz="1742"/>
            </a:lvl8pPr>
            <a:lvl9pPr>
              <a:defRPr sz="17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156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9"/>
            </a:lvl1pPr>
            <a:lvl2pPr marL="403622" indent="0">
              <a:buNone/>
              <a:defRPr sz="2472"/>
            </a:lvl2pPr>
            <a:lvl3pPr marL="807244" indent="0">
              <a:buNone/>
              <a:defRPr sz="2135"/>
            </a:lvl3pPr>
            <a:lvl4pPr marL="1210866" indent="0">
              <a:buNone/>
              <a:defRPr sz="1742"/>
            </a:lvl4pPr>
            <a:lvl5pPr marL="1614487" indent="0">
              <a:buNone/>
              <a:defRPr sz="1742"/>
            </a:lvl5pPr>
            <a:lvl6pPr marL="2018109" indent="0">
              <a:buNone/>
              <a:defRPr sz="1742"/>
            </a:lvl6pPr>
            <a:lvl7pPr marL="2421731" indent="0">
              <a:buNone/>
              <a:defRPr sz="1742"/>
            </a:lvl7pPr>
            <a:lvl8pPr marL="2825353" indent="0">
              <a:buNone/>
              <a:defRPr sz="1742"/>
            </a:lvl8pPr>
            <a:lvl9pPr marL="3228975" indent="0">
              <a:buNone/>
              <a:defRPr sz="1742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6001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622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088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30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1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1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5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09"/>
            </a:lvl1pPr>
            <a:lvl2pPr>
              <a:defRPr sz="2472"/>
            </a:lvl2pPr>
            <a:lvl3pPr>
              <a:defRPr sz="2135"/>
            </a:lvl3pPr>
            <a:lvl4pPr>
              <a:defRPr sz="1742"/>
            </a:lvl4pPr>
            <a:lvl5pPr>
              <a:defRPr sz="1742"/>
            </a:lvl5pPr>
            <a:lvl6pPr>
              <a:defRPr sz="1742"/>
            </a:lvl6pPr>
            <a:lvl7pPr>
              <a:defRPr sz="1742"/>
            </a:lvl7pPr>
            <a:lvl8pPr>
              <a:defRPr sz="1742"/>
            </a:lvl8pPr>
            <a:lvl9pPr>
              <a:defRPr sz="17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7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9"/>
            </a:lvl1pPr>
            <a:lvl2pPr marL="403622" indent="0">
              <a:buNone/>
              <a:defRPr sz="2472"/>
            </a:lvl2pPr>
            <a:lvl3pPr marL="807244" indent="0">
              <a:buNone/>
              <a:defRPr sz="2135"/>
            </a:lvl3pPr>
            <a:lvl4pPr marL="1210866" indent="0">
              <a:buNone/>
              <a:defRPr sz="1742"/>
            </a:lvl4pPr>
            <a:lvl5pPr marL="1614487" indent="0">
              <a:buNone/>
              <a:defRPr sz="1742"/>
            </a:lvl5pPr>
            <a:lvl6pPr marL="2018109" indent="0">
              <a:buNone/>
              <a:defRPr sz="1742"/>
            </a:lvl6pPr>
            <a:lvl7pPr marL="2421731" indent="0">
              <a:buNone/>
              <a:defRPr sz="1742"/>
            </a:lvl7pPr>
            <a:lvl8pPr marL="2825353" indent="0">
              <a:buNone/>
              <a:defRPr sz="1742"/>
            </a:lvl8pPr>
            <a:lvl9pPr marL="3228975" indent="0">
              <a:buNone/>
              <a:defRPr sz="1742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85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276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621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36"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6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5pPr>
      <a:lvl6pPr marL="403622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6pPr>
      <a:lvl7pPr marL="807244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7pPr>
      <a:lvl8pPr marL="1210866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8pPr>
      <a:lvl9pPr marL="1614487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9pPr>
    </p:titleStyle>
    <p:bodyStyle>
      <a:lvl1pPr marL="302340" indent="-302340" algn="l" rtl="0" eaLnBrk="0" fontAlgn="base" hangingPunct="0">
        <a:spcBef>
          <a:spcPct val="20000"/>
        </a:spcBef>
        <a:spcAft>
          <a:spcPct val="0"/>
        </a:spcAft>
        <a:buChar char="•"/>
        <a:defRPr sz="2809">
          <a:solidFill>
            <a:schemeClr val="tx1"/>
          </a:solidFill>
          <a:latin typeface="+mn-lt"/>
          <a:ea typeface="+mn-ea"/>
          <a:cs typeface="+mn-cs"/>
        </a:defRPr>
      </a:lvl1pPr>
      <a:lvl2pPr marL="655516" indent="-251504" algn="l" rtl="0" eaLnBrk="0" fontAlgn="base" hangingPunct="0">
        <a:spcBef>
          <a:spcPct val="20000"/>
        </a:spcBef>
        <a:spcAft>
          <a:spcPct val="0"/>
        </a:spcAft>
        <a:buChar char="–"/>
        <a:defRPr sz="2472">
          <a:solidFill>
            <a:schemeClr val="tx1"/>
          </a:solidFill>
          <a:latin typeface="+mn-lt"/>
        </a:defRPr>
      </a:lvl2pPr>
      <a:lvl3pPr marL="1008691" indent="-201560" algn="l" rtl="0" eaLnBrk="0" fontAlgn="base" hangingPunct="0">
        <a:spcBef>
          <a:spcPct val="20000"/>
        </a:spcBef>
        <a:spcAft>
          <a:spcPct val="0"/>
        </a:spcAft>
        <a:buChar char="•"/>
        <a:defRPr sz="2135">
          <a:solidFill>
            <a:schemeClr val="tx1"/>
          </a:solidFill>
          <a:latin typeface="+mn-lt"/>
        </a:defRPr>
      </a:lvl3pPr>
      <a:lvl4pPr marL="1411811" indent="-201560" algn="l" rtl="0" eaLnBrk="0" fontAlgn="base" hangingPunct="0">
        <a:spcBef>
          <a:spcPct val="20000"/>
        </a:spcBef>
        <a:spcAft>
          <a:spcPct val="0"/>
        </a:spcAft>
        <a:buChar char="–"/>
        <a:defRPr sz="1742">
          <a:solidFill>
            <a:schemeClr val="tx1"/>
          </a:solidFill>
          <a:latin typeface="+mn-lt"/>
        </a:defRPr>
      </a:lvl4pPr>
      <a:lvl5pPr marL="1815822" indent="-201560" algn="l" rtl="0" eaLnBrk="0" fontAlgn="base" hangingPunct="0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5pPr>
      <a:lvl6pPr marL="2219920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6pPr>
      <a:lvl7pPr marL="2623543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7pPr>
      <a:lvl8pPr marL="3027164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8pPr>
      <a:lvl9pPr marL="3430786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1pPr>
      <a:lvl2pPr marL="403622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2pPr>
      <a:lvl3pPr marL="807244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3pPr>
      <a:lvl4pPr marL="1210866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7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5pPr>
      <a:lvl6pPr marL="2018109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6pPr>
      <a:lvl7pPr marL="2421731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7pPr>
      <a:lvl8pPr marL="2825353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8pPr>
      <a:lvl9pPr marL="3228975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276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621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36"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20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5pPr>
      <a:lvl6pPr marL="403622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6pPr>
      <a:lvl7pPr marL="807244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7pPr>
      <a:lvl8pPr marL="1210866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8pPr>
      <a:lvl9pPr marL="1614487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9pPr>
    </p:titleStyle>
    <p:bodyStyle>
      <a:lvl1pPr marL="302340" indent="-302340" algn="l" rtl="0" eaLnBrk="0" fontAlgn="base" hangingPunct="0">
        <a:spcBef>
          <a:spcPct val="20000"/>
        </a:spcBef>
        <a:spcAft>
          <a:spcPct val="0"/>
        </a:spcAft>
        <a:buChar char="•"/>
        <a:defRPr sz="2809">
          <a:solidFill>
            <a:schemeClr val="tx1"/>
          </a:solidFill>
          <a:latin typeface="+mn-lt"/>
          <a:ea typeface="+mn-ea"/>
          <a:cs typeface="+mn-cs"/>
        </a:defRPr>
      </a:lvl1pPr>
      <a:lvl2pPr marL="655516" indent="-251504" algn="l" rtl="0" eaLnBrk="0" fontAlgn="base" hangingPunct="0">
        <a:spcBef>
          <a:spcPct val="20000"/>
        </a:spcBef>
        <a:spcAft>
          <a:spcPct val="0"/>
        </a:spcAft>
        <a:buChar char="–"/>
        <a:defRPr sz="2472">
          <a:solidFill>
            <a:schemeClr val="tx1"/>
          </a:solidFill>
          <a:latin typeface="+mn-lt"/>
        </a:defRPr>
      </a:lvl2pPr>
      <a:lvl3pPr marL="1008691" indent="-201560" algn="l" rtl="0" eaLnBrk="0" fontAlgn="base" hangingPunct="0">
        <a:spcBef>
          <a:spcPct val="20000"/>
        </a:spcBef>
        <a:spcAft>
          <a:spcPct val="0"/>
        </a:spcAft>
        <a:buChar char="•"/>
        <a:defRPr sz="2135">
          <a:solidFill>
            <a:schemeClr val="tx1"/>
          </a:solidFill>
          <a:latin typeface="+mn-lt"/>
        </a:defRPr>
      </a:lvl3pPr>
      <a:lvl4pPr marL="1411811" indent="-201560" algn="l" rtl="0" eaLnBrk="0" fontAlgn="base" hangingPunct="0">
        <a:spcBef>
          <a:spcPct val="20000"/>
        </a:spcBef>
        <a:spcAft>
          <a:spcPct val="0"/>
        </a:spcAft>
        <a:buChar char="–"/>
        <a:defRPr sz="1742">
          <a:solidFill>
            <a:schemeClr val="tx1"/>
          </a:solidFill>
          <a:latin typeface="+mn-lt"/>
        </a:defRPr>
      </a:lvl4pPr>
      <a:lvl5pPr marL="1815822" indent="-201560" algn="l" rtl="0" eaLnBrk="0" fontAlgn="base" hangingPunct="0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5pPr>
      <a:lvl6pPr marL="2219920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6pPr>
      <a:lvl7pPr marL="2623543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7pPr>
      <a:lvl8pPr marL="3027164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8pPr>
      <a:lvl9pPr marL="3430786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1pPr>
      <a:lvl2pPr marL="403622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2pPr>
      <a:lvl3pPr marL="807244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3pPr>
      <a:lvl4pPr marL="1210866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7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5pPr>
      <a:lvl6pPr marL="2018109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6pPr>
      <a:lvl7pPr marL="2421731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7pPr>
      <a:lvl8pPr marL="2825353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8pPr>
      <a:lvl9pPr marL="3228975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276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621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36"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9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5pPr>
      <a:lvl6pPr marL="403622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6pPr>
      <a:lvl7pPr marL="807244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7pPr>
      <a:lvl8pPr marL="1210866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8pPr>
      <a:lvl9pPr marL="1614487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9pPr>
    </p:titleStyle>
    <p:bodyStyle>
      <a:lvl1pPr marL="302340" indent="-302340" algn="l" rtl="0" eaLnBrk="0" fontAlgn="base" hangingPunct="0">
        <a:spcBef>
          <a:spcPct val="20000"/>
        </a:spcBef>
        <a:spcAft>
          <a:spcPct val="0"/>
        </a:spcAft>
        <a:buChar char="•"/>
        <a:defRPr sz="2809">
          <a:solidFill>
            <a:schemeClr val="tx1"/>
          </a:solidFill>
          <a:latin typeface="+mn-lt"/>
          <a:ea typeface="+mn-ea"/>
          <a:cs typeface="+mn-cs"/>
        </a:defRPr>
      </a:lvl1pPr>
      <a:lvl2pPr marL="655516" indent="-251504" algn="l" rtl="0" eaLnBrk="0" fontAlgn="base" hangingPunct="0">
        <a:spcBef>
          <a:spcPct val="20000"/>
        </a:spcBef>
        <a:spcAft>
          <a:spcPct val="0"/>
        </a:spcAft>
        <a:buChar char="–"/>
        <a:defRPr sz="2472">
          <a:solidFill>
            <a:schemeClr val="tx1"/>
          </a:solidFill>
          <a:latin typeface="+mn-lt"/>
        </a:defRPr>
      </a:lvl2pPr>
      <a:lvl3pPr marL="1008691" indent="-201560" algn="l" rtl="0" eaLnBrk="0" fontAlgn="base" hangingPunct="0">
        <a:spcBef>
          <a:spcPct val="20000"/>
        </a:spcBef>
        <a:spcAft>
          <a:spcPct val="0"/>
        </a:spcAft>
        <a:buChar char="•"/>
        <a:defRPr sz="2135">
          <a:solidFill>
            <a:schemeClr val="tx1"/>
          </a:solidFill>
          <a:latin typeface="+mn-lt"/>
        </a:defRPr>
      </a:lvl3pPr>
      <a:lvl4pPr marL="1411811" indent="-201560" algn="l" rtl="0" eaLnBrk="0" fontAlgn="base" hangingPunct="0">
        <a:spcBef>
          <a:spcPct val="20000"/>
        </a:spcBef>
        <a:spcAft>
          <a:spcPct val="0"/>
        </a:spcAft>
        <a:buChar char="–"/>
        <a:defRPr sz="1742">
          <a:solidFill>
            <a:schemeClr val="tx1"/>
          </a:solidFill>
          <a:latin typeface="+mn-lt"/>
        </a:defRPr>
      </a:lvl4pPr>
      <a:lvl5pPr marL="1815822" indent="-201560" algn="l" rtl="0" eaLnBrk="0" fontAlgn="base" hangingPunct="0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5pPr>
      <a:lvl6pPr marL="2219920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6pPr>
      <a:lvl7pPr marL="2623543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7pPr>
      <a:lvl8pPr marL="3027164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8pPr>
      <a:lvl9pPr marL="3430786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1pPr>
      <a:lvl2pPr marL="403622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2pPr>
      <a:lvl3pPr marL="807244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3pPr>
      <a:lvl4pPr marL="1210866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7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5pPr>
      <a:lvl6pPr marL="2018109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6pPr>
      <a:lvl7pPr marL="2421731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7pPr>
      <a:lvl8pPr marL="2825353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8pPr>
      <a:lvl9pPr marL="3228975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5486"/>
            <a:ext cx="4392488" cy="2664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243" y="195486"/>
            <a:ext cx="4248472" cy="2664296"/>
          </a:xfrm>
          <a:prstGeom prst="rect">
            <a:avLst/>
          </a:prstGeom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206790" y="3003798"/>
            <a:ext cx="8685690" cy="124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dẻ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Vừa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nhím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ủ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rũ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22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079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FB2D4C-C872-097E-A9C3-45F1DA062FDA}"/>
              </a:ext>
            </a:extLst>
          </p:cNvPr>
          <p:cNvGrpSpPr/>
          <p:nvPr/>
        </p:nvGrpSpPr>
        <p:grpSpPr>
          <a:xfrm>
            <a:off x="1" y="267494"/>
            <a:ext cx="9115112" cy="830997"/>
            <a:chOff x="1763746" y="246858"/>
            <a:chExt cx="9710105" cy="83099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92C9088-E98E-CFD4-F76D-4AF214FB81FA}"/>
                </a:ext>
              </a:extLst>
            </p:cNvPr>
            <p:cNvSpPr txBox="1"/>
            <p:nvPr/>
          </p:nvSpPr>
          <p:spPr>
            <a:xfrm>
              <a:off x="1763746" y="246858"/>
              <a:ext cx="9710105" cy="830997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     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Vì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sao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thỏ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hốt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hoảng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ngăn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đàn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chim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ăn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hồng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?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S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au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đó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lại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đồng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ý?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756BB8C-6BBE-7F81-3E7F-932167AD9354}"/>
                </a:ext>
              </a:extLst>
            </p:cNvPr>
            <p:cNvGrpSpPr/>
            <p:nvPr/>
          </p:nvGrpSpPr>
          <p:grpSpPr>
            <a:xfrm>
              <a:off x="1885076" y="292974"/>
              <a:ext cx="542232" cy="385172"/>
              <a:chOff x="4288799" y="711637"/>
              <a:chExt cx="366277" cy="260183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B0047E1B-689E-16EA-F5D0-E2535313A281}"/>
                  </a:ext>
                </a:extLst>
              </p:cNvPr>
              <p:cNvSpPr/>
              <p:nvPr/>
            </p:nvSpPr>
            <p:spPr>
              <a:xfrm>
                <a:off x="4288799" y="711637"/>
                <a:ext cx="366277" cy="240485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696B877-6F7F-C4FE-DC3F-8F10289C1D8E}"/>
                  </a:ext>
                </a:extLst>
              </p:cNvPr>
              <p:cNvSpPr/>
              <p:nvPr/>
            </p:nvSpPr>
            <p:spPr>
              <a:xfrm>
                <a:off x="4288799" y="731335"/>
                <a:ext cx="366276" cy="240485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185166" y="1029794"/>
            <a:ext cx="8793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thỏ đang rất thèm quả hồng, nhưng khi đàn chim cầu khẩn vì rất đói thì thỏ lại đồng ý 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FC104D-8D7D-410C-8827-C9550B10800C}"/>
              </a:ext>
            </a:extLst>
          </p:cNvPr>
          <p:cNvGrpSpPr/>
          <p:nvPr/>
        </p:nvGrpSpPr>
        <p:grpSpPr>
          <a:xfrm>
            <a:off x="-21615" y="1934311"/>
            <a:ext cx="8728458" cy="830997"/>
            <a:chOff x="2099706" y="271022"/>
            <a:chExt cx="9862701" cy="163037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2D85724-DC8D-4FC6-BE21-52234C4F3D98}"/>
                </a:ext>
              </a:extLst>
            </p:cNvPr>
            <p:cNvSpPr txBox="1"/>
            <p:nvPr/>
          </p:nvSpPr>
          <p:spPr>
            <a:xfrm>
              <a:off x="2361305" y="271022"/>
              <a:ext cx="9601102" cy="1630370"/>
            </a:xfrm>
            <a:prstGeom prst="rect">
              <a:avLst/>
            </a:prstGeom>
            <a:gradFill flip="none" rotWithShape="1">
              <a:gsLst>
                <a:gs pos="0">
                  <a:srgbClr val="4472C4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342900" marR="0" lvl="1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ý ở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cột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A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ý ở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cột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B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sao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cho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phù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dung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bài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đọc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F755A20-259D-44D9-8F3C-09675259C20E}"/>
                </a:ext>
              </a:extLst>
            </p:cNvPr>
            <p:cNvGrpSpPr/>
            <p:nvPr/>
          </p:nvGrpSpPr>
          <p:grpSpPr>
            <a:xfrm>
              <a:off x="2099706" y="341298"/>
              <a:ext cx="710730" cy="924655"/>
              <a:chOff x="4433779" y="744279"/>
              <a:chExt cx="480097" cy="624603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8DCCC10-FE2E-42FE-B8C8-3C20504669E0}"/>
                  </a:ext>
                </a:extLst>
              </p:cNvPr>
              <p:cNvSpPr/>
              <p:nvPr/>
            </p:nvSpPr>
            <p:spPr>
              <a:xfrm>
                <a:off x="4433779" y="744279"/>
                <a:ext cx="480097" cy="624603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F8AFFF9-C03E-4597-8387-EA0AC6FAA082}"/>
                  </a:ext>
                </a:extLst>
              </p:cNvPr>
              <p:cNvSpPr/>
              <p:nvPr/>
            </p:nvSpPr>
            <p:spPr>
              <a:xfrm>
                <a:off x="4477197" y="824735"/>
                <a:ext cx="361796" cy="544147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</p:grpSp>
      <p:cxnSp>
        <p:nvCxnSpPr>
          <p:cNvPr id="15" name="Straight Arrow Connector 14"/>
          <p:cNvCxnSpPr/>
          <p:nvPr/>
        </p:nvCxnSpPr>
        <p:spPr>
          <a:xfrm>
            <a:off x="3223906" y="3471849"/>
            <a:ext cx="1924158" cy="900101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>
          <a:xfrm flipV="1">
            <a:off x="3098611" y="3471849"/>
            <a:ext cx="1964528" cy="900101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>
          <a:xfrm>
            <a:off x="3152180" y="3921899"/>
            <a:ext cx="1995884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011" y="2709983"/>
            <a:ext cx="2895600" cy="20220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8064" y="2636029"/>
            <a:ext cx="3872235" cy="210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2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2C9088-E98E-CFD4-F76D-4AF214FB81FA}"/>
              </a:ext>
            </a:extLst>
          </p:cNvPr>
          <p:cNvSpPr txBox="1"/>
          <p:nvPr/>
        </p:nvSpPr>
        <p:spPr>
          <a:xfrm>
            <a:off x="1" y="267494"/>
            <a:ext cx="9115112" cy="461665"/>
          </a:xfrm>
          <a:prstGeom prst="rect">
            <a:avLst/>
          </a:prstGeom>
          <a:gradFill flip="none" rotWithShape="1">
            <a:gsLst>
              <a:gs pos="0">
                <a:srgbClr val="4F81BD">
                  <a:lumMod val="5000"/>
                  <a:lumOff val="95000"/>
                  <a:alpha val="20000"/>
                </a:srgbClr>
              </a:gs>
              <a:gs pos="74000">
                <a:srgbClr val="66CCFF"/>
              </a:gs>
              <a:gs pos="83000">
                <a:srgbClr val="66CCFF"/>
              </a:gs>
              <a:gs pos="100000">
                <a:sysClr val="window" lastClr="FFFFFF"/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    Câu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chuyện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trên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nói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lên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điều</a:t>
            </a:r>
            <a:r>
              <a:rPr lang="en-US" sz="2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gì</a:t>
            </a:r>
            <a:r>
              <a:rPr lang="en-US" sz="2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696B877-6F7F-C4FE-DC3F-8F10289C1D8E}"/>
              </a:ext>
            </a:extLst>
          </p:cNvPr>
          <p:cNvSpPr/>
          <p:nvPr/>
        </p:nvSpPr>
        <p:spPr>
          <a:xfrm>
            <a:off x="113896" y="342771"/>
            <a:ext cx="509005" cy="356011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166" y="1029794"/>
            <a:ext cx="8793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 muốn nói, nếu yêu thương mọi người chúng ta sẽ nhận được lại yêu thương.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04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0D8C2B-6521-6FE6-2D8C-BE32B2C7EBAD}"/>
              </a:ext>
            </a:extLst>
          </p:cNvPr>
          <p:cNvSpPr txBox="1"/>
          <p:nvPr/>
        </p:nvSpPr>
        <p:spPr>
          <a:xfrm>
            <a:off x="3046836" y="727552"/>
            <a:ext cx="3312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1779662"/>
            <a:ext cx="8136904" cy="1791260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nl-NL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Nếu dành yêu thương, dành điều tốt đẹp cho người khác, chúng ta cũng sẽ nhận lại được yêu thương cùng những điều tốt đẹp.</a:t>
            </a:r>
            <a:endParaRPr kumimoji="0" lang="en-US" sz="3200" b="0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20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933307" y="1977357"/>
            <a:ext cx="7405811" cy="295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593845" y="87289"/>
            <a:ext cx="4022255" cy="668203"/>
            <a:chOff x="4539228" y="210532"/>
            <a:chExt cx="7038948" cy="1189424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7038948" cy="1189424"/>
              <a:chOff x="4539228" y="210532"/>
              <a:chExt cx="7038948" cy="1189424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7038948" cy="718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5137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22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5137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798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790386" y="1100666"/>
            <a:ext cx="3809926" cy="403508"/>
            <a:chOff x="1508918" y="1888664"/>
            <a:chExt cx="6172201" cy="120358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203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1371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22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790385" y="1629971"/>
            <a:ext cx="1904963" cy="403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137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22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Viết tên riêng</a:t>
            </a:r>
            <a:endParaRPr lang="en-US" sz="2022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47664" y="2618564"/>
            <a:ext cx="2353042" cy="472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137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72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Ghềnh</a:t>
            </a:r>
            <a:r>
              <a:rPr lang="en-US" sz="2472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72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Ráng</a:t>
            </a:r>
            <a:endParaRPr lang="en-US" sz="2472" b="1" dirty="0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144459" y="721942"/>
            <a:ext cx="3032472" cy="4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2135" b="1" dirty="0" err="1">
                <a:solidFill>
                  <a:srgbClr val="0000CC"/>
                </a:solidFill>
                <a:latin typeface="Times New Roman" pitchFamily="18" charset="0"/>
              </a:rPr>
              <a:t>Qủa</a:t>
            </a:r>
            <a:r>
              <a:rPr lang="en-US" sz="2135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135" b="1" dirty="0" err="1">
                <a:solidFill>
                  <a:srgbClr val="0000CC"/>
                </a:solidFill>
                <a:latin typeface="Times New Roman" pitchFamily="18" charset="0"/>
              </a:rPr>
              <a:t>hồng</a:t>
            </a:r>
            <a:r>
              <a:rPr lang="en-US" sz="2135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135" b="1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2135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135" b="1" dirty="0" err="1">
                <a:solidFill>
                  <a:srgbClr val="0000CC"/>
                </a:solidFill>
                <a:latin typeface="Times New Roman" pitchFamily="18" charset="0"/>
              </a:rPr>
              <a:t>thỏ</a:t>
            </a:r>
            <a:r>
              <a:rPr lang="en-US" sz="2135" b="1" dirty="0">
                <a:solidFill>
                  <a:srgbClr val="0000CC"/>
                </a:solidFill>
                <a:latin typeface="Times New Roman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1688141640"/>
      </p:ext>
    </p:extLst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933307" y="1977357"/>
            <a:ext cx="7405811" cy="295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593845" y="87289"/>
            <a:ext cx="4022255" cy="668203"/>
            <a:chOff x="4539228" y="210532"/>
            <a:chExt cx="7038948" cy="1189424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7038948" cy="1189424"/>
              <a:chOff x="4539228" y="210532"/>
              <a:chExt cx="7038948" cy="1189424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7038948" cy="718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5137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22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5137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798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790386" y="1100666"/>
            <a:ext cx="3809926" cy="403508"/>
            <a:chOff x="1508918" y="1888664"/>
            <a:chExt cx="6172201" cy="120358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203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1371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22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790385" y="1629971"/>
            <a:ext cx="3439149" cy="403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137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22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Viết câu ứng dụng</a:t>
            </a:r>
            <a:endParaRPr lang="en-US" sz="2022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15616" y="2619670"/>
            <a:ext cx="6693789" cy="1045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3710" eaLnBrk="0" fontAlgn="base" hangingPunct="0">
              <a:lnSpc>
                <a:spcPct val="125000"/>
              </a:lnSpc>
              <a:spcBef>
                <a:spcPts val="112"/>
              </a:spcBef>
              <a:spcAft>
                <a:spcPct val="0"/>
              </a:spcAft>
            </a:pPr>
            <a:r>
              <a:rPr lang="en-US" sz="2444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Về</a:t>
            </a:r>
            <a:r>
              <a:rPr lang="en-US" sz="2444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thăm</a:t>
            </a:r>
            <a:r>
              <a:rPr lang="en-US" sz="2444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Bình</a:t>
            </a:r>
            <a:r>
              <a:rPr lang="en-US" sz="2444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Định</a:t>
            </a:r>
            <a:r>
              <a:rPr lang="en-US" sz="2444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quê</a:t>
            </a:r>
            <a:r>
              <a:rPr lang="en-US" sz="2444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ta</a:t>
            </a:r>
          </a:p>
          <a:p>
            <a:pPr algn="ctr" defTabSz="513710" eaLnBrk="0" fontAlgn="base" hangingPunct="0">
              <a:lnSpc>
                <a:spcPct val="125000"/>
              </a:lnSpc>
              <a:spcBef>
                <a:spcPts val="112"/>
              </a:spcBef>
              <a:spcAft>
                <a:spcPct val="0"/>
              </a:spcAft>
            </a:pPr>
            <a:r>
              <a:rPr lang="en-US" sz="2444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Không</a:t>
            </a:r>
            <a:r>
              <a:rPr lang="en-US" sz="2444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quên</a:t>
            </a:r>
            <a:r>
              <a:rPr lang="en-US" sz="2444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Ghềnh</a:t>
            </a:r>
            <a:r>
              <a:rPr lang="en-US" sz="2444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Ráng</a:t>
            </a:r>
            <a:r>
              <a:rPr lang="en-US" sz="2444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2444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Tiên</a:t>
            </a:r>
            <a:r>
              <a:rPr lang="en-US" sz="2444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Sa </a:t>
            </a:r>
            <a:r>
              <a:rPr lang="en-US" sz="2444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hữu</a:t>
            </a:r>
            <a:r>
              <a:rPr lang="en-US" sz="2444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tình</a:t>
            </a:r>
            <a:endParaRPr lang="en-US" sz="2444" b="1" dirty="0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084076" y="723048"/>
            <a:ext cx="3032472" cy="4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2135" b="1" dirty="0" err="1">
                <a:solidFill>
                  <a:srgbClr val="0000CC"/>
                </a:solidFill>
                <a:latin typeface="Times New Roman" pitchFamily="18" charset="0"/>
              </a:rPr>
              <a:t>Qủa</a:t>
            </a:r>
            <a:r>
              <a:rPr lang="en-US" sz="2135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135" b="1" dirty="0" err="1">
                <a:solidFill>
                  <a:srgbClr val="0000CC"/>
                </a:solidFill>
                <a:latin typeface="Times New Roman" pitchFamily="18" charset="0"/>
              </a:rPr>
              <a:t>hồng</a:t>
            </a:r>
            <a:r>
              <a:rPr lang="en-US" sz="2135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135" b="1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2135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135" b="1" dirty="0" err="1">
                <a:solidFill>
                  <a:srgbClr val="0000CC"/>
                </a:solidFill>
                <a:latin typeface="Times New Roman" pitchFamily="18" charset="0"/>
              </a:rPr>
              <a:t>thỏ</a:t>
            </a:r>
            <a:r>
              <a:rPr lang="en-US" sz="2135" b="1" dirty="0">
                <a:solidFill>
                  <a:srgbClr val="0000CC"/>
                </a:solidFill>
                <a:latin typeface="Times New Roman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772408275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5486"/>
            <a:ext cx="4176464" cy="4680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23478"/>
            <a:ext cx="445616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17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70">
            <a:extLst>
              <a:ext uri="{FF2B5EF4-FFF2-40B4-BE49-F238E27FC236}">
                <a16:creationId xmlns:a16="http://schemas.microsoft.com/office/drawing/2014/main" id="{D9F3E42B-904C-72D2-055E-FB000F7DFE21}"/>
              </a:ext>
            </a:extLst>
          </p:cNvPr>
          <p:cNvSpPr/>
          <p:nvPr/>
        </p:nvSpPr>
        <p:spPr>
          <a:xfrm>
            <a:off x="107504" y="195486"/>
            <a:ext cx="2765692" cy="731936"/>
          </a:xfrm>
          <a:custGeom>
            <a:avLst/>
            <a:gdLst>
              <a:gd name="connsiteX0" fmla="*/ 339074 w 2765692"/>
              <a:gd name="connsiteY0" fmla="*/ 91492 h 731936"/>
              <a:gd name="connsiteX1" fmla="*/ 2765692 w 2765692"/>
              <a:gd name="connsiteY1" fmla="*/ 91492 h 731936"/>
              <a:gd name="connsiteX2" fmla="*/ 2426618 w 2765692"/>
              <a:gd name="connsiteY2" fmla="*/ 640444 h 731936"/>
              <a:gd name="connsiteX3" fmla="*/ 0 w 2765692"/>
              <a:gd name="connsiteY3" fmla="*/ 640444 h 731936"/>
              <a:gd name="connsiteX4" fmla="*/ 339074 w 2765692"/>
              <a:gd name="connsiteY4" fmla="*/ 91492 h 73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692" h="731936" fill="none" extrusionOk="0">
                <a:moveTo>
                  <a:pt x="339074" y="91492"/>
                </a:moveTo>
                <a:cubicBezTo>
                  <a:pt x="1031544" y="-169184"/>
                  <a:pt x="1901316" y="364783"/>
                  <a:pt x="2765692" y="91492"/>
                </a:cubicBezTo>
                <a:cubicBezTo>
                  <a:pt x="2694430" y="152640"/>
                  <a:pt x="2444983" y="507367"/>
                  <a:pt x="2426618" y="640444"/>
                </a:cubicBezTo>
                <a:cubicBezTo>
                  <a:pt x="1719167" y="884682"/>
                  <a:pt x="777354" y="343672"/>
                  <a:pt x="0" y="640444"/>
                </a:cubicBezTo>
                <a:cubicBezTo>
                  <a:pt x="144790" y="364228"/>
                  <a:pt x="138435" y="345034"/>
                  <a:pt x="339074" y="91492"/>
                </a:cubicBezTo>
                <a:close/>
              </a:path>
              <a:path w="2765692" h="731936" stroke="0" extrusionOk="0">
                <a:moveTo>
                  <a:pt x="339074" y="91492"/>
                </a:moveTo>
                <a:cubicBezTo>
                  <a:pt x="1204126" y="-308806"/>
                  <a:pt x="1949504" y="343950"/>
                  <a:pt x="2765692" y="91492"/>
                </a:cubicBezTo>
                <a:cubicBezTo>
                  <a:pt x="2627160" y="237430"/>
                  <a:pt x="2524691" y="552138"/>
                  <a:pt x="2426618" y="640444"/>
                </a:cubicBezTo>
                <a:cubicBezTo>
                  <a:pt x="1709871" y="811654"/>
                  <a:pt x="798613" y="368900"/>
                  <a:pt x="0" y="640444"/>
                </a:cubicBezTo>
                <a:cubicBezTo>
                  <a:pt x="126670" y="450433"/>
                  <a:pt x="234376" y="278414"/>
                  <a:pt x="339074" y="91492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927422"/>
            <a:ext cx="86117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dirty="0">
                <a:solidFill>
                  <a:srgbClr val="000000"/>
                </a:solidFill>
                <a:latin typeface="OpenSans"/>
              </a:rPr>
              <a:t>      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 con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Thỏ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Thỏ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395536" y="1131590"/>
            <a:ext cx="318677" cy="288031"/>
            <a:chOff x="8079657" y="1342173"/>
            <a:chExt cx="707923" cy="70792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443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627534"/>
            <a:ext cx="88569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Vừa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Thỏ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Cho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Thỏ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 Đàn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251520" y="771550"/>
            <a:ext cx="318677" cy="288031"/>
            <a:chOff x="8079657" y="1342173"/>
            <a:chExt cx="707923" cy="7079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22829" y="3605874"/>
            <a:ext cx="1369286" cy="43088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5AB03A-A976-8BE8-5689-BD575F414A8E}"/>
              </a:ext>
            </a:extLst>
          </p:cNvPr>
          <p:cNvSpPr txBox="1"/>
          <p:nvPr/>
        </p:nvSpPr>
        <p:spPr>
          <a:xfrm>
            <a:off x="179512" y="3020528"/>
            <a:ext cx="309634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5AB03A-A976-8BE8-5689-BD575F414A8E}"/>
              </a:ext>
            </a:extLst>
          </p:cNvPr>
          <p:cNvSpPr txBox="1"/>
          <p:nvPr/>
        </p:nvSpPr>
        <p:spPr>
          <a:xfrm>
            <a:off x="1331640" y="3582251"/>
            <a:ext cx="698477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22829" y="4159363"/>
            <a:ext cx="898003" cy="43088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lả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5AB03A-A976-8BE8-5689-BD575F414A8E}"/>
              </a:ext>
            </a:extLst>
          </p:cNvPr>
          <p:cNvSpPr txBox="1"/>
          <p:nvPr/>
        </p:nvSpPr>
        <p:spPr>
          <a:xfrm>
            <a:off x="1331640" y="4072753"/>
            <a:ext cx="698477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Đói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vững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77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008" y="339502"/>
            <a:ext cx="8605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Thỏ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liếm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Đàn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à?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Thỏ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Đàn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Thỏ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220837" y="411510"/>
            <a:ext cx="318677" cy="288031"/>
            <a:chOff x="8079657" y="1342173"/>
            <a:chExt cx="707923" cy="7079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noProof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96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39502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Đàn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lỉu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220837" y="411510"/>
            <a:ext cx="318677" cy="288031"/>
            <a:chOff x="8079657" y="1342173"/>
            <a:chExt cx="707923" cy="7079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166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70">
            <a:extLst>
              <a:ext uri="{FF2B5EF4-FFF2-40B4-BE49-F238E27FC236}">
                <a16:creationId xmlns:a16="http://schemas.microsoft.com/office/drawing/2014/main" id="{D9F3E42B-904C-72D2-055E-FB000F7DFE21}"/>
              </a:ext>
            </a:extLst>
          </p:cNvPr>
          <p:cNvSpPr/>
          <p:nvPr/>
        </p:nvSpPr>
        <p:spPr>
          <a:xfrm>
            <a:off x="190433" y="55647"/>
            <a:ext cx="3096344" cy="731936"/>
          </a:xfrm>
          <a:custGeom>
            <a:avLst/>
            <a:gdLst>
              <a:gd name="connsiteX0" fmla="*/ 339074 w 2765692"/>
              <a:gd name="connsiteY0" fmla="*/ 91492 h 731936"/>
              <a:gd name="connsiteX1" fmla="*/ 2765692 w 2765692"/>
              <a:gd name="connsiteY1" fmla="*/ 91492 h 731936"/>
              <a:gd name="connsiteX2" fmla="*/ 2426618 w 2765692"/>
              <a:gd name="connsiteY2" fmla="*/ 640444 h 731936"/>
              <a:gd name="connsiteX3" fmla="*/ 0 w 2765692"/>
              <a:gd name="connsiteY3" fmla="*/ 640444 h 731936"/>
              <a:gd name="connsiteX4" fmla="*/ 339074 w 2765692"/>
              <a:gd name="connsiteY4" fmla="*/ 91492 h 73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692" h="731936" fill="none" extrusionOk="0">
                <a:moveTo>
                  <a:pt x="339074" y="91492"/>
                </a:moveTo>
                <a:cubicBezTo>
                  <a:pt x="1031544" y="-169184"/>
                  <a:pt x="1901316" y="364783"/>
                  <a:pt x="2765692" y="91492"/>
                </a:cubicBezTo>
                <a:cubicBezTo>
                  <a:pt x="2694430" y="152640"/>
                  <a:pt x="2444983" y="507367"/>
                  <a:pt x="2426618" y="640444"/>
                </a:cubicBezTo>
                <a:cubicBezTo>
                  <a:pt x="1719167" y="884682"/>
                  <a:pt x="777354" y="343672"/>
                  <a:pt x="0" y="640444"/>
                </a:cubicBezTo>
                <a:cubicBezTo>
                  <a:pt x="144790" y="364228"/>
                  <a:pt x="138435" y="345034"/>
                  <a:pt x="339074" y="91492"/>
                </a:cubicBezTo>
                <a:close/>
              </a:path>
              <a:path w="2765692" h="731936" stroke="0" extrusionOk="0">
                <a:moveTo>
                  <a:pt x="339074" y="91492"/>
                </a:moveTo>
                <a:cubicBezTo>
                  <a:pt x="1204126" y="-308806"/>
                  <a:pt x="1949504" y="343950"/>
                  <a:pt x="2765692" y="91492"/>
                </a:cubicBezTo>
                <a:cubicBezTo>
                  <a:pt x="2627160" y="237430"/>
                  <a:pt x="2524691" y="552138"/>
                  <a:pt x="2426618" y="640444"/>
                </a:cubicBezTo>
                <a:cubicBezTo>
                  <a:pt x="1709871" y="811654"/>
                  <a:pt x="798613" y="368900"/>
                  <a:pt x="0" y="640444"/>
                </a:cubicBezTo>
                <a:cubicBezTo>
                  <a:pt x="126670" y="450433"/>
                  <a:pt x="234376" y="278414"/>
                  <a:pt x="339074" y="91492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2555776" y="1251240"/>
            <a:ext cx="72008" cy="2861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5868144" y="1276996"/>
            <a:ext cx="72008" cy="26043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1650299" y="1682006"/>
            <a:ext cx="72008" cy="2861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1744523" y="1684919"/>
            <a:ext cx="72008" cy="2861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55AB03A-A976-8BE8-5689-BD575F414A8E}"/>
              </a:ext>
            </a:extLst>
          </p:cNvPr>
          <p:cNvSpPr txBox="1"/>
          <p:nvPr/>
        </p:nvSpPr>
        <p:spPr>
          <a:xfrm>
            <a:off x="395537" y="2423060"/>
            <a:ext cx="273150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6803" y="3057822"/>
            <a:ext cx="1039067" cy="43088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lỉu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50299" y="3042262"/>
            <a:ext cx="32817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trĩu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48" y="1051066"/>
            <a:ext cx="85124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bay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180248" y="3723878"/>
            <a:ext cx="946093" cy="43088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Tíu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86174" y="3723878"/>
            <a:ext cx="46700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79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18" grpId="0" animBg="1"/>
      <p:bldP spid="19" grpId="0"/>
      <p:bldP spid="7" grpId="0"/>
      <p:bldP spid="2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54">
            <a:extLst>
              <a:ext uri="{FF2B5EF4-FFF2-40B4-BE49-F238E27FC236}">
                <a16:creationId xmlns:a16="http://schemas.microsoft.com/office/drawing/2014/main" id="{EDBBAA58-FCB9-FA1B-D6DA-29C7D76105E9}"/>
              </a:ext>
            </a:extLst>
          </p:cNvPr>
          <p:cNvSpPr/>
          <p:nvPr/>
        </p:nvSpPr>
        <p:spPr>
          <a:xfrm>
            <a:off x="107504" y="195486"/>
            <a:ext cx="2534628" cy="848847"/>
          </a:xfrm>
          <a:custGeom>
            <a:avLst/>
            <a:gdLst>
              <a:gd name="connsiteX0" fmla="*/ 310745 w 2534628"/>
              <a:gd name="connsiteY0" fmla="*/ 106106 h 848847"/>
              <a:gd name="connsiteX1" fmla="*/ 2534628 w 2534628"/>
              <a:gd name="connsiteY1" fmla="*/ 106106 h 848847"/>
              <a:gd name="connsiteX2" fmla="*/ 2223883 w 2534628"/>
              <a:gd name="connsiteY2" fmla="*/ 742741 h 848847"/>
              <a:gd name="connsiteX3" fmla="*/ 0 w 2534628"/>
              <a:gd name="connsiteY3" fmla="*/ 742741 h 848847"/>
              <a:gd name="connsiteX4" fmla="*/ 310745 w 2534628"/>
              <a:gd name="connsiteY4" fmla="*/ 106106 h 84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4628" h="848847" fill="none" extrusionOk="0">
                <a:moveTo>
                  <a:pt x="310745" y="106106"/>
                </a:moveTo>
                <a:cubicBezTo>
                  <a:pt x="930179" y="-201206"/>
                  <a:pt x="1743629" y="431419"/>
                  <a:pt x="2534628" y="106106"/>
                </a:cubicBezTo>
                <a:cubicBezTo>
                  <a:pt x="2452486" y="273754"/>
                  <a:pt x="2283654" y="662416"/>
                  <a:pt x="2223883" y="742741"/>
                </a:cubicBezTo>
                <a:cubicBezTo>
                  <a:pt x="1618511" y="1015032"/>
                  <a:pt x="616665" y="421482"/>
                  <a:pt x="0" y="742741"/>
                </a:cubicBezTo>
                <a:cubicBezTo>
                  <a:pt x="32609" y="618366"/>
                  <a:pt x="240635" y="222805"/>
                  <a:pt x="310745" y="106106"/>
                </a:cubicBezTo>
                <a:close/>
              </a:path>
              <a:path w="2534628" h="848847" stroke="0" extrusionOk="0">
                <a:moveTo>
                  <a:pt x="310745" y="106106"/>
                </a:moveTo>
                <a:cubicBezTo>
                  <a:pt x="1063241" y="-266586"/>
                  <a:pt x="1777675" y="347372"/>
                  <a:pt x="2534628" y="106106"/>
                </a:cubicBezTo>
                <a:cubicBezTo>
                  <a:pt x="2509641" y="262502"/>
                  <a:pt x="2384245" y="442802"/>
                  <a:pt x="2223883" y="742741"/>
                </a:cubicBezTo>
                <a:cubicBezTo>
                  <a:pt x="1528395" y="1029917"/>
                  <a:pt x="726378" y="437656"/>
                  <a:pt x="0" y="742741"/>
                </a:cubicBezTo>
                <a:cubicBezTo>
                  <a:pt x="139052" y="504534"/>
                  <a:pt x="181951" y="379297"/>
                  <a:pt x="310745" y="106106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Wave 54">
            <a:extLst>
              <a:ext uri="{FF2B5EF4-FFF2-40B4-BE49-F238E27FC236}">
                <a16:creationId xmlns:a16="http://schemas.microsoft.com/office/drawing/2014/main" id="{EDBBAA58-FCB9-FA1B-D6DA-29C7D76105E9}"/>
              </a:ext>
            </a:extLst>
          </p:cNvPr>
          <p:cNvSpPr/>
          <p:nvPr/>
        </p:nvSpPr>
        <p:spPr>
          <a:xfrm>
            <a:off x="107504" y="195486"/>
            <a:ext cx="2534628" cy="848847"/>
          </a:xfrm>
          <a:custGeom>
            <a:avLst/>
            <a:gdLst>
              <a:gd name="connsiteX0" fmla="*/ 310745 w 2534628"/>
              <a:gd name="connsiteY0" fmla="*/ 106106 h 848847"/>
              <a:gd name="connsiteX1" fmla="*/ 2534628 w 2534628"/>
              <a:gd name="connsiteY1" fmla="*/ 106106 h 848847"/>
              <a:gd name="connsiteX2" fmla="*/ 2223883 w 2534628"/>
              <a:gd name="connsiteY2" fmla="*/ 742741 h 848847"/>
              <a:gd name="connsiteX3" fmla="*/ 0 w 2534628"/>
              <a:gd name="connsiteY3" fmla="*/ 742741 h 848847"/>
              <a:gd name="connsiteX4" fmla="*/ 310745 w 2534628"/>
              <a:gd name="connsiteY4" fmla="*/ 106106 h 84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4628" h="848847" fill="none" extrusionOk="0">
                <a:moveTo>
                  <a:pt x="310745" y="106106"/>
                </a:moveTo>
                <a:cubicBezTo>
                  <a:pt x="930179" y="-201206"/>
                  <a:pt x="1743629" y="431419"/>
                  <a:pt x="2534628" y="106106"/>
                </a:cubicBezTo>
                <a:cubicBezTo>
                  <a:pt x="2452486" y="273754"/>
                  <a:pt x="2283654" y="662416"/>
                  <a:pt x="2223883" y="742741"/>
                </a:cubicBezTo>
                <a:cubicBezTo>
                  <a:pt x="1618511" y="1015032"/>
                  <a:pt x="616665" y="421482"/>
                  <a:pt x="0" y="742741"/>
                </a:cubicBezTo>
                <a:cubicBezTo>
                  <a:pt x="32609" y="618366"/>
                  <a:pt x="240635" y="222805"/>
                  <a:pt x="310745" y="106106"/>
                </a:cubicBezTo>
                <a:close/>
              </a:path>
              <a:path w="2534628" h="848847" stroke="0" extrusionOk="0">
                <a:moveTo>
                  <a:pt x="310745" y="106106"/>
                </a:moveTo>
                <a:cubicBezTo>
                  <a:pt x="1063241" y="-266586"/>
                  <a:pt x="1777675" y="347372"/>
                  <a:pt x="2534628" y="106106"/>
                </a:cubicBezTo>
                <a:cubicBezTo>
                  <a:pt x="2509641" y="262502"/>
                  <a:pt x="2384245" y="442802"/>
                  <a:pt x="2223883" y="742741"/>
                </a:cubicBezTo>
                <a:cubicBezTo>
                  <a:pt x="1528395" y="1029917"/>
                  <a:pt x="726378" y="437656"/>
                  <a:pt x="0" y="742741"/>
                </a:cubicBezTo>
                <a:cubicBezTo>
                  <a:pt x="139052" y="504534"/>
                  <a:pt x="181951" y="379297"/>
                  <a:pt x="310745" y="106106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khó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520" y="1131590"/>
            <a:ext cx="8640960" cy="5232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thưởng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khẩn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ríu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rít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sườn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lỉu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,…</a:t>
            </a:r>
            <a:endParaRPr lang="en-US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23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C32E4F-78B6-0106-2441-C26AC6EBFC1B}"/>
              </a:ext>
            </a:extLst>
          </p:cNvPr>
          <p:cNvSpPr txBox="1"/>
          <p:nvPr/>
        </p:nvSpPr>
        <p:spPr>
          <a:xfrm>
            <a:off x="828147" y="-25093"/>
            <a:ext cx="7227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D0F18E5-03C3-6C0F-030F-FAF241425691}"/>
              </a:ext>
            </a:extLst>
          </p:cNvPr>
          <p:cNvGrpSpPr/>
          <p:nvPr/>
        </p:nvGrpSpPr>
        <p:grpSpPr>
          <a:xfrm>
            <a:off x="131783" y="680256"/>
            <a:ext cx="8664054" cy="830997"/>
            <a:chOff x="1889990" y="335364"/>
            <a:chExt cx="10183120" cy="83099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09A76B6-AA05-66A8-672A-3AFD14ED0D27}"/>
                </a:ext>
              </a:extLst>
            </p:cNvPr>
            <p:cNvSpPr txBox="1"/>
            <p:nvPr/>
          </p:nvSpPr>
          <p:spPr>
            <a:xfrm>
              <a:off x="1944278" y="335364"/>
              <a:ext cx="10128832" cy="830997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        Khi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nhìn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thấy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cây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hồng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có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quả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xanh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thỏ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đã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nghĩ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gì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và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làm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gì</a:t>
              </a:r>
              <a:r>
                <a:rPr lang="en-US" sz="24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?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2DC0C44-5C2B-C585-EADE-AC7C2244D2B1}"/>
                </a:ext>
              </a:extLst>
            </p:cNvPr>
            <p:cNvGrpSpPr/>
            <p:nvPr/>
          </p:nvGrpSpPr>
          <p:grpSpPr>
            <a:xfrm>
              <a:off x="1889990" y="365878"/>
              <a:ext cx="721470" cy="448955"/>
              <a:chOff x="4292118" y="760885"/>
              <a:chExt cx="487352" cy="30326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1D70973-92BB-710B-39C2-4B52960DCD0B}"/>
                  </a:ext>
                </a:extLst>
              </p:cNvPr>
              <p:cNvSpPr/>
              <p:nvPr/>
            </p:nvSpPr>
            <p:spPr>
              <a:xfrm>
                <a:off x="4292118" y="760885"/>
                <a:ext cx="487352" cy="293566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DFF00E3-5DB1-E897-E16C-7097BE401BC6}"/>
                  </a:ext>
                </a:extLst>
              </p:cNvPr>
              <p:cNvSpPr/>
              <p:nvPr/>
            </p:nvSpPr>
            <p:spPr>
              <a:xfrm>
                <a:off x="4302018" y="770589"/>
                <a:ext cx="450681" cy="293565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sp>
        <p:nvSpPr>
          <p:cNvPr id="8" name="Rectangle 7"/>
          <p:cNvSpPr/>
          <p:nvPr/>
        </p:nvSpPr>
        <p:spPr>
          <a:xfrm>
            <a:off x="51583" y="1487257"/>
            <a:ext cx="89235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nhìn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xanh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thỏ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đã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nghĩ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chờ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chín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thưởng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vị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ngọt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lịm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đã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chăm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tưới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nước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FB9C4DB-27F8-4114-CC40-DBB29198BC27}"/>
              </a:ext>
            </a:extLst>
          </p:cNvPr>
          <p:cNvGrpSpPr/>
          <p:nvPr/>
        </p:nvGrpSpPr>
        <p:grpSpPr>
          <a:xfrm>
            <a:off x="-3" y="2734450"/>
            <a:ext cx="8803714" cy="1000972"/>
            <a:chOff x="1949128" y="335360"/>
            <a:chExt cx="8446134" cy="100097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17505D2-8FE4-2BEB-C8C9-42781B00838A}"/>
                </a:ext>
              </a:extLst>
            </p:cNvPr>
            <p:cNvSpPr txBox="1"/>
            <p:nvPr/>
          </p:nvSpPr>
          <p:spPr>
            <a:xfrm>
              <a:off x="2460872" y="382225"/>
              <a:ext cx="7934390" cy="954107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Chuyện</a:t>
              </a:r>
              <a:r>
                <a:rPr kumimoji="0" lang="en-US" sz="28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gì</a:t>
              </a:r>
              <a:r>
                <a:rPr kumimoji="0" lang="en-US" sz="28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xảy</a:t>
              </a:r>
              <a:r>
                <a:rPr kumimoji="0" lang="en-US" sz="28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ra</a:t>
              </a:r>
              <a:r>
                <a:rPr kumimoji="0" lang="en-US" sz="28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khi</a:t>
              </a:r>
              <a:r>
                <a:rPr kumimoji="0" lang="en-US" sz="28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thỏ</a:t>
              </a:r>
              <a:r>
                <a:rPr kumimoji="0" lang="en-US" sz="28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đợi</a:t>
              </a:r>
              <a:r>
                <a:rPr kumimoji="0" lang="en-US" sz="28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quả</a:t>
              </a:r>
              <a:r>
                <a:rPr kumimoji="0" lang="en-US" sz="28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hồng</a:t>
              </a:r>
              <a:r>
                <a:rPr kumimoji="0" lang="en-US" sz="28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rụng</a:t>
              </a:r>
              <a:r>
                <a:rPr kumimoji="0" lang="en-US" sz="28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xuống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?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4044621-2CBD-F36A-41E9-47FAE46F3CC3}"/>
                </a:ext>
              </a:extLst>
            </p:cNvPr>
            <p:cNvGrpSpPr/>
            <p:nvPr/>
          </p:nvGrpSpPr>
          <p:grpSpPr>
            <a:xfrm>
              <a:off x="1949128" y="335360"/>
              <a:ext cx="685531" cy="477054"/>
              <a:chOff x="4332064" y="740271"/>
              <a:chExt cx="463075" cy="32225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5291EEA-DAD7-CE72-4CC2-DD479BAEE74C}"/>
                  </a:ext>
                </a:extLst>
              </p:cNvPr>
              <p:cNvSpPr/>
              <p:nvPr/>
            </p:nvSpPr>
            <p:spPr>
              <a:xfrm>
                <a:off x="4338016" y="740272"/>
                <a:ext cx="457123" cy="322249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BFEB973-FB79-E02C-DE1D-A93C02E92950}"/>
                  </a:ext>
                </a:extLst>
              </p:cNvPr>
              <p:cNvSpPr/>
              <p:nvPr/>
            </p:nvSpPr>
            <p:spPr>
              <a:xfrm>
                <a:off x="4332064" y="740271"/>
                <a:ext cx="457122" cy="322250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sp>
        <p:nvSpPr>
          <p:cNvPr id="14" name="Rectangle 13"/>
          <p:cNvSpPr/>
          <p:nvPr/>
        </p:nvSpPr>
        <p:spPr>
          <a:xfrm>
            <a:off x="203315" y="3787186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thỏ đứng đợi quả hồng rụng xuống thì có đàn chim bay đến định ăn quả hồng.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143A78-B7E8-40C3-B545-E1355013982D}"/>
              </a:ext>
            </a:extLst>
          </p:cNvPr>
          <p:cNvGrpSpPr/>
          <p:nvPr/>
        </p:nvGrpSpPr>
        <p:grpSpPr>
          <a:xfrm>
            <a:off x="131783" y="35140"/>
            <a:ext cx="708950" cy="675630"/>
            <a:chOff x="451413" y="196770"/>
            <a:chExt cx="1143080" cy="114308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DCB636E-33C9-4E6A-9D68-A14AF0C497FF}"/>
                </a:ext>
              </a:extLst>
            </p:cNvPr>
            <p:cNvSpPr/>
            <p:nvPr/>
          </p:nvSpPr>
          <p:spPr>
            <a:xfrm>
              <a:off x="451413" y="196770"/>
              <a:ext cx="1143080" cy="114308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t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2" descr="Clip art Line art Đồ họa mạng di động Nội dung miễn phí Hình ảnh - sách vẽ  sách giáo khoa png png tải về - Miễn phí trong suốt Dòng Nghệ">
              <a:extLst>
                <a:ext uri="{FF2B5EF4-FFF2-40B4-BE49-F238E27FC236}">
                  <a16:creationId xmlns:a16="http://schemas.microsoft.com/office/drawing/2014/main" id="{3747E5BF-F6DA-4037-9FD6-EB7779CE2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4667" r="95667">
                          <a14:foregroundMark x1="14222" y1="28222" x2="29000" y2="63778"/>
                          <a14:foregroundMark x1="9667" y1="39444" x2="4667" y2="42333"/>
                          <a14:foregroundMark x1="66889" y1="78667" x2="87000" y2="64889"/>
                          <a14:foregroundMark x1="87000" y1="64889" x2="88333" y2="63000"/>
                          <a14:foregroundMark x1="92778" y1="67667" x2="95667" y2="7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49086" flipH="1">
              <a:off x="563208" y="480467"/>
              <a:ext cx="848214" cy="764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31B853-2819-4971-973F-CD8E1C159947}"/>
                </a:ext>
              </a:extLst>
            </p:cNvPr>
            <p:cNvSpPr txBox="1"/>
            <p:nvPr/>
          </p:nvSpPr>
          <p:spPr>
            <a:xfrm rot="195696">
              <a:off x="687287" y="273320"/>
              <a:ext cx="648183" cy="573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460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GENSWF_OUTPUT_FILE_NAME" val="8701"/>
  <p:tag name="ISPRING_RESOURCE_PATHS_HASH_2" val="ea938b51eb40c54240a7b0e27a8e31ff9a4061eb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3462</TotalTime>
  <Words>750</Words>
  <Application>Microsoft Office PowerPoint</Application>
  <PresentationFormat>On-screen Show (16:9)</PresentationFormat>
  <Paragraphs>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宋体</vt:lpstr>
      <vt:lpstr>Arial</vt:lpstr>
      <vt:lpstr>Arial-Rounded</vt:lpstr>
      <vt:lpstr>AvantGarde</vt:lpstr>
      <vt:lpstr>Calibri</vt:lpstr>
      <vt:lpstr>HP001 4 hàng</vt:lpstr>
      <vt:lpstr>OpenSans</vt:lpstr>
      <vt:lpstr>Times New Roman</vt:lpstr>
      <vt:lpstr>UTM Avo</vt:lpstr>
      <vt:lpstr>Default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141</cp:revision>
  <dcterms:created xsi:type="dcterms:W3CDTF">2015-02-26T08:23:36Z</dcterms:created>
  <dcterms:modified xsi:type="dcterms:W3CDTF">2025-02-24T10:00:20Z</dcterms:modified>
</cp:coreProperties>
</file>